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25"/>
  </p:handoutMasterIdLst>
  <p:sldIdLst>
    <p:sldId id="259" r:id="rId4"/>
    <p:sldId id="286" r:id="rId6"/>
    <p:sldId id="287" r:id="rId7"/>
    <p:sldId id="291" r:id="rId8"/>
    <p:sldId id="394" r:id="rId9"/>
    <p:sldId id="395" r:id="rId10"/>
    <p:sldId id="396" r:id="rId11"/>
    <p:sldId id="391" r:id="rId12"/>
    <p:sldId id="289" r:id="rId13"/>
    <p:sldId id="397" r:id="rId14"/>
    <p:sldId id="398" r:id="rId15"/>
    <p:sldId id="399" r:id="rId16"/>
    <p:sldId id="392" r:id="rId17"/>
    <p:sldId id="292" r:id="rId18"/>
    <p:sldId id="400" r:id="rId19"/>
    <p:sldId id="393" r:id="rId20"/>
    <p:sldId id="403" r:id="rId21"/>
    <p:sldId id="404" r:id="rId22"/>
    <p:sldId id="405" r:id="rId23"/>
    <p:sldId id="39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AFF"/>
    <a:srgbClr val="8379CD"/>
    <a:srgbClr val="E6E6E6"/>
    <a:srgbClr val="786DCE"/>
    <a:srgbClr val="305FC2"/>
    <a:srgbClr val="ED555E"/>
    <a:srgbClr val="FB9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7" autoAdjust="0"/>
    <p:restoredTop sz="94660"/>
  </p:normalViewPr>
  <p:slideViewPr>
    <p:cSldViewPr snapToGrid="0">
      <p:cViewPr>
        <p:scale>
          <a:sx n="66" d="100"/>
          <a:sy n="66" d="100"/>
        </p:scale>
        <p:origin x="-2448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8379C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2436736"/>
        <c:axId val="132438272"/>
      </c:barChart>
      <c:catAx>
        <c:axId val="132436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alpha val="32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32438272"/>
        <c:crosses val="autoZero"/>
        <c:auto val="1"/>
        <c:lblAlgn val="ctr"/>
        <c:lblOffset val="100"/>
        <c:noMultiLvlLbl val="0"/>
      </c:catAx>
      <c:valAx>
        <c:axId val="13243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alpha val="32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3243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tx1">
              <a:alpha val="32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8379C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Sheet1!$A$2:$A$4</c:f>
              <c:numCache>
                <c:formatCode>m\/d\/yyyy</c:formatCode>
                <c:ptCount val="3"/>
                <c:pt idx="0" c:formatCode="m\/d\/yyyy">
                  <c:v>43952</c:v>
                </c:pt>
                <c:pt idx="1" c:formatCode="m\/d\/yyyy">
                  <c:v>43983</c:v>
                </c:pt>
                <c:pt idx="2" c:formatCode="m\/d\/yyyy">
                  <c:v>44013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35</c:v>
                </c:pt>
                <c:pt idx="2">
                  <c:v>20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Sheet1!$A$2:$A$4</c:f>
              <c:numCache>
                <c:formatCode>m\/d\/yyyy</c:formatCode>
                <c:ptCount val="3"/>
                <c:pt idx="0" c:formatCode="m\/d\/yyyy">
                  <c:v>43952</c:v>
                </c:pt>
                <c:pt idx="1" c:formatCode="m\/d\/yyyy">
                  <c:v>43983</c:v>
                </c:pt>
                <c:pt idx="2" c:formatCode="m\/d\/yyyy">
                  <c:v>44013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40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8EA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Sheet1!$A$2:$A$4</c:f>
              <c:numCache>
                <c:formatCode>m\/d\/yyyy</c:formatCode>
                <c:ptCount val="3"/>
                <c:pt idx="0" c:formatCode="m\/d\/yyyy">
                  <c:v>43952</c:v>
                </c:pt>
                <c:pt idx="1" c:formatCode="m\/d\/yyyy">
                  <c:v>43983</c:v>
                </c:pt>
                <c:pt idx="2" c:formatCode="m\/d\/yyyy">
                  <c:v>44013</c:v>
                </c:pt>
              </c:numCache>
            </c:numRef>
          </c:cat>
          <c:val>
            <c:numRef>
              <c:f>Sheet1!$E$2:$E$4</c:f>
              <c:numCache>
                <c:formatCode>General</c:formatCode>
                <c:ptCount val="3"/>
                <c:pt idx="0">
                  <c:v>12</c:v>
                </c:pt>
                <c:pt idx="1">
                  <c:v>12</c:v>
                </c:pt>
                <c:pt idx="2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462039296"/>
        <c:axId val="462083584"/>
      </c:barChart>
      <c:dateAx>
        <c:axId val="462039296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  <a:alpha val="27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  <a:alpha val="32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62083584"/>
        <c:crosses val="autoZero"/>
        <c:auto val="1"/>
        <c:lblOffset val="100"/>
        <c:baseTimeUnit val="months"/>
      </c:dateAx>
      <c:valAx>
        <c:axId val="462083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  <a:alpha val="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  <a:alpha val="32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62039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75000"/>
              <a:lumOff val="25000"/>
              <a:alpha val="32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E51A0-CE99-439B-ADB0-2CE7BAD8D018}" type="datetimeFigureOut">
              <a:rPr lang="zh-CN" altLang="en-US" smtClean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</a:fld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3F998-A96C-4872-8E76-D74CDAD7C3AA}" type="slidenum">
              <a:rPr lang="zh-CN" altLang="en-US" smtClean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</a:fld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7EF6C01-6A64-40B2-BC03-8F5FC9C786B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50ED8-EC00-4F53-91E3-99C1970B7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9F937-F186-4CB9-8694-DBD4D772A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9F937-F186-4CB9-8694-DBD4D772A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9F937-F186-4CB9-8694-DBD4D772A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50ED8-EC00-4F53-91E3-99C1970B7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9F937-F186-4CB9-8694-DBD4D772A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9860EB-8471-4FB6-B36C-EAA4CDBCB22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9F937-F186-4CB9-8694-DBD4D772AE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3" y="6724291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C9B519-9566-499C-B871-4E0A6F42D0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C226B8-A050-438E-9E7B-B528AFDF42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文框 6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373" y="664"/>
                </a:moveTo>
                <a:lnTo>
                  <a:pt x="373" y="20936"/>
                </a:lnTo>
                <a:lnTo>
                  <a:pt x="21227" y="20936"/>
                </a:lnTo>
                <a:lnTo>
                  <a:pt x="21227" y="664"/>
                </a:lnTo>
                <a:close/>
              </a:path>
            </a:pathLst>
          </a:custGeom>
          <a:gradFill>
            <a:gsLst>
              <a:gs pos="0">
                <a:srgbClr val="ADA8C7"/>
              </a:gs>
              <a:gs pos="0">
                <a:srgbClr val="786DCE"/>
              </a:gs>
            </a:gsLst>
            <a:lin ang="2700000"/>
          </a:gradFill>
          <a:ln w="12700">
            <a:miter lim="400000"/>
          </a:ln>
        </p:spPr>
        <p:txBody>
          <a:bodyPr tIns="91439" bIns="91439" anchor="ctr"/>
          <a:lstStyle/>
          <a:p>
            <a:pPr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-任意多边形 5"/>
          <p:cNvSpPr/>
          <p:nvPr/>
        </p:nvSpPr>
        <p:spPr>
          <a:xfrm rot="5400000" flipH="1">
            <a:off x="4589883" y="-753302"/>
            <a:ext cx="6425294" cy="8393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1" h="21384" extrusionOk="0">
                <a:moveTo>
                  <a:pt x="21299" y="0"/>
                </a:moveTo>
                <a:cubicBezTo>
                  <a:pt x="21299" y="0"/>
                  <a:pt x="21600" y="6551"/>
                  <a:pt x="14689" y="9227"/>
                </a:cubicBezTo>
                <a:cubicBezTo>
                  <a:pt x="10992" y="10657"/>
                  <a:pt x="8848" y="10142"/>
                  <a:pt x="5772" y="16632"/>
                </a:cubicBezTo>
                <a:cubicBezTo>
                  <a:pt x="3412" y="21600"/>
                  <a:pt x="0" y="21383"/>
                  <a:pt x="0" y="21383"/>
                </a:cubicBezTo>
                <a:cubicBezTo>
                  <a:pt x="0" y="0"/>
                  <a:pt x="0" y="0"/>
                  <a:pt x="0" y="0"/>
                </a:cubicBezTo>
                <a:lnTo>
                  <a:pt x="21299" y="0"/>
                </a:lnTo>
                <a:close/>
              </a:path>
            </a:pathLst>
          </a:custGeom>
          <a:solidFill>
            <a:srgbClr val="E8EAFF"/>
          </a:solidFill>
          <a:ln w="12700">
            <a:miter lim="400000"/>
          </a:ln>
          <a:effectLst/>
        </p:spPr>
        <p:txBody>
          <a:bodyPr tIns="91439" bIns="91439"/>
          <a:lstStyle/>
          <a:p>
            <a:pPr algn="l"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499492" y="2042190"/>
            <a:ext cx="56835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786DC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医院医疗行业</a:t>
            </a:r>
            <a:endParaRPr lang="en-US" altLang="zh-CN" sz="7200" dirty="0" smtClean="0">
              <a:solidFill>
                <a:srgbClr val="786DCE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  <a:p>
            <a:r>
              <a:rPr lang="zh-CN" altLang="en-US" sz="7200" dirty="0">
                <a:solidFill>
                  <a:srgbClr val="786DC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工作总</a:t>
            </a:r>
            <a:r>
              <a:rPr lang="zh-CN" altLang="en-US" sz="7200" dirty="0" smtClean="0">
                <a:solidFill>
                  <a:srgbClr val="786DC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结</a:t>
            </a:r>
            <a:endParaRPr lang="zh-CN" altLang="en-US" sz="7200" dirty="0">
              <a:solidFill>
                <a:srgbClr val="786DCE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0" name="矩形: 圆角 289"/>
          <p:cNvSpPr/>
          <p:nvPr/>
        </p:nvSpPr>
        <p:spPr>
          <a:xfrm>
            <a:off x="802790" y="4387054"/>
            <a:ext cx="3838901" cy="450352"/>
          </a:xfrm>
          <a:prstGeom prst="roundRect">
            <a:avLst>
              <a:gd name="adj" fmla="val 50000"/>
            </a:avLst>
          </a:prstGeom>
          <a:solidFill>
            <a:srgbClr val="8379CD"/>
          </a:solidFill>
        </p:spPr>
        <p:txBody>
          <a:bodyPr wrap="none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  20XX.12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23558" y="1460501"/>
            <a:ext cx="7368121" cy="5166525"/>
            <a:chOff x="774573" y="3483895"/>
            <a:chExt cx="14225066" cy="9749505"/>
          </a:xfrm>
        </p:grpSpPr>
        <p:pic>
          <p:nvPicPr>
            <p:cNvPr id="9" name="图像" descr="图像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4573" y="5290237"/>
              <a:ext cx="14225066" cy="7943163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51492" y="3483895"/>
              <a:ext cx="2933816" cy="6748210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sp>
        <p:nvSpPr>
          <p:cNvPr id="13" name="文本框 12"/>
          <p:cNvSpPr txBox="1"/>
          <p:nvPr/>
        </p:nvSpPr>
        <p:spPr>
          <a:xfrm>
            <a:off x="1083799" y="1029741"/>
            <a:ext cx="7115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786DC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20XX</a:t>
            </a:r>
            <a:endParaRPr lang="zh-CN" altLang="en-US" sz="6600" dirty="0">
              <a:solidFill>
                <a:srgbClr val="786DCE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75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" grpId="0"/>
      <p:bldP spid="290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23206" y="1011382"/>
            <a:ext cx="10744531" cy="4930377"/>
            <a:chOff x="723206" y="1011382"/>
            <a:chExt cx="10744531" cy="4930377"/>
          </a:xfrm>
        </p:grpSpPr>
        <p:pic>
          <p:nvPicPr>
            <p:cNvPr id="11" name="图片占位符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44" r="14544"/>
            <a:stretch>
              <a:fillRect/>
            </a:stretch>
          </p:blipFill>
          <p:spPr>
            <a:xfrm>
              <a:off x="723206" y="1011382"/>
              <a:ext cx="6096000" cy="4835236"/>
            </a:xfrm>
            <a:custGeom>
              <a:avLst/>
              <a:gdLst>
                <a:gd name="connsiteX0" fmla="*/ 0 w 6096000"/>
                <a:gd name="connsiteY0" fmla="*/ 0 h 4835236"/>
                <a:gd name="connsiteX1" fmla="*/ 6096000 w 6096000"/>
                <a:gd name="connsiteY1" fmla="*/ 0 h 4835236"/>
                <a:gd name="connsiteX2" fmla="*/ 6096000 w 6096000"/>
                <a:gd name="connsiteY2" fmla="*/ 4835236 h 4835236"/>
                <a:gd name="connsiteX3" fmla="*/ 0 w 6096000"/>
                <a:gd name="connsiteY3" fmla="*/ 4835236 h 483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4835236">
                  <a:moveTo>
                    <a:pt x="0" y="0"/>
                  </a:moveTo>
                  <a:lnTo>
                    <a:pt x="6096000" y="0"/>
                  </a:lnTo>
                  <a:lnTo>
                    <a:pt x="6096000" y="4835236"/>
                  </a:lnTo>
                  <a:lnTo>
                    <a:pt x="0" y="483523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</p:pic>
        <p:sp>
          <p:nvSpPr>
            <p:cNvPr id="12" name="Oval 11"/>
            <p:cNvSpPr/>
            <p:nvPr/>
          </p:nvSpPr>
          <p:spPr>
            <a:xfrm>
              <a:off x="7201506" y="2402680"/>
              <a:ext cx="704316" cy="70431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7373479" y="2575433"/>
              <a:ext cx="291156" cy="337514"/>
            </a:xfrm>
            <a:custGeom>
              <a:avLst/>
              <a:gdLst>
                <a:gd name="T0" fmla="*/ 1178 w 2862"/>
                <a:gd name="T1" fmla="*/ 352 h 3321"/>
                <a:gd name="T2" fmla="*/ 1178 w 2862"/>
                <a:gd name="T3" fmla="*/ 685 h 3321"/>
                <a:gd name="T4" fmla="*/ 1484 w 2862"/>
                <a:gd name="T5" fmla="*/ 826 h 3321"/>
                <a:gd name="T6" fmla="*/ 1738 w 2862"/>
                <a:gd name="T7" fmla="*/ 606 h 3321"/>
                <a:gd name="T8" fmla="*/ 1642 w 2862"/>
                <a:gd name="T9" fmla="*/ 286 h 3321"/>
                <a:gd name="T10" fmla="*/ 1511 w 2862"/>
                <a:gd name="T11" fmla="*/ 2 h 3321"/>
                <a:gd name="T12" fmla="*/ 1937 w 2862"/>
                <a:gd name="T13" fmla="*/ 147 h 3321"/>
                <a:gd name="T14" fmla="*/ 1941 w 2862"/>
                <a:gd name="T15" fmla="*/ 394 h 3321"/>
                <a:gd name="T16" fmla="*/ 1955 w 2862"/>
                <a:gd name="T17" fmla="*/ 534 h 3321"/>
                <a:gd name="T18" fmla="*/ 2161 w 2862"/>
                <a:gd name="T19" fmla="*/ 773 h 3321"/>
                <a:gd name="T20" fmla="*/ 2110 w 2862"/>
                <a:gd name="T21" fmla="*/ 1204 h 3321"/>
                <a:gd name="T22" fmla="*/ 2034 w 2862"/>
                <a:gd name="T23" fmla="*/ 1469 h 3321"/>
                <a:gd name="T24" fmla="*/ 1901 w 2862"/>
                <a:gd name="T25" fmla="*/ 1643 h 3321"/>
                <a:gd name="T26" fmla="*/ 1748 w 2862"/>
                <a:gd name="T27" fmla="*/ 1751 h 3321"/>
                <a:gd name="T28" fmla="*/ 1780 w 2862"/>
                <a:gd name="T29" fmla="*/ 1907 h 3321"/>
                <a:gd name="T30" fmla="*/ 1856 w 2862"/>
                <a:gd name="T31" fmla="*/ 2148 h 3321"/>
                <a:gd name="T32" fmla="*/ 1600 w 2862"/>
                <a:gd name="T33" fmla="*/ 2359 h 3321"/>
                <a:gd name="T34" fmla="*/ 1464 w 2862"/>
                <a:gd name="T35" fmla="*/ 2676 h 3321"/>
                <a:gd name="T36" fmla="*/ 1857 w 2862"/>
                <a:gd name="T37" fmla="*/ 3113 h 3321"/>
                <a:gd name="T38" fmla="*/ 1653 w 2862"/>
                <a:gd name="T39" fmla="*/ 2815 h 3321"/>
                <a:gd name="T40" fmla="*/ 1710 w 2862"/>
                <a:gd name="T41" fmla="*/ 2575 h 3321"/>
                <a:gd name="T42" fmla="*/ 1889 w 2862"/>
                <a:gd name="T43" fmla="*/ 2396 h 3321"/>
                <a:gd name="T44" fmla="*/ 2142 w 2862"/>
                <a:gd name="T45" fmla="*/ 2467 h 3321"/>
                <a:gd name="T46" fmla="*/ 2251 w 2862"/>
                <a:gd name="T47" fmla="*/ 2711 h 3321"/>
                <a:gd name="T48" fmla="*/ 2274 w 2862"/>
                <a:gd name="T49" fmla="*/ 2895 h 3321"/>
                <a:gd name="T50" fmla="*/ 2480 w 2862"/>
                <a:gd name="T51" fmla="*/ 2833 h 3321"/>
                <a:gd name="T52" fmla="*/ 2399 w 2862"/>
                <a:gd name="T53" fmla="*/ 2498 h 3321"/>
                <a:gd name="T54" fmla="*/ 2159 w 2862"/>
                <a:gd name="T55" fmla="*/ 2234 h 3321"/>
                <a:gd name="T56" fmla="*/ 2120 w 2862"/>
                <a:gd name="T57" fmla="*/ 1997 h 3321"/>
                <a:gd name="T58" fmla="*/ 2411 w 2862"/>
                <a:gd name="T59" fmla="*/ 2042 h 3321"/>
                <a:gd name="T60" fmla="*/ 2691 w 2862"/>
                <a:gd name="T61" fmla="*/ 2345 h 3321"/>
                <a:gd name="T62" fmla="*/ 2795 w 2862"/>
                <a:gd name="T63" fmla="*/ 2700 h 3321"/>
                <a:gd name="T64" fmla="*/ 2851 w 2862"/>
                <a:gd name="T65" fmla="*/ 3119 h 3321"/>
                <a:gd name="T66" fmla="*/ 2858 w 2862"/>
                <a:gd name="T67" fmla="*/ 3321 h 3321"/>
                <a:gd name="T68" fmla="*/ 15 w 2862"/>
                <a:gd name="T69" fmla="*/ 3162 h 3321"/>
                <a:gd name="T70" fmla="*/ 73 w 2862"/>
                <a:gd name="T71" fmla="*/ 2755 h 3321"/>
                <a:gd name="T72" fmla="*/ 172 w 2862"/>
                <a:gd name="T73" fmla="*/ 2376 h 3321"/>
                <a:gd name="T74" fmla="*/ 435 w 2862"/>
                <a:gd name="T75" fmla="*/ 2064 h 3321"/>
                <a:gd name="T76" fmla="*/ 626 w 2862"/>
                <a:gd name="T77" fmla="*/ 2077 h 3321"/>
                <a:gd name="T78" fmla="*/ 505 w 2862"/>
                <a:gd name="T79" fmla="*/ 2564 h 3321"/>
                <a:gd name="T80" fmla="*/ 399 w 2862"/>
                <a:gd name="T81" fmla="*/ 2847 h 3321"/>
                <a:gd name="T82" fmla="*/ 621 w 2862"/>
                <a:gd name="T83" fmla="*/ 3099 h 3321"/>
                <a:gd name="T84" fmla="*/ 944 w 2862"/>
                <a:gd name="T85" fmla="*/ 3007 h 3321"/>
                <a:gd name="T86" fmla="*/ 1001 w 2862"/>
                <a:gd name="T87" fmla="*/ 2713 h 3321"/>
                <a:gd name="T88" fmla="*/ 813 w 2862"/>
                <a:gd name="T89" fmla="*/ 2283 h 3321"/>
                <a:gd name="T90" fmla="*/ 872 w 2862"/>
                <a:gd name="T91" fmla="*/ 2023 h 3321"/>
                <a:gd name="T92" fmla="*/ 1070 w 2862"/>
                <a:gd name="T93" fmla="*/ 1933 h 3321"/>
                <a:gd name="T94" fmla="*/ 1110 w 2862"/>
                <a:gd name="T95" fmla="*/ 1762 h 3321"/>
                <a:gd name="T96" fmla="*/ 957 w 2862"/>
                <a:gd name="T97" fmla="*/ 1650 h 3321"/>
                <a:gd name="T98" fmla="*/ 824 w 2862"/>
                <a:gd name="T99" fmla="*/ 1488 h 3321"/>
                <a:gd name="T100" fmla="*/ 750 w 2862"/>
                <a:gd name="T101" fmla="*/ 1199 h 3321"/>
                <a:gd name="T102" fmla="*/ 703 w 2862"/>
                <a:gd name="T103" fmla="*/ 742 h 3321"/>
                <a:gd name="T104" fmla="*/ 897 w 2862"/>
                <a:gd name="T105" fmla="*/ 538 h 3321"/>
                <a:gd name="T106" fmla="*/ 750 w 2862"/>
                <a:gd name="T107" fmla="*/ 416 h 3321"/>
                <a:gd name="T108" fmla="*/ 977 w 2862"/>
                <a:gd name="T109" fmla="*/ 122 h 3321"/>
                <a:gd name="T110" fmla="*/ 1440 w 2862"/>
                <a:gd name="T111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2" h="3321">
                  <a:moveTo>
                    <a:pt x="1440" y="208"/>
                  </a:moveTo>
                  <a:lnTo>
                    <a:pt x="1394" y="211"/>
                  </a:lnTo>
                  <a:lnTo>
                    <a:pt x="1351" y="221"/>
                  </a:lnTo>
                  <a:lnTo>
                    <a:pt x="1310" y="237"/>
                  </a:lnTo>
                  <a:lnTo>
                    <a:pt x="1271" y="259"/>
                  </a:lnTo>
                  <a:lnTo>
                    <a:pt x="1236" y="286"/>
                  </a:lnTo>
                  <a:lnTo>
                    <a:pt x="1205" y="317"/>
                  </a:lnTo>
                  <a:lnTo>
                    <a:pt x="1178" y="352"/>
                  </a:lnTo>
                  <a:lnTo>
                    <a:pt x="1156" y="390"/>
                  </a:lnTo>
                  <a:lnTo>
                    <a:pt x="1140" y="431"/>
                  </a:lnTo>
                  <a:lnTo>
                    <a:pt x="1130" y="474"/>
                  </a:lnTo>
                  <a:lnTo>
                    <a:pt x="1126" y="519"/>
                  </a:lnTo>
                  <a:lnTo>
                    <a:pt x="1130" y="563"/>
                  </a:lnTo>
                  <a:lnTo>
                    <a:pt x="1140" y="606"/>
                  </a:lnTo>
                  <a:lnTo>
                    <a:pt x="1156" y="648"/>
                  </a:lnTo>
                  <a:lnTo>
                    <a:pt x="1178" y="685"/>
                  </a:lnTo>
                  <a:lnTo>
                    <a:pt x="1205" y="721"/>
                  </a:lnTo>
                  <a:lnTo>
                    <a:pt x="1236" y="751"/>
                  </a:lnTo>
                  <a:lnTo>
                    <a:pt x="1271" y="778"/>
                  </a:lnTo>
                  <a:lnTo>
                    <a:pt x="1310" y="800"/>
                  </a:lnTo>
                  <a:lnTo>
                    <a:pt x="1351" y="816"/>
                  </a:lnTo>
                  <a:lnTo>
                    <a:pt x="1394" y="826"/>
                  </a:lnTo>
                  <a:lnTo>
                    <a:pt x="1440" y="830"/>
                  </a:lnTo>
                  <a:lnTo>
                    <a:pt x="1484" y="826"/>
                  </a:lnTo>
                  <a:lnTo>
                    <a:pt x="1527" y="816"/>
                  </a:lnTo>
                  <a:lnTo>
                    <a:pt x="1569" y="800"/>
                  </a:lnTo>
                  <a:lnTo>
                    <a:pt x="1607" y="778"/>
                  </a:lnTo>
                  <a:lnTo>
                    <a:pt x="1642" y="751"/>
                  </a:lnTo>
                  <a:lnTo>
                    <a:pt x="1673" y="721"/>
                  </a:lnTo>
                  <a:lnTo>
                    <a:pt x="1700" y="685"/>
                  </a:lnTo>
                  <a:lnTo>
                    <a:pt x="1722" y="648"/>
                  </a:lnTo>
                  <a:lnTo>
                    <a:pt x="1738" y="606"/>
                  </a:lnTo>
                  <a:lnTo>
                    <a:pt x="1748" y="563"/>
                  </a:lnTo>
                  <a:lnTo>
                    <a:pt x="1752" y="519"/>
                  </a:lnTo>
                  <a:lnTo>
                    <a:pt x="1748" y="474"/>
                  </a:lnTo>
                  <a:lnTo>
                    <a:pt x="1738" y="431"/>
                  </a:lnTo>
                  <a:lnTo>
                    <a:pt x="1722" y="390"/>
                  </a:lnTo>
                  <a:lnTo>
                    <a:pt x="1700" y="352"/>
                  </a:lnTo>
                  <a:lnTo>
                    <a:pt x="1673" y="317"/>
                  </a:lnTo>
                  <a:lnTo>
                    <a:pt x="1642" y="286"/>
                  </a:lnTo>
                  <a:lnTo>
                    <a:pt x="1607" y="259"/>
                  </a:lnTo>
                  <a:lnTo>
                    <a:pt x="1569" y="237"/>
                  </a:lnTo>
                  <a:lnTo>
                    <a:pt x="1527" y="221"/>
                  </a:lnTo>
                  <a:lnTo>
                    <a:pt x="1484" y="211"/>
                  </a:lnTo>
                  <a:lnTo>
                    <a:pt x="1440" y="208"/>
                  </a:lnTo>
                  <a:close/>
                  <a:moveTo>
                    <a:pt x="1440" y="0"/>
                  </a:moveTo>
                  <a:lnTo>
                    <a:pt x="1440" y="0"/>
                  </a:lnTo>
                  <a:lnTo>
                    <a:pt x="1511" y="2"/>
                  </a:lnTo>
                  <a:lnTo>
                    <a:pt x="1579" y="9"/>
                  </a:lnTo>
                  <a:lnTo>
                    <a:pt x="1643" y="18"/>
                  </a:lnTo>
                  <a:lnTo>
                    <a:pt x="1702" y="33"/>
                  </a:lnTo>
                  <a:lnTo>
                    <a:pt x="1757" y="49"/>
                  </a:lnTo>
                  <a:lnTo>
                    <a:pt x="1808" y="70"/>
                  </a:lnTo>
                  <a:lnTo>
                    <a:pt x="1856" y="93"/>
                  </a:lnTo>
                  <a:lnTo>
                    <a:pt x="1898" y="119"/>
                  </a:lnTo>
                  <a:lnTo>
                    <a:pt x="1937" y="147"/>
                  </a:lnTo>
                  <a:lnTo>
                    <a:pt x="1973" y="178"/>
                  </a:lnTo>
                  <a:lnTo>
                    <a:pt x="2004" y="211"/>
                  </a:lnTo>
                  <a:lnTo>
                    <a:pt x="2032" y="245"/>
                  </a:lnTo>
                  <a:lnTo>
                    <a:pt x="2056" y="280"/>
                  </a:lnTo>
                  <a:lnTo>
                    <a:pt x="2076" y="318"/>
                  </a:lnTo>
                  <a:lnTo>
                    <a:pt x="2093" y="355"/>
                  </a:lnTo>
                  <a:lnTo>
                    <a:pt x="2107" y="394"/>
                  </a:lnTo>
                  <a:lnTo>
                    <a:pt x="1941" y="394"/>
                  </a:lnTo>
                  <a:lnTo>
                    <a:pt x="1949" y="414"/>
                  </a:lnTo>
                  <a:lnTo>
                    <a:pt x="1955" y="430"/>
                  </a:lnTo>
                  <a:lnTo>
                    <a:pt x="1958" y="447"/>
                  </a:lnTo>
                  <a:lnTo>
                    <a:pt x="1960" y="462"/>
                  </a:lnTo>
                  <a:lnTo>
                    <a:pt x="1961" y="480"/>
                  </a:lnTo>
                  <a:lnTo>
                    <a:pt x="1961" y="498"/>
                  </a:lnTo>
                  <a:lnTo>
                    <a:pt x="1960" y="517"/>
                  </a:lnTo>
                  <a:lnTo>
                    <a:pt x="1955" y="534"/>
                  </a:lnTo>
                  <a:lnTo>
                    <a:pt x="1951" y="550"/>
                  </a:lnTo>
                  <a:lnTo>
                    <a:pt x="1945" y="565"/>
                  </a:lnTo>
                  <a:lnTo>
                    <a:pt x="1942" y="583"/>
                  </a:lnTo>
                  <a:lnTo>
                    <a:pt x="1941" y="602"/>
                  </a:lnTo>
                  <a:lnTo>
                    <a:pt x="2148" y="602"/>
                  </a:lnTo>
                  <a:lnTo>
                    <a:pt x="2155" y="659"/>
                  </a:lnTo>
                  <a:lnTo>
                    <a:pt x="2160" y="716"/>
                  </a:lnTo>
                  <a:lnTo>
                    <a:pt x="2161" y="773"/>
                  </a:lnTo>
                  <a:lnTo>
                    <a:pt x="2160" y="832"/>
                  </a:lnTo>
                  <a:lnTo>
                    <a:pt x="2158" y="888"/>
                  </a:lnTo>
                  <a:lnTo>
                    <a:pt x="2153" y="945"/>
                  </a:lnTo>
                  <a:lnTo>
                    <a:pt x="2147" y="1000"/>
                  </a:lnTo>
                  <a:lnTo>
                    <a:pt x="2139" y="1054"/>
                  </a:lnTo>
                  <a:lnTo>
                    <a:pt x="2130" y="1106"/>
                  </a:lnTo>
                  <a:lnTo>
                    <a:pt x="2120" y="1156"/>
                  </a:lnTo>
                  <a:lnTo>
                    <a:pt x="2110" y="1204"/>
                  </a:lnTo>
                  <a:lnTo>
                    <a:pt x="2099" y="1249"/>
                  </a:lnTo>
                  <a:lnTo>
                    <a:pt x="2088" y="1292"/>
                  </a:lnTo>
                  <a:lnTo>
                    <a:pt x="2077" y="1331"/>
                  </a:lnTo>
                  <a:lnTo>
                    <a:pt x="2067" y="1367"/>
                  </a:lnTo>
                  <a:lnTo>
                    <a:pt x="2057" y="1399"/>
                  </a:lnTo>
                  <a:lnTo>
                    <a:pt x="2048" y="1427"/>
                  </a:lnTo>
                  <a:lnTo>
                    <a:pt x="2040" y="1450"/>
                  </a:lnTo>
                  <a:lnTo>
                    <a:pt x="2034" y="1469"/>
                  </a:lnTo>
                  <a:lnTo>
                    <a:pt x="2028" y="1483"/>
                  </a:lnTo>
                  <a:lnTo>
                    <a:pt x="2025" y="1492"/>
                  </a:lnTo>
                  <a:lnTo>
                    <a:pt x="2024" y="1494"/>
                  </a:lnTo>
                  <a:lnTo>
                    <a:pt x="2001" y="1534"/>
                  </a:lnTo>
                  <a:lnTo>
                    <a:pt x="1975" y="1568"/>
                  </a:lnTo>
                  <a:lnTo>
                    <a:pt x="1951" y="1598"/>
                  </a:lnTo>
                  <a:lnTo>
                    <a:pt x="1925" y="1622"/>
                  </a:lnTo>
                  <a:lnTo>
                    <a:pt x="1901" y="1643"/>
                  </a:lnTo>
                  <a:lnTo>
                    <a:pt x="1877" y="1661"/>
                  </a:lnTo>
                  <a:lnTo>
                    <a:pt x="1853" y="1676"/>
                  </a:lnTo>
                  <a:lnTo>
                    <a:pt x="1831" y="1689"/>
                  </a:lnTo>
                  <a:lnTo>
                    <a:pt x="1810" y="1701"/>
                  </a:lnTo>
                  <a:lnTo>
                    <a:pt x="1791" y="1712"/>
                  </a:lnTo>
                  <a:lnTo>
                    <a:pt x="1774" y="1724"/>
                  </a:lnTo>
                  <a:lnTo>
                    <a:pt x="1759" y="1736"/>
                  </a:lnTo>
                  <a:lnTo>
                    <a:pt x="1748" y="1751"/>
                  </a:lnTo>
                  <a:lnTo>
                    <a:pt x="1739" y="1766"/>
                  </a:lnTo>
                  <a:lnTo>
                    <a:pt x="1734" y="1784"/>
                  </a:lnTo>
                  <a:lnTo>
                    <a:pt x="1732" y="1806"/>
                  </a:lnTo>
                  <a:lnTo>
                    <a:pt x="1734" y="1831"/>
                  </a:lnTo>
                  <a:lnTo>
                    <a:pt x="1740" y="1854"/>
                  </a:lnTo>
                  <a:lnTo>
                    <a:pt x="1752" y="1874"/>
                  </a:lnTo>
                  <a:lnTo>
                    <a:pt x="1765" y="1892"/>
                  </a:lnTo>
                  <a:lnTo>
                    <a:pt x="1780" y="1907"/>
                  </a:lnTo>
                  <a:lnTo>
                    <a:pt x="1797" y="1920"/>
                  </a:lnTo>
                  <a:lnTo>
                    <a:pt x="1815" y="1930"/>
                  </a:lnTo>
                  <a:lnTo>
                    <a:pt x="1823" y="1952"/>
                  </a:lnTo>
                  <a:lnTo>
                    <a:pt x="1832" y="1980"/>
                  </a:lnTo>
                  <a:lnTo>
                    <a:pt x="1840" y="2015"/>
                  </a:lnTo>
                  <a:lnTo>
                    <a:pt x="1847" y="2055"/>
                  </a:lnTo>
                  <a:lnTo>
                    <a:pt x="1852" y="2100"/>
                  </a:lnTo>
                  <a:lnTo>
                    <a:pt x="1856" y="2148"/>
                  </a:lnTo>
                  <a:lnTo>
                    <a:pt x="1857" y="2200"/>
                  </a:lnTo>
                  <a:lnTo>
                    <a:pt x="1810" y="2211"/>
                  </a:lnTo>
                  <a:lnTo>
                    <a:pt x="1768" y="2226"/>
                  </a:lnTo>
                  <a:lnTo>
                    <a:pt x="1728" y="2246"/>
                  </a:lnTo>
                  <a:lnTo>
                    <a:pt x="1692" y="2270"/>
                  </a:lnTo>
                  <a:lnTo>
                    <a:pt x="1659" y="2297"/>
                  </a:lnTo>
                  <a:lnTo>
                    <a:pt x="1628" y="2326"/>
                  </a:lnTo>
                  <a:lnTo>
                    <a:pt x="1600" y="2359"/>
                  </a:lnTo>
                  <a:lnTo>
                    <a:pt x="1575" y="2395"/>
                  </a:lnTo>
                  <a:lnTo>
                    <a:pt x="1552" y="2432"/>
                  </a:lnTo>
                  <a:lnTo>
                    <a:pt x="1532" y="2471"/>
                  </a:lnTo>
                  <a:lnTo>
                    <a:pt x="1514" y="2510"/>
                  </a:lnTo>
                  <a:lnTo>
                    <a:pt x="1498" y="2551"/>
                  </a:lnTo>
                  <a:lnTo>
                    <a:pt x="1485" y="2593"/>
                  </a:lnTo>
                  <a:lnTo>
                    <a:pt x="1473" y="2635"/>
                  </a:lnTo>
                  <a:lnTo>
                    <a:pt x="1464" y="2676"/>
                  </a:lnTo>
                  <a:lnTo>
                    <a:pt x="1456" y="2718"/>
                  </a:lnTo>
                  <a:lnTo>
                    <a:pt x="1449" y="2758"/>
                  </a:lnTo>
                  <a:lnTo>
                    <a:pt x="1445" y="2797"/>
                  </a:lnTo>
                  <a:lnTo>
                    <a:pt x="1442" y="2836"/>
                  </a:lnTo>
                  <a:lnTo>
                    <a:pt x="1440" y="2871"/>
                  </a:lnTo>
                  <a:lnTo>
                    <a:pt x="1440" y="2905"/>
                  </a:lnTo>
                  <a:lnTo>
                    <a:pt x="1440" y="3113"/>
                  </a:lnTo>
                  <a:lnTo>
                    <a:pt x="1857" y="3113"/>
                  </a:lnTo>
                  <a:lnTo>
                    <a:pt x="1857" y="2905"/>
                  </a:lnTo>
                  <a:lnTo>
                    <a:pt x="1648" y="2905"/>
                  </a:lnTo>
                  <a:lnTo>
                    <a:pt x="1648" y="2900"/>
                  </a:lnTo>
                  <a:lnTo>
                    <a:pt x="1648" y="2891"/>
                  </a:lnTo>
                  <a:lnTo>
                    <a:pt x="1649" y="2877"/>
                  </a:lnTo>
                  <a:lnTo>
                    <a:pt x="1650" y="2860"/>
                  </a:lnTo>
                  <a:lnTo>
                    <a:pt x="1651" y="2839"/>
                  </a:lnTo>
                  <a:lnTo>
                    <a:pt x="1653" y="2815"/>
                  </a:lnTo>
                  <a:lnTo>
                    <a:pt x="1655" y="2790"/>
                  </a:lnTo>
                  <a:lnTo>
                    <a:pt x="1660" y="2762"/>
                  </a:lnTo>
                  <a:lnTo>
                    <a:pt x="1664" y="2733"/>
                  </a:lnTo>
                  <a:lnTo>
                    <a:pt x="1671" y="2702"/>
                  </a:lnTo>
                  <a:lnTo>
                    <a:pt x="1679" y="2670"/>
                  </a:lnTo>
                  <a:lnTo>
                    <a:pt x="1687" y="2638"/>
                  </a:lnTo>
                  <a:lnTo>
                    <a:pt x="1697" y="2607"/>
                  </a:lnTo>
                  <a:lnTo>
                    <a:pt x="1710" y="2575"/>
                  </a:lnTo>
                  <a:lnTo>
                    <a:pt x="1724" y="2545"/>
                  </a:lnTo>
                  <a:lnTo>
                    <a:pt x="1740" y="2517"/>
                  </a:lnTo>
                  <a:lnTo>
                    <a:pt x="1759" y="2489"/>
                  </a:lnTo>
                  <a:lnTo>
                    <a:pt x="1780" y="2465"/>
                  </a:lnTo>
                  <a:lnTo>
                    <a:pt x="1804" y="2442"/>
                  </a:lnTo>
                  <a:lnTo>
                    <a:pt x="1829" y="2423"/>
                  </a:lnTo>
                  <a:lnTo>
                    <a:pt x="1858" y="2408"/>
                  </a:lnTo>
                  <a:lnTo>
                    <a:pt x="1889" y="2396"/>
                  </a:lnTo>
                  <a:lnTo>
                    <a:pt x="1923" y="2389"/>
                  </a:lnTo>
                  <a:lnTo>
                    <a:pt x="1961" y="2386"/>
                  </a:lnTo>
                  <a:lnTo>
                    <a:pt x="1998" y="2389"/>
                  </a:lnTo>
                  <a:lnTo>
                    <a:pt x="2033" y="2397"/>
                  </a:lnTo>
                  <a:lnTo>
                    <a:pt x="2064" y="2409"/>
                  </a:lnTo>
                  <a:lnTo>
                    <a:pt x="2092" y="2424"/>
                  </a:lnTo>
                  <a:lnTo>
                    <a:pt x="2119" y="2444"/>
                  </a:lnTo>
                  <a:lnTo>
                    <a:pt x="2142" y="2467"/>
                  </a:lnTo>
                  <a:lnTo>
                    <a:pt x="2162" y="2493"/>
                  </a:lnTo>
                  <a:lnTo>
                    <a:pt x="2181" y="2521"/>
                  </a:lnTo>
                  <a:lnTo>
                    <a:pt x="2197" y="2551"/>
                  </a:lnTo>
                  <a:lnTo>
                    <a:pt x="2212" y="2582"/>
                  </a:lnTo>
                  <a:lnTo>
                    <a:pt x="2224" y="2614"/>
                  </a:lnTo>
                  <a:lnTo>
                    <a:pt x="2234" y="2646"/>
                  </a:lnTo>
                  <a:lnTo>
                    <a:pt x="2244" y="2679"/>
                  </a:lnTo>
                  <a:lnTo>
                    <a:pt x="2251" y="2711"/>
                  </a:lnTo>
                  <a:lnTo>
                    <a:pt x="2257" y="2741"/>
                  </a:lnTo>
                  <a:lnTo>
                    <a:pt x="2262" y="2771"/>
                  </a:lnTo>
                  <a:lnTo>
                    <a:pt x="2266" y="2799"/>
                  </a:lnTo>
                  <a:lnTo>
                    <a:pt x="2268" y="2824"/>
                  </a:lnTo>
                  <a:lnTo>
                    <a:pt x="2271" y="2847"/>
                  </a:lnTo>
                  <a:lnTo>
                    <a:pt x="2272" y="2867"/>
                  </a:lnTo>
                  <a:lnTo>
                    <a:pt x="2273" y="2883"/>
                  </a:lnTo>
                  <a:lnTo>
                    <a:pt x="2274" y="2895"/>
                  </a:lnTo>
                  <a:lnTo>
                    <a:pt x="2274" y="2903"/>
                  </a:lnTo>
                  <a:lnTo>
                    <a:pt x="2274" y="2905"/>
                  </a:lnTo>
                  <a:lnTo>
                    <a:pt x="2066" y="2905"/>
                  </a:lnTo>
                  <a:lnTo>
                    <a:pt x="2066" y="3113"/>
                  </a:lnTo>
                  <a:lnTo>
                    <a:pt x="2483" y="3113"/>
                  </a:lnTo>
                  <a:lnTo>
                    <a:pt x="2483" y="2905"/>
                  </a:lnTo>
                  <a:lnTo>
                    <a:pt x="2482" y="2870"/>
                  </a:lnTo>
                  <a:lnTo>
                    <a:pt x="2480" y="2833"/>
                  </a:lnTo>
                  <a:lnTo>
                    <a:pt x="2476" y="2793"/>
                  </a:lnTo>
                  <a:lnTo>
                    <a:pt x="2471" y="2752"/>
                  </a:lnTo>
                  <a:lnTo>
                    <a:pt x="2464" y="2711"/>
                  </a:lnTo>
                  <a:lnTo>
                    <a:pt x="2455" y="2668"/>
                  </a:lnTo>
                  <a:lnTo>
                    <a:pt x="2444" y="2625"/>
                  </a:lnTo>
                  <a:lnTo>
                    <a:pt x="2432" y="2583"/>
                  </a:lnTo>
                  <a:lnTo>
                    <a:pt x="2417" y="2540"/>
                  </a:lnTo>
                  <a:lnTo>
                    <a:pt x="2399" y="2498"/>
                  </a:lnTo>
                  <a:lnTo>
                    <a:pt x="2379" y="2457"/>
                  </a:lnTo>
                  <a:lnTo>
                    <a:pt x="2357" y="2419"/>
                  </a:lnTo>
                  <a:lnTo>
                    <a:pt x="2331" y="2381"/>
                  </a:lnTo>
                  <a:lnTo>
                    <a:pt x="2303" y="2346"/>
                  </a:lnTo>
                  <a:lnTo>
                    <a:pt x="2272" y="2313"/>
                  </a:lnTo>
                  <a:lnTo>
                    <a:pt x="2237" y="2283"/>
                  </a:lnTo>
                  <a:lnTo>
                    <a:pt x="2200" y="2257"/>
                  </a:lnTo>
                  <a:lnTo>
                    <a:pt x="2159" y="2234"/>
                  </a:lnTo>
                  <a:lnTo>
                    <a:pt x="2113" y="2214"/>
                  </a:lnTo>
                  <a:lnTo>
                    <a:pt x="2066" y="2200"/>
                  </a:lnTo>
                  <a:lnTo>
                    <a:pt x="2066" y="2142"/>
                  </a:lnTo>
                  <a:lnTo>
                    <a:pt x="2062" y="2089"/>
                  </a:lnTo>
                  <a:lnTo>
                    <a:pt x="2057" y="2039"/>
                  </a:lnTo>
                  <a:lnTo>
                    <a:pt x="2045" y="1992"/>
                  </a:lnTo>
                  <a:lnTo>
                    <a:pt x="2082" y="1995"/>
                  </a:lnTo>
                  <a:lnTo>
                    <a:pt x="2120" y="1997"/>
                  </a:lnTo>
                  <a:lnTo>
                    <a:pt x="2158" y="1998"/>
                  </a:lnTo>
                  <a:lnTo>
                    <a:pt x="2194" y="2000"/>
                  </a:lnTo>
                  <a:lnTo>
                    <a:pt x="2231" y="2002"/>
                  </a:lnTo>
                  <a:lnTo>
                    <a:pt x="2267" y="2006"/>
                  </a:lnTo>
                  <a:lnTo>
                    <a:pt x="2304" y="2011"/>
                  </a:lnTo>
                  <a:lnTo>
                    <a:pt x="2340" y="2018"/>
                  </a:lnTo>
                  <a:lnTo>
                    <a:pt x="2376" y="2029"/>
                  </a:lnTo>
                  <a:lnTo>
                    <a:pt x="2411" y="2042"/>
                  </a:lnTo>
                  <a:lnTo>
                    <a:pt x="2446" y="2060"/>
                  </a:lnTo>
                  <a:lnTo>
                    <a:pt x="2482" y="2083"/>
                  </a:lnTo>
                  <a:lnTo>
                    <a:pt x="2517" y="2111"/>
                  </a:lnTo>
                  <a:lnTo>
                    <a:pt x="2552" y="2144"/>
                  </a:lnTo>
                  <a:lnTo>
                    <a:pt x="2587" y="2183"/>
                  </a:lnTo>
                  <a:lnTo>
                    <a:pt x="2621" y="2230"/>
                  </a:lnTo>
                  <a:lnTo>
                    <a:pt x="2657" y="2283"/>
                  </a:lnTo>
                  <a:lnTo>
                    <a:pt x="2691" y="2345"/>
                  </a:lnTo>
                  <a:lnTo>
                    <a:pt x="2706" y="2376"/>
                  </a:lnTo>
                  <a:lnTo>
                    <a:pt x="2721" y="2412"/>
                  </a:lnTo>
                  <a:lnTo>
                    <a:pt x="2735" y="2453"/>
                  </a:lnTo>
                  <a:lnTo>
                    <a:pt x="2749" y="2497"/>
                  </a:lnTo>
                  <a:lnTo>
                    <a:pt x="2761" y="2544"/>
                  </a:lnTo>
                  <a:lnTo>
                    <a:pt x="2773" y="2594"/>
                  </a:lnTo>
                  <a:lnTo>
                    <a:pt x="2784" y="2646"/>
                  </a:lnTo>
                  <a:lnTo>
                    <a:pt x="2795" y="2700"/>
                  </a:lnTo>
                  <a:lnTo>
                    <a:pt x="2805" y="2755"/>
                  </a:lnTo>
                  <a:lnTo>
                    <a:pt x="2814" y="2810"/>
                  </a:lnTo>
                  <a:lnTo>
                    <a:pt x="2822" y="2865"/>
                  </a:lnTo>
                  <a:lnTo>
                    <a:pt x="2829" y="2919"/>
                  </a:lnTo>
                  <a:lnTo>
                    <a:pt x="2836" y="2971"/>
                  </a:lnTo>
                  <a:lnTo>
                    <a:pt x="2843" y="3023"/>
                  </a:lnTo>
                  <a:lnTo>
                    <a:pt x="2847" y="3073"/>
                  </a:lnTo>
                  <a:lnTo>
                    <a:pt x="2851" y="3119"/>
                  </a:lnTo>
                  <a:lnTo>
                    <a:pt x="2856" y="3162"/>
                  </a:lnTo>
                  <a:lnTo>
                    <a:pt x="2858" y="3200"/>
                  </a:lnTo>
                  <a:lnTo>
                    <a:pt x="2860" y="3236"/>
                  </a:lnTo>
                  <a:lnTo>
                    <a:pt x="2861" y="3264"/>
                  </a:lnTo>
                  <a:lnTo>
                    <a:pt x="2862" y="3288"/>
                  </a:lnTo>
                  <a:lnTo>
                    <a:pt x="2861" y="3306"/>
                  </a:lnTo>
                  <a:lnTo>
                    <a:pt x="2860" y="3317"/>
                  </a:lnTo>
                  <a:lnTo>
                    <a:pt x="2858" y="3321"/>
                  </a:lnTo>
                  <a:lnTo>
                    <a:pt x="0" y="3321"/>
                  </a:lnTo>
                  <a:lnTo>
                    <a:pt x="0" y="3317"/>
                  </a:lnTo>
                  <a:lnTo>
                    <a:pt x="1" y="3306"/>
                  </a:lnTo>
                  <a:lnTo>
                    <a:pt x="2" y="3288"/>
                  </a:lnTo>
                  <a:lnTo>
                    <a:pt x="4" y="3264"/>
                  </a:lnTo>
                  <a:lnTo>
                    <a:pt x="8" y="3236"/>
                  </a:lnTo>
                  <a:lnTo>
                    <a:pt x="11" y="3200"/>
                  </a:lnTo>
                  <a:lnTo>
                    <a:pt x="15" y="3162"/>
                  </a:lnTo>
                  <a:lnTo>
                    <a:pt x="20" y="3119"/>
                  </a:lnTo>
                  <a:lnTo>
                    <a:pt x="25" y="3073"/>
                  </a:lnTo>
                  <a:lnTo>
                    <a:pt x="32" y="3023"/>
                  </a:lnTo>
                  <a:lnTo>
                    <a:pt x="39" y="2971"/>
                  </a:lnTo>
                  <a:lnTo>
                    <a:pt x="46" y="2919"/>
                  </a:lnTo>
                  <a:lnTo>
                    <a:pt x="54" y="2865"/>
                  </a:lnTo>
                  <a:lnTo>
                    <a:pt x="63" y="2810"/>
                  </a:lnTo>
                  <a:lnTo>
                    <a:pt x="73" y="2755"/>
                  </a:lnTo>
                  <a:lnTo>
                    <a:pt x="83" y="2700"/>
                  </a:lnTo>
                  <a:lnTo>
                    <a:pt x="93" y="2646"/>
                  </a:lnTo>
                  <a:lnTo>
                    <a:pt x="105" y="2594"/>
                  </a:lnTo>
                  <a:lnTo>
                    <a:pt x="117" y="2544"/>
                  </a:lnTo>
                  <a:lnTo>
                    <a:pt x="129" y="2497"/>
                  </a:lnTo>
                  <a:lnTo>
                    <a:pt x="143" y="2453"/>
                  </a:lnTo>
                  <a:lnTo>
                    <a:pt x="157" y="2412"/>
                  </a:lnTo>
                  <a:lnTo>
                    <a:pt x="172" y="2376"/>
                  </a:lnTo>
                  <a:lnTo>
                    <a:pt x="187" y="2345"/>
                  </a:lnTo>
                  <a:lnTo>
                    <a:pt x="221" y="2287"/>
                  </a:lnTo>
                  <a:lnTo>
                    <a:pt x="256" y="2235"/>
                  </a:lnTo>
                  <a:lnTo>
                    <a:pt x="291" y="2190"/>
                  </a:lnTo>
                  <a:lnTo>
                    <a:pt x="328" y="2150"/>
                  </a:lnTo>
                  <a:lnTo>
                    <a:pt x="363" y="2116"/>
                  </a:lnTo>
                  <a:lnTo>
                    <a:pt x="399" y="2088"/>
                  </a:lnTo>
                  <a:lnTo>
                    <a:pt x="435" y="2064"/>
                  </a:lnTo>
                  <a:lnTo>
                    <a:pt x="471" y="2045"/>
                  </a:lnTo>
                  <a:lnTo>
                    <a:pt x="507" y="2028"/>
                  </a:lnTo>
                  <a:lnTo>
                    <a:pt x="542" y="2016"/>
                  </a:lnTo>
                  <a:lnTo>
                    <a:pt x="578" y="2006"/>
                  </a:lnTo>
                  <a:lnTo>
                    <a:pt x="612" y="1998"/>
                  </a:lnTo>
                  <a:lnTo>
                    <a:pt x="646" y="1992"/>
                  </a:lnTo>
                  <a:lnTo>
                    <a:pt x="636" y="2034"/>
                  </a:lnTo>
                  <a:lnTo>
                    <a:pt x="626" y="2077"/>
                  </a:lnTo>
                  <a:lnTo>
                    <a:pt x="617" y="2119"/>
                  </a:lnTo>
                  <a:lnTo>
                    <a:pt x="611" y="2165"/>
                  </a:lnTo>
                  <a:lnTo>
                    <a:pt x="606" y="2212"/>
                  </a:lnTo>
                  <a:lnTo>
                    <a:pt x="604" y="2261"/>
                  </a:lnTo>
                  <a:lnTo>
                    <a:pt x="604" y="2511"/>
                  </a:lnTo>
                  <a:lnTo>
                    <a:pt x="569" y="2526"/>
                  </a:lnTo>
                  <a:lnTo>
                    <a:pt x="534" y="2543"/>
                  </a:lnTo>
                  <a:lnTo>
                    <a:pt x="505" y="2564"/>
                  </a:lnTo>
                  <a:lnTo>
                    <a:pt x="477" y="2589"/>
                  </a:lnTo>
                  <a:lnTo>
                    <a:pt x="454" y="2617"/>
                  </a:lnTo>
                  <a:lnTo>
                    <a:pt x="434" y="2649"/>
                  </a:lnTo>
                  <a:lnTo>
                    <a:pt x="417" y="2683"/>
                  </a:lnTo>
                  <a:lnTo>
                    <a:pt x="406" y="2719"/>
                  </a:lnTo>
                  <a:lnTo>
                    <a:pt x="398" y="2759"/>
                  </a:lnTo>
                  <a:lnTo>
                    <a:pt x="396" y="2802"/>
                  </a:lnTo>
                  <a:lnTo>
                    <a:pt x="399" y="2847"/>
                  </a:lnTo>
                  <a:lnTo>
                    <a:pt x="409" y="2890"/>
                  </a:lnTo>
                  <a:lnTo>
                    <a:pt x="426" y="2931"/>
                  </a:lnTo>
                  <a:lnTo>
                    <a:pt x="448" y="2969"/>
                  </a:lnTo>
                  <a:lnTo>
                    <a:pt x="475" y="3003"/>
                  </a:lnTo>
                  <a:lnTo>
                    <a:pt x="506" y="3035"/>
                  </a:lnTo>
                  <a:lnTo>
                    <a:pt x="541" y="3062"/>
                  </a:lnTo>
                  <a:lnTo>
                    <a:pt x="579" y="3084"/>
                  </a:lnTo>
                  <a:lnTo>
                    <a:pt x="621" y="3099"/>
                  </a:lnTo>
                  <a:lnTo>
                    <a:pt x="664" y="3110"/>
                  </a:lnTo>
                  <a:lnTo>
                    <a:pt x="708" y="3113"/>
                  </a:lnTo>
                  <a:lnTo>
                    <a:pt x="754" y="3110"/>
                  </a:lnTo>
                  <a:lnTo>
                    <a:pt x="797" y="3099"/>
                  </a:lnTo>
                  <a:lnTo>
                    <a:pt x="839" y="3084"/>
                  </a:lnTo>
                  <a:lnTo>
                    <a:pt x="876" y="3063"/>
                  </a:lnTo>
                  <a:lnTo>
                    <a:pt x="912" y="3036"/>
                  </a:lnTo>
                  <a:lnTo>
                    <a:pt x="944" y="3007"/>
                  </a:lnTo>
                  <a:lnTo>
                    <a:pt x="970" y="2974"/>
                  </a:lnTo>
                  <a:lnTo>
                    <a:pt x="993" y="2938"/>
                  </a:lnTo>
                  <a:lnTo>
                    <a:pt x="1009" y="2901"/>
                  </a:lnTo>
                  <a:lnTo>
                    <a:pt x="1019" y="2861"/>
                  </a:lnTo>
                  <a:lnTo>
                    <a:pt x="1022" y="2822"/>
                  </a:lnTo>
                  <a:lnTo>
                    <a:pt x="1020" y="2785"/>
                  </a:lnTo>
                  <a:lnTo>
                    <a:pt x="1012" y="2748"/>
                  </a:lnTo>
                  <a:lnTo>
                    <a:pt x="1001" y="2713"/>
                  </a:lnTo>
                  <a:lnTo>
                    <a:pt x="985" y="2679"/>
                  </a:lnTo>
                  <a:lnTo>
                    <a:pt x="965" y="2646"/>
                  </a:lnTo>
                  <a:lnTo>
                    <a:pt x="942" y="2617"/>
                  </a:lnTo>
                  <a:lnTo>
                    <a:pt x="914" y="2589"/>
                  </a:lnTo>
                  <a:lnTo>
                    <a:pt x="883" y="2566"/>
                  </a:lnTo>
                  <a:lnTo>
                    <a:pt x="850" y="2548"/>
                  </a:lnTo>
                  <a:lnTo>
                    <a:pt x="813" y="2532"/>
                  </a:lnTo>
                  <a:lnTo>
                    <a:pt x="813" y="2283"/>
                  </a:lnTo>
                  <a:lnTo>
                    <a:pt x="814" y="2236"/>
                  </a:lnTo>
                  <a:lnTo>
                    <a:pt x="818" y="2193"/>
                  </a:lnTo>
                  <a:lnTo>
                    <a:pt x="823" y="2155"/>
                  </a:lnTo>
                  <a:lnTo>
                    <a:pt x="831" y="2121"/>
                  </a:lnTo>
                  <a:lnTo>
                    <a:pt x="840" y="2091"/>
                  </a:lnTo>
                  <a:lnTo>
                    <a:pt x="850" y="2064"/>
                  </a:lnTo>
                  <a:lnTo>
                    <a:pt x="861" y="2042"/>
                  </a:lnTo>
                  <a:lnTo>
                    <a:pt x="872" y="2023"/>
                  </a:lnTo>
                  <a:lnTo>
                    <a:pt x="884" y="2006"/>
                  </a:lnTo>
                  <a:lnTo>
                    <a:pt x="897" y="1992"/>
                  </a:lnTo>
                  <a:lnTo>
                    <a:pt x="931" y="1986"/>
                  </a:lnTo>
                  <a:lnTo>
                    <a:pt x="963" y="1979"/>
                  </a:lnTo>
                  <a:lnTo>
                    <a:pt x="994" y="1970"/>
                  </a:lnTo>
                  <a:lnTo>
                    <a:pt x="1021" y="1960"/>
                  </a:lnTo>
                  <a:lnTo>
                    <a:pt x="1047" y="1948"/>
                  </a:lnTo>
                  <a:lnTo>
                    <a:pt x="1070" y="1933"/>
                  </a:lnTo>
                  <a:lnTo>
                    <a:pt x="1089" y="1917"/>
                  </a:lnTo>
                  <a:lnTo>
                    <a:pt x="1104" y="1898"/>
                  </a:lnTo>
                  <a:lnTo>
                    <a:pt x="1116" y="1877"/>
                  </a:lnTo>
                  <a:lnTo>
                    <a:pt x="1124" y="1853"/>
                  </a:lnTo>
                  <a:lnTo>
                    <a:pt x="1126" y="1826"/>
                  </a:lnTo>
                  <a:lnTo>
                    <a:pt x="1124" y="1801"/>
                  </a:lnTo>
                  <a:lnTo>
                    <a:pt x="1119" y="1779"/>
                  </a:lnTo>
                  <a:lnTo>
                    <a:pt x="1110" y="1762"/>
                  </a:lnTo>
                  <a:lnTo>
                    <a:pt x="1099" y="1745"/>
                  </a:lnTo>
                  <a:lnTo>
                    <a:pt x="1083" y="1731"/>
                  </a:lnTo>
                  <a:lnTo>
                    <a:pt x="1067" y="1719"/>
                  </a:lnTo>
                  <a:lnTo>
                    <a:pt x="1048" y="1707"/>
                  </a:lnTo>
                  <a:lnTo>
                    <a:pt x="1027" y="1694"/>
                  </a:lnTo>
                  <a:lnTo>
                    <a:pt x="1005" y="1681"/>
                  </a:lnTo>
                  <a:lnTo>
                    <a:pt x="981" y="1666"/>
                  </a:lnTo>
                  <a:lnTo>
                    <a:pt x="957" y="1650"/>
                  </a:lnTo>
                  <a:lnTo>
                    <a:pt x="933" y="1631"/>
                  </a:lnTo>
                  <a:lnTo>
                    <a:pt x="907" y="1609"/>
                  </a:lnTo>
                  <a:lnTo>
                    <a:pt x="883" y="1582"/>
                  </a:lnTo>
                  <a:lnTo>
                    <a:pt x="858" y="1552"/>
                  </a:lnTo>
                  <a:lnTo>
                    <a:pt x="834" y="1515"/>
                  </a:lnTo>
                  <a:lnTo>
                    <a:pt x="833" y="1512"/>
                  </a:lnTo>
                  <a:lnTo>
                    <a:pt x="830" y="1502"/>
                  </a:lnTo>
                  <a:lnTo>
                    <a:pt x="824" y="1488"/>
                  </a:lnTo>
                  <a:lnTo>
                    <a:pt x="819" y="1467"/>
                  </a:lnTo>
                  <a:lnTo>
                    <a:pt x="811" y="1442"/>
                  </a:lnTo>
                  <a:lnTo>
                    <a:pt x="802" y="1411"/>
                  </a:lnTo>
                  <a:lnTo>
                    <a:pt x="792" y="1375"/>
                  </a:lnTo>
                  <a:lnTo>
                    <a:pt x="782" y="1337"/>
                  </a:lnTo>
                  <a:lnTo>
                    <a:pt x="771" y="1294"/>
                  </a:lnTo>
                  <a:lnTo>
                    <a:pt x="761" y="1249"/>
                  </a:lnTo>
                  <a:lnTo>
                    <a:pt x="750" y="1199"/>
                  </a:lnTo>
                  <a:lnTo>
                    <a:pt x="740" y="1148"/>
                  </a:lnTo>
                  <a:lnTo>
                    <a:pt x="731" y="1094"/>
                  </a:lnTo>
                  <a:lnTo>
                    <a:pt x="723" y="1039"/>
                  </a:lnTo>
                  <a:lnTo>
                    <a:pt x="715" y="980"/>
                  </a:lnTo>
                  <a:lnTo>
                    <a:pt x="709" y="922"/>
                  </a:lnTo>
                  <a:lnTo>
                    <a:pt x="705" y="863"/>
                  </a:lnTo>
                  <a:lnTo>
                    <a:pt x="703" y="802"/>
                  </a:lnTo>
                  <a:lnTo>
                    <a:pt x="703" y="742"/>
                  </a:lnTo>
                  <a:lnTo>
                    <a:pt x="704" y="682"/>
                  </a:lnTo>
                  <a:lnTo>
                    <a:pt x="708" y="622"/>
                  </a:lnTo>
                  <a:lnTo>
                    <a:pt x="917" y="622"/>
                  </a:lnTo>
                  <a:lnTo>
                    <a:pt x="908" y="603"/>
                  </a:lnTo>
                  <a:lnTo>
                    <a:pt x="903" y="586"/>
                  </a:lnTo>
                  <a:lnTo>
                    <a:pt x="900" y="570"/>
                  </a:lnTo>
                  <a:lnTo>
                    <a:pt x="897" y="554"/>
                  </a:lnTo>
                  <a:lnTo>
                    <a:pt x="897" y="538"/>
                  </a:lnTo>
                  <a:lnTo>
                    <a:pt x="897" y="519"/>
                  </a:lnTo>
                  <a:lnTo>
                    <a:pt x="898" y="499"/>
                  </a:lnTo>
                  <a:lnTo>
                    <a:pt x="902" y="483"/>
                  </a:lnTo>
                  <a:lnTo>
                    <a:pt x="907" y="467"/>
                  </a:lnTo>
                  <a:lnTo>
                    <a:pt x="912" y="451"/>
                  </a:lnTo>
                  <a:lnTo>
                    <a:pt x="916" y="434"/>
                  </a:lnTo>
                  <a:lnTo>
                    <a:pt x="917" y="416"/>
                  </a:lnTo>
                  <a:lnTo>
                    <a:pt x="750" y="416"/>
                  </a:lnTo>
                  <a:lnTo>
                    <a:pt x="768" y="373"/>
                  </a:lnTo>
                  <a:lnTo>
                    <a:pt x="788" y="332"/>
                  </a:lnTo>
                  <a:lnTo>
                    <a:pt x="811" y="292"/>
                  </a:lnTo>
                  <a:lnTo>
                    <a:pt x="838" y="254"/>
                  </a:lnTo>
                  <a:lnTo>
                    <a:pt x="867" y="218"/>
                  </a:lnTo>
                  <a:lnTo>
                    <a:pt x="901" y="184"/>
                  </a:lnTo>
                  <a:lnTo>
                    <a:pt x="937" y="152"/>
                  </a:lnTo>
                  <a:lnTo>
                    <a:pt x="977" y="122"/>
                  </a:lnTo>
                  <a:lnTo>
                    <a:pt x="1021" y="95"/>
                  </a:lnTo>
                  <a:lnTo>
                    <a:pt x="1069" y="71"/>
                  </a:lnTo>
                  <a:lnTo>
                    <a:pt x="1121" y="50"/>
                  </a:lnTo>
                  <a:lnTo>
                    <a:pt x="1176" y="33"/>
                  </a:lnTo>
                  <a:lnTo>
                    <a:pt x="1236" y="18"/>
                  </a:lnTo>
                  <a:lnTo>
                    <a:pt x="1299" y="9"/>
                  </a:lnTo>
                  <a:lnTo>
                    <a:pt x="1368" y="2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85C0F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20754" y="2442690"/>
              <a:ext cx="3337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sz="3200" b="1" spc="300" dirty="0">
                <a:solidFill>
                  <a:srgbClr val="85C0FB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7111467" y="3970357"/>
              <a:ext cx="936910" cy="1171138"/>
            </a:xfrm>
            <a:custGeom>
              <a:avLst/>
              <a:gdLst>
                <a:gd name="T0" fmla="*/ 160 w 3020"/>
                <a:gd name="T1" fmla="*/ 3370 h 3775"/>
                <a:gd name="T2" fmla="*/ 2896 w 3020"/>
                <a:gd name="T3" fmla="*/ 3659 h 3775"/>
                <a:gd name="T4" fmla="*/ 2827 w 3020"/>
                <a:gd name="T5" fmla="*/ 3346 h 3775"/>
                <a:gd name="T6" fmla="*/ 2031 w 3020"/>
                <a:gd name="T7" fmla="*/ 2632 h 3775"/>
                <a:gd name="T8" fmla="*/ 1740 w 3020"/>
                <a:gd name="T9" fmla="*/ 2696 h 3775"/>
                <a:gd name="T10" fmla="*/ 1492 w 3020"/>
                <a:gd name="T11" fmla="*/ 2936 h 3775"/>
                <a:gd name="T12" fmla="*/ 2570 w 3020"/>
                <a:gd name="T13" fmla="*/ 3034 h 3775"/>
                <a:gd name="T14" fmla="*/ 2365 w 3020"/>
                <a:gd name="T15" fmla="*/ 2750 h 3775"/>
                <a:gd name="T16" fmla="*/ 2031 w 3020"/>
                <a:gd name="T17" fmla="*/ 2632 h 3775"/>
                <a:gd name="T18" fmla="*/ 639 w 3020"/>
                <a:gd name="T19" fmla="*/ 2708 h 3775"/>
                <a:gd name="T20" fmla="*/ 1444 w 3020"/>
                <a:gd name="T21" fmla="*/ 2799 h 3775"/>
                <a:gd name="T22" fmla="*/ 996 w 3020"/>
                <a:gd name="T23" fmla="*/ 1804 h 3775"/>
                <a:gd name="T24" fmla="*/ 1066 w 3020"/>
                <a:gd name="T25" fmla="*/ 1847 h 3775"/>
                <a:gd name="T26" fmla="*/ 2009 w 3020"/>
                <a:gd name="T27" fmla="*/ 1646 h 3775"/>
                <a:gd name="T28" fmla="*/ 2332 w 3020"/>
                <a:gd name="T29" fmla="*/ 1759 h 3775"/>
                <a:gd name="T30" fmla="*/ 2512 w 3020"/>
                <a:gd name="T31" fmla="*/ 2044 h 3775"/>
                <a:gd name="T32" fmla="*/ 2479 w 3020"/>
                <a:gd name="T33" fmla="*/ 2375 h 3775"/>
                <a:gd name="T34" fmla="*/ 2359 w 3020"/>
                <a:gd name="T35" fmla="*/ 2608 h 3775"/>
                <a:gd name="T36" fmla="*/ 2573 w 3020"/>
                <a:gd name="T37" fmla="*/ 2795 h 3775"/>
                <a:gd name="T38" fmla="*/ 2698 w 3020"/>
                <a:gd name="T39" fmla="*/ 2735 h 3775"/>
                <a:gd name="T40" fmla="*/ 2882 w 3020"/>
                <a:gd name="T41" fmla="*/ 2369 h 3775"/>
                <a:gd name="T42" fmla="*/ 2881 w 3020"/>
                <a:gd name="T43" fmla="*/ 1954 h 3775"/>
                <a:gd name="T44" fmla="*/ 2693 w 3020"/>
                <a:gd name="T45" fmla="*/ 1583 h 3775"/>
                <a:gd name="T46" fmla="*/ 2340 w 3020"/>
                <a:gd name="T47" fmla="*/ 1330 h 3775"/>
                <a:gd name="T48" fmla="*/ 1588 w 3020"/>
                <a:gd name="T49" fmla="*/ 2041 h 3775"/>
                <a:gd name="T50" fmla="*/ 2292 w 3020"/>
                <a:gd name="T51" fmla="*/ 720 h 3775"/>
                <a:gd name="T52" fmla="*/ 2306 w 3020"/>
                <a:gd name="T53" fmla="*/ 591 h 3775"/>
                <a:gd name="T54" fmla="*/ 2252 w 3020"/>
                <a:gd name="T55" fmla="*/ 292 h 3775"/>
                <a:gd name="T56" fmla="*/ 2196 w 3020"/>
                <a:gd name="T57" fmla="*/ 0 h 3775"/>
                <a:gd name="T58" fmla="*/ 2764 w 3020"/>
                <a:gd name="T59" fmla="*/ 366 h 3775"/>
                <a:gd name="T60" fmla="*/ 2614 w 3020"/>
                <a:gd name="T61" fmla="*/ 622 h 3775"/>
                <a:gd name="T62" fmla="*/ 2403 w 3020"/>
                <a:gd name="T63" fmla="*/ 653 h 3775"/>
                <a:gd name="T64" fmla="*/ 2521 w 3020"/>
                <a:gd name="T65" fmla="*/ 778 h 3775"/>
                <a:gd name="T66" fmla="*/ 2548 w 3020"/>
                <a:gd name="T67" fmla="*/ 1306 h 3775"/>
                <a:gd name="T68" fmla="*/ 2873 w 3020"/>
                <a:gd name="T69" fmla="*/ 1637 h 3775"/>
                <a:gd name="T70" fmla="*/ 3018 w 3020"/>
                <a:gd name="T71" fmla="*/ 2082 h 3775"/>
                <a:gd name="T72" fmla="*/ 2954 w 3020"/>
                <a:gd name="T73" fmla="*/ 2524 h 3775"/>
                <a:gd name="T74" fmla="*/ 2712 w 3020"/>
                <a:gd name="T75" fmla="*/ 2887 h 3775"/>
                <a:gd name="T76" fmla="*/ 2868 w 3020"/>
                <a:gd name="T77" fmla="*/ 3234 h 3775"/>
                <a:gd name="T78" fmla="*/ 3008 w 3020"/>
                <a:gd name="T79" fmla="*/ 3449 h 3775"/>
                <a:gd name="T80" fmla="*/ 2972 w 3020"/>
                <a:gd name="T81" fmla="*/ 3772 h 3775"/>
                <a:gd name="T82" fmla="*/ 2 w 3020"/>
                <a:gd name="T83" fmla="*/ 3736 h 3775"/>
                <a:gd name="T84" fmla="*/ 49 w 3020"/>
                <a:gd name="T85" fmla="*/ 3327 h 3775"/>
                <a:gd name="T86" fmla="*/ 263 w 3020"/>
                <a:gd name="T87" fmla="*/ 3189 h 3775"/>
                <a:gd name="T88" fmla="*/ 477 w 3020"/>
                <a:gd name="T89" fmla="*/ 2963 h 3775"/>
                <a:gd name="T90" fmla="*/ 451 w 3020"/>
                <a:gd name="T91" fmla="*/ 2804 h 3775"/>
                <a:gd name="T92" fmla="*/ 632 w 3020"/>
                <a:gd name="T93" fmla="*/ 2569 h 3775"/>
                <a:gd name="T94" fmla="*/ 2061 w 3020"/>
                <a:gd name="T95" fmla="*/ 2518 h 3775"/>
                <a:gd name="T96" fmla="*/ 2314 w 3020"/>
                <a:gd name="T97" fmla="*/ 2423 h 3775"/>
                <a:gd name="T98" fmla="*/ 2410 w 3020"/>
                <a:gd name="T99" fmla="*/ 2162 h 3775"/>
                <a:gd name="T100" fmla="*/ 2309 w 3020"/>
                <a:gd name="T101" fmla="*/ 1896 h 3775"/>
                <a:gd name="T102" fmla="*/ 2060 w 3020"/>
                <a:gd name="T103" fmla="*/ 1764 h 3775"/>
                <a:gd name="T104" fmla="*/ 1755 w 3020"/>
                <a:gd name="T105" fmla="*/ 2147 h 3775"/>
                <a:gd name="T106" fmla="*/ 1651 w 3020"/>
                <a:gd name="T107" fmla="*/ 2418 h 3775"/>
                <a:gd name="T108" fmla="*/ 1572 w 3020"/>
                <a:gd name="T109" fmla="*/ 2437 h 3775"/>
                <a:gd name="T110" fmla="*/ 808 w 3020"/>
                <a:gd name="T111" fmla="*/ 1885 h 3775"/>
                <a:gd name="T112" fmla="*/ 995 w 3020"/>
                <a:gd name="T113" fmla="*/ 1669 h 3775"/>
                <a:gd name="T114" fmla="*/ 1953 w 3020"/>
                <a:gd name="T115" fmla="*/ 382 h 3775"/>
                <a:gd name="T116" fmla="*/ 2036 w 3020"/>
                <a:gd name="T117" fmla="*/ 288 h 3775"/>
                <a:gd name="T118" fmla="*/ 2150 w 3020"/>
                <a:gd name="T119" fmla="*/ 26 h 3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20" h="3775">
                  <a:moveTo>
                    <a:pt x="309" y="3300"/>
                  </a:moveTo>
                  <a:lnTo>
                    <a:pt x="275" y="3304"/>
                  </a:lnTo>
                  <a:lnTo>
                    <a:pt x="242" y="3313"/>
                  </a:lnTo>
                  <a:lnTo>
                    <a:pt x="211" y="3327"/>
                  </a:lnTo>
                  <a:lnTo>
                    <a:pt x="184" y="3346"/>
                  </a:lnTo>
                  <a:lnTo>
                    <a:pt x="160" y="3370"/>
                  </a:lnTo>
                  <a:lnTo>
                    <a:pt x="142" y="3396"/>
                  </a:lnTo>
                  <a:lnTo>
                    <a:pt x="127" y="3427"/>
                  </a:lnTo>
                  <a:lnTo>
                    <a:pt x="118" y="3459"/>
                  </a:lnTo>
                  <a:lnTo>
                    <a:pt x="114" y="3495"/>
                  </a:lnTo>
                  <a:lnTo>
                    <a:pt x="114" y="3659"/>
                  </a:lnTo>
                  <a:lnTo>
                    <a:pt x="2896" y="3659"/>
                  </a:lnTo>
                  <a:lnTo>
                    <a:pt x="2896" y="3495"/>
                  </a:lnTo>
                  <a:lnTo>
                    <a:pt x="2893" y="3459"/>
                  </a:lnTo>
                  <a:lnTo>
                    <a:pt x="2884" y="3427"/>
                  </a:lnTo>
                  <a:lnTo>
                    <a:pt x="2869" y="3396"/>
                  </a:lnTo>
                  <a:lnTo>
                    <a:pt x="2850" y="3370"/>
                  </a:lnTo>
                  <a:lnTo>
                    <a:pt x="2827" y="3346"/>
                  </a:lnTo>
                  <a:lnTo>
                    <a:pt x="2799" y="3327"/>
                  </a:lnTo>
                  <a:lnTo>
                    <a:pt x="2770" y="3313"/>
                  </a:lnTo>
                  <a:lnTo>
                    <a:pt x="2736" y="3304"/>
                  </a:lnTo>
                  <a:lnTo>
                    <a:pt x="2702" y="3300"/>
                  </a:lnTo>
                  <a:lnTo>
                    <a:pt x="309" y="3300"/>
                  </a:lnTo>
                  <a:close/>
                  <a:moveTo>
                    <a:pt x="2031" y="2632"/>
                  </a:moveTo>
                  <a:lnTo>
                    <a:pt x="1972" y="2632"/>
                  </a:lnTo>
                  <a:lnTo>
                    <a:pt x="1912" y="2639"/>
                  </a:lnTo>
                  <a:lnTo>
                    <a:pt x="1905" y="2640"/>
                  </a:lnTo>
                  <a:lnTo>
                    <a:pt x="1848" y="2654"/>
                  </a:lnTo>
                  <a:lnTo>
                    <a:pt x="1793" y="2672"/>
                  </a:lnTo>
                  <a:lnTo>
                    <a:pt x="1740" y="2696"/>
                  </a:lnTo>
                  <a:lnTo>
                    <a:pt x="1690" y="2725"/>
                  </a:lnTo>
                  <a:lnTo>
                    <a:pt x="1643" y="2758"/>
                  </a:lnTo>
                  <a:lnTo>
                    <a:pt x="1600" y="2797"/>
                  </a:lnTo>
                  <a:lnTo>
                    <a:pt x="1559" y="2839"/>
                  </a:lnTo>
                  <a:lnTo>
                    <a:pt x="1523" y="2886"/>
                  </a:lnTo>
                  <a:lnTo>
                    <a:pt x="1492" y="2936"/>
                  </a:lnTo>
                  <a:lnTo>
                    <a:pt x="1492" y="2936"/>
                  </a:lnTo>
                  <a:lnTo>
                    <a:pt x="1468" y="2985"/>
                  </a:lnTo>
                  <a:lnTo>
                    <a:pt x="1448" y="3034"/>
                  </a:lnTo>
                  <a:lnTo>
                    <a:pt x="1398" y="3186"/>
                  </a:lnTo>
                  <a:lnTo>
                    <a:pt x="2622" y="3186"/>
                  </a:lnTo>
                  <a:lnTo>
                    <a:pt x="2570" y="3034"/>
                  </a:lnTo>
                  <a:lnTo>
                    <a:pt x="2549" y="2979"/>
                  </a:lnTo>
                  <a:lnTo>
                    <a:pt x="2521" y="2926"/>
                  </a:lnTo>
                  <a:lnTo>
                    <a:pt x="2489" y="2877"/>
                  </a:lnTo>
                  <a:lnTo>
                    <a:pt x="2453" y="2831"/>
                  </a:lnTo>
                  <a:lnTo>
                    <a:pt x="2411" y="2789"/>
                  </a:lnTo>
                  <a:lnTo>
                    <a:pt x="2365" y="2750"/>
                  </a:lnTo>
                  <a:lnTo>
                    <a:pt x="2317" y="2717"/>
                  </a:lnTo>
                  <a:lnTo>
                    <a:pt x="2264" y="2688"/>
                  </a:lnTo>
                  <a:lnTo>
                    <a:pt x="2209" y="2665"/>
                  </a:lnTo>
                  <a:lnTo>
                    <a:pt x="2150" y="2648"/>
                  </a:lnTo>
                  <a:lnTo>
                    <a:pt x="2092" y="2638"/>
                  </a:lnTo>
                  <a:lnTo>
                    <a:pt x="2031" y="2632"/>
                  </a:lnTo>
                  <a:close/>
                  <a:moveTo>
                    <a:pt x="830" y="2631"/>
                  </a:moveTo>
                  <a:lnTo>
                    <a:pt x="787" y="2634"/>
                  </a:lnTo>
                  <a:lnTo>
                    <a:pt x="745" y="2645"/>
                  </a:lnTo>
                  <a:lnTo>
                    <a:pt x="706" y="2661"/>
                  </a:lnTo>
                  <a:lnTo>
                    <a:pt x="671" y="2681"/>
                  </a:lnTo>
                  <a:lnTo>
                    <a:pt x="639" y="2708"/>
                  </a:lnTo>
                  <a:lnTo>
                    <a:pt x="611" y="2739"/>
                  </a:lnTo>
                  <a:lnTo>
                    <a:pt x="589" y="2773"/>
                  </a:lnTo>
                  <a:lnTo>
                    <a:pt x="570" y="2811"/>
                  </a:lnTo>
                  <a:lnTo>
                    <a:pt x="559" y="2851"/>
                  </a:lnTo>
                  <a:lnTo>
                    <a:pt x="1408" y="2851"/>
                  </a:lnTo>
                  <a:lnTo>
                    <a:pt x="1444" y="2799"/>
                  </a:lnTo>
                  <a:lnTo>
                    <a:pt x="1483" y="2751"/>
                  </a:lnTo>
                  <a:lnTo>
                    <a:pt x="1526" y="2708"/>
                  </a:lnTo>
                  <a:lnTo>
                    <a:pt x="1572" y="2668"/>
                  </a:lnTo>
                  <a:lnTo>
                    <a:pt x="1622" y="2631"/>
                  </a:lnTo>
                  <a:lnTo>
                    <a:pt x="830" y="2631"/>
                  </a:lnTo>
                  <a:close/>
                  <a:moveTo>
                    <a:pt x="996" y="1804"/>
                  </a:moveTo>
                  <a:lnTo>
                    <a:pt x="937" y="1898"/>
                  </a:lnTo>
                  <a:lnTo>
                    <a:pt x="1585" y="2308"/>
                  </a:lnTo>
                  <a:lnTo>
                    <a:pt x="1645" y="2214"/>
                  </a:lnTo>
                  <a:lnTo>
                    <a:pt x="1575" y="2169"/>
                  </a:lnTo>
                  <a:lnTo>
                    <a:pt x="1574" y="2169"/>
                  </a:lnTo>
                  <a:lnTo>
                    <a:pt x="1066" y="1847"/>
                  </a:lnTo>
                  <a:lnTo>
                    <a:pt x="1066" y="1847"/>
                  </a:lnTo>
                  <a:lnTo>
                    <a:pt x="996" y="1804"/>
                  </a:lnTo>
                  <a:close/>
                  <a:moveTo>
                    <a:pt x="2202" y="1287"/>
                  </a:moveTo>
                  <a:lnTo>
                    <a:pt x="2199" y="1290"/>
                  </a:lnTo>
                  <a:lnTo>
                    <a:pt x="1974" y="1647"/>
                  </a:lnTo>
                  <a:lnTo>
                    <a:pt x="2009" y="1646"/>
                  </a:lnTo>
                  <a:lnTo>
                    <a:pt x="2070" y="1650"/>
                  </a:lnTo>
                  <a:lnTo>
                    <a:pt x="2127" y="1660"/>
                  </a:lnTo>
                  <a:lnTo>
                    <a:pt x="2183" y="1676"/>
                  </a:lnTo>
                  <a:lnTo>
                    <a:pt x="2236" y="1699"/>
                  </a:lnTo>
                  <a:lnTo>
                    <a:pt x="2286" y="1726"/>
                  </a:lnTo>
                  <a:lnTo>
                    <a:pt x="2332" y="1759"/>
                  </a:lnTo>
                  <a:lnTo>
                    <a:pt x="2375" y="1797"/>
                  </a:lnTo>
                  <a:lnTo>
                    <a:pt x="2412" y="1839"/>
                  </a:lnTo>
                  <a:lnTo>
                    <a:pt x="2446" y="1885"/>
                  </a:lnTo>
                  <a:lnTo>
                    <a:pt x="2473" y="1936"/>
                  </a:lnTo>
                  <a:lnTo>
                    <a:pt x="2496" y="1988"/>
                  </a:lnTo>
                  <a:lnTo>
                    <a:pt x="2512" y="2044"/>
                  </a:lnTo>
                  <a:lnTo>
                    <a:pt x="2522" y="2101"/>
                  </a:lnTo>
                  <a:lnTo>
                    <a:pt x="2526" y="2162"/>
                  </a:lnTo>
                  <a:lnTo>
                    <a:pt x="2522" y="2218"/>
                  </a:lnTo>
                  <a:lnTo>
                    <a:pt x="2514" y="2272"/>
                  </a:lnTo>
                  <a:lnTo>
                    <a:pt x="2499" y="2324"/>
                  </a:lnTo>
                  <a:lnTo>
                    <a:pt x="2479" y="2375"/>
                  </a:lnTo>
                  <a:lnTo>
                    <a:pt x="2454" y="2423"/>
                  </a:lnTo>
                  <a:lnTo>
                    <a:pt x="2424" y="2469"/>
                  </a:lnTo>
                  <a:lnTo>
                    <a:pt x="2390" y="2510"/>
                  </a:lnTo>
                  <a:lnTo>
                    <a:pt x="2351" y="2549"/>
                  </a:lnTo>
                  <a:lnTo>
                    <a:pt x="2308" y="2582"/>
                  </a:lnTo>
                  <a:lnTo>
                    <a:pt x="2359" y="2608"/>
                  </a:lnTo>
                  <a:lnTo>
                    <a:pt x="2407" y="2638"/>
                  </a:lnTo>
                  <a:lnTo>
                    <a:pt x="2451" y="2671"/>
                  </a:lnTo>
                  <a:lnTo>
                    <a:pt x="2495" y="2709"/>
                  </a:lnTo>
                  <a:lnTo>
                    <a:pt x="2534" y="2749"/>
                  </a:lnTo>
                  <a:lnTo>
                    <a:pt x="2570" y="2792"/>
                  </a:lnTo>
                  <a:lnTo>
                    <a:pt x="2573" y="2795"/>
                  </a:lnTo>
                  <a:lnTo>
                    <a:pt x="2584" y="2811"/>
                  </a:lnTo>
                  <a:lnTo>
                    <a:pt x="2588" y="2816"/>
                  </a:lnTo>
                  <a:lnTo>
                    <a:pt x="2598" y="2831"/>
                  </a:lnTo>
                  <a:lnTo>
                    <a:pt x="2600" y="2835"/>
                  </a:lnTo>
                  <a:lnTo>
                    <a:pt x="2652" y="2787"/>
                  </a:lnTo>
                  <a:lnTo>
                    <a:pt x="2698" y="2735"/>
                  </a:lnTo>
                  <a:lnTo>
                    <a:pt x="2740" y="2680"/>
                  </a:lnTo>
                  <a:lnTo>
                    <a:pt x="2778" y="2623"/>
                  </a:lnTo>
                  <a:lnTo>
                    <a:pt x="2811" y="2562"/>
                  </a:lnTo>
                  <a:lnTo>
                    <a:pt x="2840" y="2501"/>
                  </a:lnTo>
                  <a:lnTo>
                    <a:pt x="2862" y="2435"/>
                  </a:lnTo>
                  <a:lnTo>
                    <a:pt x="2882" y="2369"/>
                  </a:lnTo>
                  <a:lnTo>
                    <a:pt x="2894" y="2302"/>
                  </a:lnTo>
                  <a:lnTo>
                    <a:pt x="2902" y="2232"/>
                  </a:lnTo>
                  <a:lnTo>
                    <a:pt x="2906" y="2162"/>
                  </a:lnTo>
                  <a:lnTo>
                    <a:pt x="2902" y="2091"/>
                  </a:lnTo>
                  <a:lnTo>
                    <a:pt x="2894" y="2022"/>
                  </a:lnTo>
                  <a:lnTo>
                    <a:pt x="2881" y="1954"/>
                  </a:lnTo>
                  <a:lnTo>
                    <a:pt x="2862" y="1886"/>
                  </a:lnTo>
                  <a:lnTo>
                    <a:pt x="2838" y="1821"/>
                  </a:lnTo>
                  <a:lnTo>
                    <a:pt x="2809" y="1758"/>
                  </a:lnTo>
                  <a:lnTo>
                    <a:pt x="2774" y="1696"/>
                  </a:lnTo>
                  <a:lnTo>
                    <a:pt x="2736" y="1638"/>
                  </a:lnTo>
                  <a:lnTo>
                    <a:pt x="2693" y="1583"/>
                  </a:lnTo>
                  <a:lnTo>
                    <a:pt x="2643" y="1529"/>
                  </a:lnTo>
                  <a:lnTo>
                    <a:pt x="2589" y="1479"/>
                  </a:lnTo>
                  <a:lnTo>
                    <a:pt x="2532" y="1435"/>
                  </a:lnTo>
                  <a:lnTo>
                    <a:pt x="2471" y="1394"/>
                  </a:lnTo>
                  <a:lnTo>
                    <a:pt x="2407" y="1360"/>
                  </a:lnTo>
                  <a:lnTo>
                    <a:pt x="2340" y="1330"/>
                  </a:lnTo>
                  <a:lnTo>
                    <a:pt x="2272" y="1306"/>
                  </a:lnTo>
                  <a:lnTo>
                    <a:pt x="2202" y="1287"/>
                  </a:lnTo>
                  <a:close/>
                  <a:moveTo>
                    <a:pt x="1975" y="519"/>
                  </a:moveTo>
                  <a:lnTo>
                    <a:pt x="1177" y="1781"/>
                  </a:lnTo>
                  <a:lnTo>
                    <a:pt x="1574" y="2033"/>
                  </a:lnTo>
                  <a:lnTo>
                    <a:pt x="1588" y="2041"/>
                  </a:lnTo>
                  <a:lnTo>
                    <a:pt x="1944" y="1478"/>
                  </a:lnTo>
                  <a:lnTo>
                    <a:pt x="2125" y="1192"/>
                  </a:lnTo>
                  <a:lnTo>
                    <a:pt x="2125" y="1192"/>
                  </a:lnTo>
                  <a:lnTo>
                    <a:pt x="2387" y="779"/>
                  </a:lnTo>
                  <a:lnTo>
                    <a:pt x="2292" y="720"/>
                  </a:lnTo>
                  <a:lnTo>
                    <a:pt x="2292" y="720"/>
                  </a:lnTo>
                  <a:lnTo>
                    <a:pt x="2070" y="579"/>
                  </a:lnTo>
                  <a:lnTo>
                    <a:pt x="2070" y="579"/>
                  </a:lnTo>
                  <a:lnTo>
                    <a:pt x="1975" y="519"/>
                  </a:lnTo>
                  <a:close/>
                  <a:moveTo>
                    <a:pt x="2238" y="420"/>
                  </a:moveTo>
                  <a:lnTo>
                    <a:pt x="2180" y="512"/>
                  </a:lnTo>
                  <a:lnTo>
                    <a:pt x="2306" y="591"/>
                  </a:lnTo>
                  <a:lnTo>
                    <a:pt x="2364" y="499"/>
                  </a:lnTo>
                  <a:lnTo>
                    <a:pt x="2238" y="420"/>
                  </a:lnTo>
                  <a:close/>
                  <a:moveTo>
                    <a:pt x="2218" y="137"/>
                  </a:moveTo>
                  <a:lnTo>
                    <a:pt x="2157" y="232"/>
                  </a:lnTo>
                  <a:lnTo>
                    <a:pt x="2251" y="292"/>
                  </a:lnTo>
                  <a:lnTo>
                    <a:pt x="2252" y="292"/>
                  </a:lnTo>
                  <a:lnTo>
                    <a:pt x="2474" y="432"/>
                  </a:lnTo>
                  <a:lnTo>
                    <a:pt x="2474" y="432"/>
                  </a:lnTo>
                  <a:lnTo>
                    <a:pt x="2568" y="492"/>
                  </a:lnTo>
                  <a:lnTo>
                    <a:pt x="2629" y="397"/>
                  </a:lnTo>
                  <a:lnTo>
                    <a:pt x="2218" y="137"/>
                  </a:lnTo>
                  <a:close/>
                  <a:moveTo>
                    <a:pt x="2196" y="0"/>
                  </a:moveTo>
                  <a:lnTo>
                    <a:pt x="2213" y="1"/>
                  </a:lnTo>
                  <a:lnTo>
                    <a:pt x="2230" y="9"/>
                  </a:lnTo>
                  <a:lnTo>
                    <a:pt x="2739" y="331"/>
                  </a:lnTo>
                  <a:lnTo>
                    <a:pt x="2750" y="340"/>
                  </a:lnTo>
                  <a:lnTo>
                    <a:pt x="2759" y="352"/>
                  </a:lnTo>
                  <a:lnTo>
                    <a:pt x="2764" y="366"/>
                  </a:lnTo>
                  <a:lnTo>
                    <a:pt x="2766" y="381"/>
                  </a:lnTo>
                  <a:lnTo>
                    <a:pt x="2763" y="396"/>
                  </a:lnTo>
                  <a:lnTo>
                    <a:pt x="2757" y="410"/>
                  </a:lnTo>
                  <a:lnTo>
                    <a:pt x="2636" y="602"/>
                  </a:lnTo>
                  <a:lnTo>
                    <a:pt x="2625" y="613"/>
                  </a:lnTo>
                  <a:lnTo>
                    <a:pt x="2614" y="622"/>
                  </a:lnTo>
                  <a:lnTo>
                    <a:pt x="2600" y="627"/>
                  </a:lnTo>
                  <a:lnTo>
                    <a:pt x="2586" y="629"/>
                  </a:lnTo>
                  <a:lnTo>
                    <a:pt x="2570" y="627"/>
                  </a:lnTo>
                  <a:lnTo>
                    <a:pt x="2556" y="620"/>
                  </a:lnTo>
                  <a:lnTo>
                    <a:pt x="2462" y="561"/>
                  </a:lnTo>
                  <a:lnTo>
                    <a:pt x="2403" y="653"/>
                  </a:lnTo>
                  <a:lnTo>
                    <a:pt x="2497" y="713"/>
                  </a:lnTo>
                  <a:lnTo>
                    <a:pt x="2509" y="722"/>
                  </a:lnTo>
                  <a:lnTo>
                    <a:pt x="2518" y="734"/>
                  </a:lnTo>
                  <a:lnTo>
                    <a:pt x="2522" y="748"/>
                  </a:lnTo>
                  <a:lnTo>
                    <a:pt x="2524" y="763"/>
                  </a:lnTo>
                  <a:lnTo>
                    <a:pt x="2521" y="778"/>
                  </a:lnTo>
                  <a:lnTo>
                    <a:pt x="2515" y="792"/>
                  </a:lnTo>
                  <a:lnTo>
                    <a:pt x="2266" y="1185"/>
                  </a:lnTo>
                  <a:lnTo>
                    <a:pt x="2340" y="1207"/>
                  </a:lnTo>
                  <a:lnTo>
                    <a:pt x="2411" y="1235"/>
                  </a:lnTo>
                  <a:lnTo>
                    <a:pt x="2481" y="1269"/>
                  </a:lnTo>
                  <a:lnTo>
                    <a:pt x="2548" y="1306"/>
                  </a:lnTo>
                  <a:lnTo>
                    <a:pt x="2611" y="1350"/>
                  </a:lnTo>
                  <a:lnTo>
                    <a:pt x="2671" y="1398"/>
                  </a:lnTo>
                  <a:lnTo>
                    <a:pt x="2727" y="1452"/>
                  </a:lnTo>
                  <a:lnTo>
                    <a:pt x="2780" y="1509"/>
                  </a:lnTo>
                  <a:lnTo>
                    <a:pt x="2829" y="1571"/>
                  </a:lnTo>
                  <a:lnTo>
                    <a:pt x="2873" y="1637"/>
                  </a:lnTo>
                  <a:lnTo>
                    <a:pt x="2912" y="1706"/>
                  </a:lnTo>
                  <a:lnTo>
                    <a:pt x="2945" y="1778"/>
                  </a:lnTo>
                  <a:lnTo>
                    <a:pt x="2971" y="1851"/>
                  </a:lnTo>
                  <a:lnTo>
                    <a:pt x="2993" y="1926"/>
                  </a:lnTo>
                  <a:lnTo>
                    <a:pt x="3008" y="2004"/>
                  </a:lnTo>
                  <a:lnTo>
                    <a:pt x="3018" y="2082"/>
                  </a:lnTo>
                  <a:lnTo>
                    <a:pt x="3020" y="2162"/>
                  </a:lnTo>
                  <a:lnTo>
                    <a:pt x="3018" y="2238"/>
                  </a:lnTo>
                  <a:lnTo>
                    <a:pt x="3010" y="2311"/>
                  </a:lnTo>
                  <a:lnTo>
                    <a:pt x="2996" y="2384"/>
                  </a:lnTo>
                  <a:lnTo>
                    <a:pt x="2978" y="2455"/>
                  </a:lnTo>
                  <a:lnTo>
                    <a:pt x="2954" y="2524"/>
                  </a:lnTo>
                  <a:lnTo>
                    <a:pt x="2925" y="2591"/>
                  </a:lnTo>
                  <a:lnTo>
                    <a:pt x="2892" y="2656"/>
                  </a:lnTo>
                  <a:lnTo>
                    <a:pt x="2854" y="2718"/>
                  </a:lnTo>
                  <a:lnTo>
                    <a:pt x="2811" y="2777"/>
                  </a:lnTo>
                  <a:lnTo>
                    <a:pt x="2764" y="2835"/>
                  </a:lnTo>
                  <a:lnTo>
                    <a:pt x="2712" y="2887"/>
                  </a:lnTo>
                  <a:lnTo>
                    <a:pt x="2656" y="2938"/>
                  </a:lnTo>
                  <a:lnTo>
                    <a:pt x="2679" y="2997"/>
                  </a:lnTo>
                  <a:lnTo>
                    <a:pt x="2744" y="3188"/>
                  </a:lnTo>
                  <a:lnTo>
                    <a:pt x="2788" y="3197"/>
                  </a:lnTo>
                  <a:lnTo>
                    <a:pt x="2830" y="3213"/>
                  </a:lnTo>
                  <a:lnTo>
                    <a:pt x="2868" y="3234"/>
                  </a:lnTo>
                  <a:lnTo>
                    <a:pt x="2904" y="3260"/>
                  </a:lnTo>
                  <a:lnTo>
                    <a:pt x="2935" y="3291"/>
                  </a:lnTo>
                  <a:lnTo>
                    <a:pt x="2961" y="3325"/>
                  </a:lnTo>
                  <a:lnTo>
                    <a:pt x="2981" y="3363"/>
                  </a:lnTo>
                  <a:lnTo>
                    <a:pt x="2998" y="3404"/>
                  </a:lnTo>
                  <a:lnTo>
                    <a:pt x="3008" y="3449"/>
                  </a:lnTo>
                  <a:lnTo>
                    <a:pt x="3011" y="3495"/>
                  </a:lnTo>
                  <a:lnTo>
                    <a:pt x="3011" y="3718"/>
                  </a:lnTo>
                  <a:lnTo>
                    <a:pt x="3008" y="3736"/>
                  </a:lnTo>
                  <a:lnTo>
                    <a:pt x="3000" y="3751"/>
                  </a:lnTo>
                  <a:lnTo>
                    <a:pt x="2987" y="3764"/>
                  </a:lnTo>
                  <a:lnTo>
                    <a:pt x="2972" y="3772"/>
                  </a:lnTo>
                  <a:lnTo>
                    <a:pt x="2954" y="3775"/>
                  </a:lnTo>
                  <a:lnTo>
                    <a:pt x="57" y="3775"/>
                  </a:lnTo>
                  <a:lnTo>
                    <a:pt x="39" y="3772"/>
                  </a:lnTo>
                  <a:lnTo>
                    <a:pt x="23" y="3764"/>
                  </a:lnTo>
                  <a:lnTo>
                    <a:pt x="10" y="3751"/>
                  </a:lnTo>
                  <a:lnTo>
                    <a:pt x="2" y="3736"/>
                  </a:lnTo>
                  <a:lnTo>
                    <a:pt x="0" y="3718"/>
                  </a:lnTo>
                  <a:lnTo>
                    <a:pt x="0" y="3495"/>
                  </a:lnTo>
                  <a:lnTo>
                    <a:pt x="3" y="3449"/>
                  </a:lnTo>
                  <a:lnTo>
                    <a:pt x="13" y="3406"/>
                  </a:lnTo>
                  <a:lnTo>
                    <a:pt x="29" y="3364"/>
                  </a:lnTo>
                  <a:lnTo>
                    <a:pt x="49" y="3327"/>
                  </a:lnTo>
                  <a:lnTo>
                    <a:pt x="76" y="3292"/>
                  </a:lnTo>
                  <a:lnTo>
                    <a:pt x="106" y="3261"/>
                  </a:lnTo>
                  <a:lnTo>
                    <a:pt x="141" y="3235"/>
                  </a:lnTo>
                  <a:lnTo>
                    <a:pt x="179" y="3214"/>
                  </a:lnTo>
                  <a:lnTo>
                    <a:pt x="220" y="3198"/>
                  </a:lnTo>
                  <a:lnTo>
                    <a:pt x="263" y="3189"/>
                  </a:lnTo>
                  <a:lnTo>
                    <a:pt x="309" y="3186"/>
                  </a:lnTo>
                  <a:lnTo>
                    <a:pt x="1275" y="3186"/>
                  </a:lnTo>
                  <a:lnTo>
                    <a:pt x="1340" y="2997"/>
                  </a:lnTo>
                  <a:lnTo>
                    <a:pt x="1351" y="2966"/>
                  </a:lnTo>
                  <a:lnTo>
                    <a:pt x="495" y="2966"/>
                  </a:lnTo>
                  <a:lnTo>
                    <a:pt x="477" y="2963"/>
                  </a:lnTo>
                  <a:lnTo>
                    <a:pt x="461" y="2955"/>
                  </a:lnTo>
                  <a:lnTo>
                    <a:pt x="449" y="2942"/>
                  </a:lnTo>
                  <a:lnTo>
                    <a:pt x="441" y="2926"/>
                  </a:lnTo>
                  <a:lnTo>
                    <a:pt x="437" y="2908"/>
                  </a:lnTo>
                  <a:lnTo>
                    <a:pt x="441" y="2855"/>
                  </a:lnTo>
                  <a:lnTo>
                    <a:pt x="451" y="2804"/>
                  </a:lnTo>
                  <a:lnTo>
                    <a:pt x="468" y="2756"/>
                  </a:lnTo>
                  <a:lnTo>
                    <a:pt x="491" y="2711"/>
                  </a:lnTo>
                  <a:lnTo>
                    <a:pt x="520" y="2669"/>
                  </a:lnTo>
                  <a:lnTo>
                    <a:pt x="553" y="2631"/>
                  </a:lnTo>
                  <a:lnTo>
                    <a:pt x="591" y="2598"/>
                  </a:lnTo>
                  <a:lnTo>
                    <a:pt x="632" y="2569"/>
                  </a:lnTo>
                  <a:lnTo>
                    <a:pt x="678" y="2548"/>
                  </a:lnTo>
                  <a:lnTo>
                    <a:pt x="726" y="2530"/>
                  </a:lnTo>
                  <a:lnTo>
                    <a:pt x="776" y="2520"/>
                  </a:lnTo>
                  <a:lnTo>
                    <a:pt x="830" y="2517"/>
                  </a:lnTo>
                  <a:lnTo>
                    <a:pt x="2009" y="2517"/>
                  </a:lnTo>
                  <a:lnTo>
                    <a:pt x="2061" y="2518"/>
                  </a:lnTo>
                  <a:lnTo>
                    <a:pt x="2111" y="2524"/>
                  </a:lnTo>
                  <a:lnTo>
                    <a:pt x="2162" y="2533"/>
                  </a:lnTo>
                  <a:lnTo>
                    <a:pt x="2205" y="2512"/>
                  </a:lnTo>
                  <a:lnTo>
                    <a:pt x="2245" y="2486"/>
                  </a:lnTo>
                  <a:lnTo>
                    <a:pt x="2281" y="2456"/>
                  </a:lnTo>
                  <a:lnTo>
                    <a:pt x="2314" y="2423"/>
                  </a:lnTo>
                  <a:lnTo>
                    <a:pt x="2343" y="2385"/>
                  </a:lnTo>
                  <a:lnTo>
                    <a:pt x="2365" y="2345"/>
                  </a:lnTo>
                  <a:lnTo>
                    <a:pt x="2385" y="2302"/>
                  </a:lnTo>
                  <a:lnTo>
                    <a:pt x="2399" y="2257"/>
                  </a:lnTo>
                  <a:lnTo>
                    <a:pt x="2408" y="2210"/>
                  </a:lnTo>
                  <a:lnTo>
                    <a:pt x="2410" y="2162"/>
                  </a:lnTo>
                  <a:lnTo>
                    <a:pt x="2408" y="2112"/>
                  </a:lnTo>
                  <a:lnTo>
                    <a:pt x="2399" y="2064"/>
                  </a:lnTo>
                  <a:lnTo>
                    <a:pt x="2384" y="2017"/>
                  </a:lnTo>
                  <a:lnTo>
                    <a:pt x="2363" y="1973"/>
                  </a:lnTo>
                  <a:lnTo>
                    <a:pt x="2339" y="1933"/>
                  </a:lnTo>
                  <a:lnTo>
                    <a:pt x="2309" y="1896"/>
                  </a:lnTo>
                  <a:lnTo>
                    <a:pt x="2276" y="1862"/>
                  </a:lnTo>
                  <a:lnTo>
                    <a:pt x="2238" y="1833"/>
                  </a:lnTo>
                  <a:lnTo>
                    <a:pt x="2198" y="1809"/>
                  </a:lnTo>
                  <a:lnTo>
                    <a:pt x="2155" y="1788"/>
                  </a:lnTo>
                  <a:lnTo>
                    <a:pt x="2108" y="1773"/>
                  </a:lnTo>
                  <a:lnTo>
                    <a:pt x="2060" y="1764"/>
                  </a:lnTo>
                  <a:lnTo>
                    <a:pt x="2009" y="1761"/>
                  </a:lnTo>
                  <a:lnTo>
                    <a:pt x="1969" y="1763"/>
                  </a:lnTo>
                  <a:lnTo>
                    <a:pt x="1929" y="1770"/>
                  </a:lnTo>
                  <a:lnTo>
                    <a:pt x="1890" y="1779"/>
                  </a:lnTo>
                  <a:lnTo>
                    <a:pt x="1685" y="2103"/>
                  </a:lnTo>
                  <a:lnTo>
                    <a:pt x="1755" y="2147"/>
                  </a:lnTo>
                  <a:lnTo>
                    <a:pt x="1769" y="2159"/>
                  </a:lnTo>
                  <a:lnTo>
                    <a:pt x="1778" y="2175"/>
                  </a:lnTo>
                  <a:lnTo>
                    <a:pt x="1782" y="2192"/>
                  </a:lnTo>
                  <a:lnTo>
                    <a:pt x="1780" y="2209"/>
                  </a:lnTo>
                  <a:lnTo>
                    <a:pt x="1774" y="2226"/>
                  </a:lnTo>
                  <a:lnTo>
                    <a:pt x="1651" y="2418"/>
                  </a:lnTo>
                  <a:lnTo>
                    <a:pt x="1642" y="2430"/>
                  </a:lnTo>
                  <a:lnTo>
                    <a:pt x="1630" y="2438"/>
                  </a:lnTo>
                  <a:lnTo>
                    <a:pt x="1617" y="2443"/>
                  </a:lnTo>
                  <a:lnTo>
                    <a:pt x="1603" y="2445"/>
                  </a:lnTo>
                  <a:lnTo>
                    <a:pt x="1587" y="2443"/>
                  </a:lnTo>
                  <a:lnTo>
                    <a:pt x="1572" y="2437"/>
                  </a:lnTo>
                  <a:lnTo>
                    <a:pt x="826" y="1965"/>
                  </a:lnTo>
                  <a:lnTo>
                    <a:pt x="812" y="1953"/>
                  </a:lnTo>
                  <a:lnTo>
                    <a:pt x="803" y="1937"/>
                  </a:lnTo>
                  <a:lnTo>
                    <a:pt x="799" y="1920"/>
                  </a:lnTo>
                  <a:lnTo>
                    <a:pt x="800" y="1902"/>
                  </a:lnTo>
                  <a:lnTo>
                    <a:pt x="808" y="1885"/>
                  </a:lnTo>
                  <a:lnTo>
                    <a:pt x="930" y="1693"/>
                  </a:lnTo>
                  <a:lnTo>
                    <a:pt x="939" y="1682"/>
                  </a:lnTo>
                  <a:lnTo>
                    <a:pt x="951" y="1674"/>
                  </a:lnTo>
                  <a:lnTo>
                    <a:pt x="965" y="1668"/>
                  </a:lnTo>
                  <a:lnTo>
                    <a:pt x="981" y="1667"/>
                  </a:lnTo>
                  <a:lnTo>
                    <a:pt x="995" y="1669"/>
                  </a:lnTo>
                  <a:lnTo>
                    <a:pt x="1009" y="1676"/>
                  </a:lnTo>
                  <a:lnTo>
                    <a:pt x="1080" y="1719"/>
                  </a:lnTo>
                  <a:lnTo>
                    <a:pt x="1909" y="408"/>
                  </a:lnTo>
                  <a:lnTo>
                    <a:pt x="1921" y="395"/>
                  </a:lnTo>
                  <a:lnTo>
                    <a:pt x="1936" y="386"/>
                  </a:lnTo>
                  <a:lnTo>
                    <a:pt x="1953" y="382"/>
                  </a:lnTo>
                  <a:lnTo>
                    <a:pt x="1972" y="383"/>
                  </a:lnTo>
                  <a:lnTo>
                    <a:pt x="1989" y="391"/>
                  </a:lnTo>
                  <a:lnTo>
                    <a:pt x="2083" y="451"/>
                  </a:lnTo>
                  <a:lnTo>
                    <a:pt x="2141" y="358"/>
                  </a:lnTo>
                  <a:lnTo>
                    <a:pt x="2047" y="299"/>
                  </a:lnTo>
                  <a:lnTo>
                    <a:pt x="2036" y="288"/>
                  </a:lnTo>
                  <a:lnTo>
                    <a:pt x="2027" y="277"/>
                  </a:lnTo>
                  <a:lnTo>
                    <a:pt x="2022" y="262"/>
                  </a:lnTo>
                  <a:lnTo>
                    <a:pt x="2021" y="247"/>
                  </a:lnTo>
                  <a:lnTo>
                    <a:pt x="2023" y="232"/>
                  </a:lnTo>
                  <a:lnTo>
                    <a:pt x="2029" y="218"/>
                  </a:lnTo>
                  <a:lnTo>
                    <a:pt x="2150" y="26"/>
                  </a:lnTo>
                  <a:lnTo>
                    <a:pt x="2163" y="13"/>
                  </a:lnTo>
                  <a:lnTo>
                    <a:pt x="2179" y="5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rgbClr val="85C0F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8444647" y="3676067"/>
              <a:ext cx="3023090" cy="19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分钟之内。</a:t>
              </a:r>
              <a:endPara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分钟之内。</a:t>
              </a:r>
              <a:endPara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9"/>
            <p:cNvSpPr/>
            <p:nvPr/>
          </p:nvSpPr>
          <p:spPr>
            <a:xfrm>
              <a:off x="10883935" y="5886341"/>
              <a:ext cx="346927" cy="55418"/>
            </a:xfrm>
            <a:prstGeom prst="rect">
              <a:avLst/>
            </a:prstGeom>
            <a:solidFill>
              <a:srgbClr val="85C0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20"/>
            <p:cNvSpPr txBox="1"/>
            <p:nvPr/>
          </p:nvSpPr>
          <p:spPr>
            <a:xfrm>
              <a:off x="7287623" y="1049576"/>
              <a:ext cx="4049485" cy="114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200000"/>
                </a:lnSpc>
                <a:buClr>
                  <a:srgbClr val="85C0FB"/>
                </a:buClr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200000"/>
                </a:lnSpc>
                <a:buClr>
                  <a:srgbClr val="85C0FB"/>
                </a:buClr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200000"/>
                </a:lnSpc>
                <a:buClr>
                  <a:srgbClr val="85C0FB"/>
                </a:buClr>
                <a:buFont typeface="Wingdings" panose="05000000000000000000" pitchFamily="2" charset="2"/>
                <a:buChar char="l"/>
              </a:pP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Straight Connector 22"/>
            <p:cNvCxnSpPr/>
            <p:nvPr/>
          </p:nvCxnSpPr>
          <p:spPr>
            <a:xfrm>
              <a:off x="7915695" y="3131787"/>
              <a:ext cx="343592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56"/>
          <p:cNvGraphicFramePr/>
          <p:nvPr/>
        </p:nvGraphicFramePr>
        <p:xfrm>
          <a:off x="6284056" y="2570018"/>
          <a:ext cx="5084531" cy="3181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TextBox 57"/>
          <p:cNvSpPr txBox="1"/>
          <p:nvPr/>
        </p:nvSpPr>
        <p:spPr>
          <a:xfrm>
            <a:off x="1112046" y="3915835"/>
            <a:ext cx="2251459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1112047" y="2791691"/>
            <a:ext cx="183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56485" y="3915835"/>
            <a:ext cx="2251459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3656486" y="2791691"/>
            <a:ext cx="183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6" name="Oval 11"/>
          <p:cNvSpPr/>
          <p:nvPr/>
        </p:nvSpPr>
        <p:spPr>
          <a:xfrm>
            <a:off x="3708281" y="802478"/>
            <a:ext cx="704316" cy="70431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3923796" y="989745"/>
            <a:ext cx="291156" cy="337514"/>
          </a:xfrm>
          <a:custGeom>
            <a:avLst/>
            <a:gdLst>
              <a:gd name="T0" fmla="*/ 1178 w 2862"/>
              <a:gd name="T1" fmla="*/ 352 h 3321"/>
              <a:gd name="T2" fmla="*/ 1178 w 2862"/>
              <a:gd name="T3" fmla="*/ 685 h 3321"/>
              <a:gd name="T4" fmla="*/ 1484 w 2862"/>
              <a:gd name="T5" fmla="*/ 826 h 3321"/>
              <a:gd name="T6" fmla="*/ 1738 w 2862"/>
              <a:gd name="T7" fmla="*/ 606 h 3321"/>
              <a:gd name="T8" fmla="*/ 1642 w 2862"/>
              <a:gd name="T9" fmla="*/ 286 h 3321"/>
              <a:gd name="T10" fmla="*/ 1511 w 2862"/>
              <a:gd name="T11" fmla="*/ 2 h 3321"/>
              <a:gd name="T12" fmla="*/ 1937 w 2862"/>
              <a:gd name="T13" fmla="*/ 147 h 3321"/>
              <a:gd name="T14" fmla="*/ 1941 w 2862"/>
              <a:gd name="T15" fmla="*/ 394 h 3321"/>
              <a:gd name="T16" fmla="*/ 1955 w 2862"/>
              <a:gd name="T17" fmla="*/ 534 h 3321"/>
              <a:gd name="T18" fmla="*/ 2161 w 2862"/>
              <a:gd name="T19" fmla="*/ 773 h 3321"/>
              <a:gd name="T20" fmla="*/ 2110 w 2862"/>
              <a:gd name="T21" fmla="*/ 1204 h 3321"/>
              <a:gd name="T22" fmla="*/ 2034 w 2862"/>
              <a:gd name="T23" fmla="*/ 1469 h 3321"/>
              <a:gd name="T24" fmla="*/ 1901 w 2862"/>
              <a:gd name="T25" fmla="*/ 1643 h 3321"/>
              <a:gd name="T26" fmla="*/ 1748 w 2862"/>
              <a:gd name="T27" fmla="*/ 1751 h 3321"/>
              <a:gd name="T28" fmla="*/ 1780 w 2862"/>
              <a:gd name="T29" fmla="*/ 1907 h 3321"/>
              <a:gd name="T30" fmla="*/ 1856 w 2862"/>
              <a:gd name="T31" fmla="*/ 2148 h 3321"/>
              <a:gd name="T32" fmla="*/ 1600 w 2862"/>
              <a:gd name="T33" fmla="*/ 2359 h 3321"/>
              <a:gd name="T34" fmla="*/ 1464 w 2862"/>
              <a:gd name="T35" fmla="*/ 2676 h 3321"/>
              <a:gd name="T36" fmla="*/ 1857 w 2862"/>
              <a:gd name="T37" fmla="*/ 3113 h 3321"/>
              <a:gd name="T38" fmla="*/ 1653 w 2862"/>
              <a:gd name="T39" fmla="*/ 2815 h 3321"/>
              <a:gd name="T40" fmla="*/ 1710 w 2862"/>
              <a:gd name="T41" fmla="*/ 2575 h 3321"/>
              <a:gd name="T42" fmla="*/ 1889 w 2862"/>
              <a:gd name="T43" fmla="*/ 2396 h 3321"/>
              <a:gd name="T44" fmla="*/ 2142 w 2862"/>
              <a:gd name="T45" fmla="*/ 2467 h 3321"/>
              <a:gd name="T46" fmla="*/ 2251 w 2862"/>
              <a:gd name="T47" fmla="*/ 2711 h 3321"/>
              <a:gd name="T48" fmla="*/ 2274 w 2862"/>
              <a:gd name="T49" fmla="*/ 2895 h 3321"/>
              <a:gd name="T50" fmla="*/ 2480 w 2862"/>
              <a:gd name="T51" fmla="*/ 2833 h 3321"/>
              <a:gd name="T52" fmla="*/ 2399 w 2862"/>
              <a:gd name="T53" fmla="*/ 2498 h 3321"/>
              <a:gd name="T54" fmla="*/ 2159 w 2862"/>
              <a:gd name="T55" fmla="*/ 2234 h 3321"/>
              <a:gd name="T56" fmla="*/ 2120 w 2862"/>
              <a:gd name="T57" fmla="*/ 1997 h 3321"/>
              <a:gd name="T58" fmla="*/ 2411 w 2862"/>
              <a:gd name="T59" fmla="*/ 2042 h 3321"/>
              <a:gd name="T60" fmla="*/ 2691 w 2862"/>
              <a:gd name="T61" fmla="*/ 2345 h 3321"/>
              <a:gd name="T62" fmla="*/ 2795 w 2862"/>
              <a:gd name="T63" fmla="*/ 2700 h 3321"/>
              <a:gd name="T64" fmla="*/ 2851 w 2862"/>
              <a:gd name="T65" fmla="*/ 3119 h 3321"/>
              <a:gd name="T66" fmla="*/ 2858 w 2862"/>
              <a:gd name="T67" fmla="*/ 3321 h 3321"/>
              <a:gd name="T68" fmla="*/ 15 w 2862"/>
              <a:gd name="T69" fmla="*/ 3162 h 3321"/>
              <a:gd name="T70" fmla="*/ 73 w 2862"/>
              <a:gd name="T71" fmla="*/ 2755 h 3321"/>
              <a:gd name="T72" fmla="*/ 172 w 2862"/>
              <a:gd name="T73" fmla="*/ 2376 h 3321"/>
              <a:gd name="T74" fmla="*/ 435 w 2862"/>
              <a:gd name="T75" fmla="*/ 2064 h 3321"/>
              <a:gd name="T76" fmla="*/ 626 w 2862"/>
              <a:gd name="T77" fmla="*/ 2077 h 3321"/>
              <a:gd name="T78" fmla="*/ 505 w 2862"/>
              <a:gd name="T79" fmla="*/ 2564 h 3321"/>
              <a:gd name="T80" fmla="*/ 399 w 2862"/>
              <a:gd name="T81" fmla="*/ 2847 h 3321"/>
              <a:gd name="T82" fmla="*/ 621 w 2862"/>
              <a:gd name="T83" fmla="*/ 3099 h 3321"/>
              <a:gd name="T84" fmla="*/ 944 w 2862"/>
              <a:gd name="T85" fmla="*/ 3007 h 3321"/>
              <a:gd name="T86" fmla="*/ 1001 w 2862"/>
              <a:gd name="T87" fmla="*/ 2713 h 3321"/>
              <a:gd name="T88" fmla="*/ 813 w 2862"/>
              <a:gd name="T89" fmla="*/ 2283 h 3321"/>
              <a:gd name="T90" fmla="*/ 872 w 2862"/>
              <a:gd name="T91" fmla="*/ 2023 h 3321"/>
              <a:gd name="T92" fmla="*/ 1070 w 2862"/>
              <a:gd name="T93" fmla="*/ 1933 h 3321"/>
              <a:gd name="T94" fmla="*/ 1110 w 2862"/>
              <a:gd name="T95" fmla="*/ 1762 h 3321"/>
              <a:gd name="T96" fmla="*/ 957 w 2862"/>
              <a:gd name="T97" fmla="*/ 1650 h 3321"/>
              <a:gd name="T98" fmla="*/ 824 w 2862"/>
              <a:gd name="T99" fmla="*/ 1488 h 3321"/>
              <a:gd name="T100" fmla="*/ 750 w 2862"/>
              <a:gd name="T101" fmla="*/ 1199 h 3321"/>
              <a:gd name="T102" fmla="*/ 703 w 2862"/>
              <a:gd name="T103" fmla="*/ 742 h 3321"/>
              <a:gd name="T104" fmla="*/ 897 w 2862"/>
              <a:gd name="T105" fmla="*/ 538 h 3321"/>
              <a:gd name="T106" fmla="*/ 750 w 2862"/>
              <a:gd name="T107" fmla="*/ 416 h 3321"/>
              <a:gd name="T108" fmla="*/ 977 w 2862"/>
              <a:gd name="T109" fmla="*/ 122 h 3321"/>
              <a:gd name="T110" fmla="*/ 1440 w 2862"/>
              <a:gd name="T111" fmla="*/ 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2" h="3321">
                <a:moveTo>
                  <a:pt x="1440" y="208"/>
                </a:moveTo>
                <a:lnTo>
                  <a:pt x="1394" y="211"/>
                </a:lnTo>
                <a:lnTo>
                  <a:pt x="1351" y="221"/>
                </a:lnTo>
                <a:lnTo>
                  <a:pt x="1310" y="237"/>
                </a:lnTo>
                <a:lnTo>
                  <a:pt x="1271" y="259"/>
                </a:lnTo>
                <a:lnTo>
                  <a:pt x="1236" y="286"/>
                </a:lnTo>
                <a:lnTo>
                  <a:pt x="1205" y="317"/>
                </a:lnTo>
                <a:lnTo>
                  <a:pt x="1178" y="352"/>
                </a:lnTo>
                <a:lnTo>
                  <a:pt x="1156" y="390"/>
                </a:lnTo>
                <a:lnTo>
                  <a:pt x="1140" y="431"/>
                </a:lnTo>
                <a:lnTo>
                  <a:pt x="1130" y="474"/>
                </a:lnTo>
                <a:lnTo>
                  <a:pt x="1126" y="519"/>
                </a:lnTo>
                <a:lnTo>
                  <a:pt x="1130" y="563"/>
                </a:lnTo>
                <a:lnTo>
                  <a:pt x="1140" y="606"/>
                </a:lnTo>
                <a:lnTo>
                  <a:pt x="1156" y="648"/>
                </a:lnTo>
                <a:lnTo>
                  <a:pt x="1178" y="685"/>
                </a:lnTo>
                <a:lnTo>
                  <a:pt x="1205" y="721"/>
                </a:lnTo>
                <a:lnTo>
                  <a:pt x="1236" y="751"/>
                </a:lnTo>
                <a:lnTo>
                  <a:pt x="1271" y="778"/>
                </a:lnTo>
                <a:lnTo>
                  <a:pt x="1310" y="800"/>
                </a:lnTo>
                <a:lnTo>
                  <a:pt x="1351" y="816"/>
                </a:lnTo>
                <a:lnTo>
                  <a:pt x="1394" y="826"/>
                </a:lnTo>
                <a:lnTo>
                  <a:pt x="1440" y="830"/>
                </a:lnTo>
                <a:lnTo>
                  <a:pt x="1484" y="826"/>
                </a:lnTo>
                <a:lnTo>
                  <a:pt x="1527" y="816"/>
                </a:lnTo>
                <a:lnTo>
                  <a:pt x="1569" y="800"/>
                </a:lnTo>
                <a:lnTo>
                  <a:pt x="1607" y="778"/>
                </a:lnTo>
                <a:lnTo>
                  <a:pt x="1642" y="751"/>
                </a:lnTo>
                <a:lnTo>
                  <a:pt x="1673" y="721"/>
                </a:lnTo>
                <a:lnTo>
                  <a:pt x="1700" y="685"/>
                </a:lnTo>
                <a:lnTo>
                  <a:pt x="1722" y="648"/>
                </a:lnTo>
                <a:lnTo>
                  <a:pt x="1738" y="606"/>
                </a:lnTo>
                <a:lnTo>
                  <a:pt x="1748" y="563"/>
                </a:lnTo>
                <a:lnTo>
                  <a:pt x="1752" y="519"/>
                </a:lnTo>
                <a:lnTo>
                  <a:pt x="1748" y="474"/>
                </a:lnTo>
                <a:lnTo>
                  <a:pt x="1738" y="431"/>
                </a:lnTo>
                <a:lnTo>
                  <a:pt x="1722" y="390"/>
                </a:lnTo>
                <a:lnTo>
                  <a:pt x="1700" y="352"/>
                </a:lnTo>
                <a:lnTo>
                  <a:pt x="1673" y="317"/>
                </a:lnTo>
                <a:lnTo>
                  <a:pt x="1642" y="286"/>
                </a:lnTo>
                <a:lnTo>
                  <a:pt x="1607" y="259"/>
                </a:lnTo>
                <a:lnTo>
                  <a:pt x="1569" y="237"/>
                </a:lnTo>
                <a:lnTo>
                  <a:pt x="1527" y="221"/>
                </a:lnTo>
                <a:lnTo>
                  <a:pt x="1484" y="211"/>
                </a:lnTo>
                <a:lnTo>
                  <a:pt x="1440" y="208"/>
                </a:lnTo>
                <a:close/>
                <a:moveTo>
                  <a:pt x="1440" y="0"/>
                </a:moveTo>
                <a:lnTo>
                  <a:pt x="1440" y="0"/>
                </a:lnTo>
                <a:lnTo>
                  <a:pt x="1511" y="2"/>
                </a:lnTo>
                <a:lnTo>
                  <a:pt x="1579" y="9"/>
                </a:lnTo>
                <a:lnTo>
                  <a:pt x="1643" y="18"/>
                </a:lnTo>
                <a:lnTo>
                  <a:pt x="1702" y="33"/>
                </a:lnTo>
                <a:lnTo>
                  <a:pt x="1757" y="49"/>
                </a:lnTo>
                <a:lnTo>
                  <a:pt x="1808" y="70"/>
                </a:lnTo>
                <a:lnTo>
                  <a:pt x="1856" y="93"/>
                </a:lnTo>
                <a:lnTo>
                  <a:pt x="1898" y="119"/>
                </a:lnTo>
                <a:lnTo>
                  <a:pt x="1937" y="147"/>
                </a:lnTo>
                <a:lnTo>
                  <a:pt x="1973" y="178"/>
                </a:lnTo>
                <a:lnTo>
                  <a:pt x="2004" y="211"/>
                </a:lnTo>
                <a:lnTo>
                  <a:pt x="2032" y="245"/>
                </a:lnTo>
                <a:lnTo>
                  <a:pt x="2056" y="280"/>
                </a:lnTo>
                <a:lnTo>
                  <a:pt x="2076" y="318"/>
                </a:lnTo>
                <a:lnTo>
                  <a:pt x="2093" y="355"/>
                </a:lnTo>
                <a:lnTo>
                  <a:pt x="2107" y="394"/>
                </a:lnTo>
                <a:lnTo>
                  <a:pt x="1941" y="394"/>
                </a:lnTo>
                <a:lnTo>
                  <a:pt x="1949" y="414"/>
                </a:lnTo>
                <a:lnTo>
                  <a:pt x="1955" y="430"/>
                </a:lnTo>
                <a:lnTo>
                  <a:pt x="1958" y="447"/>
                </a:lnTo>
                <a:lnTo>
                  <a:pt x="1960" y="462"/>
                </a:lnTo>
                <a:lnTo>
                  <a:pt x="1961" y="480"/>
                </a:lnTo>
                <a:lnTo>
                  <a:pt x="1961" y="498"/>
                </a:lnTo>
                <a:lnTo>
                  <a:pt x="1960" y="517"/>
                </a:lnTo>
                <a:lnTo>
                  <a:pt x="1955" y="534"/>
                </a:lnTo>
                <a:lnTo>
                  <a:pt x="1951" y="550"/>
                </a:lnTo>
                <a:lnTo>
                  <a:pt x="1945" y="565"/>
                </a:lnTo>
                <a:lnTo>
                  <a:pt x="1942" y="583"/>
                </a:lnTo>
                <a:lnTo>
                  <a:pt x="1941" y="602"/>
                </a:lnTo>
                <a:lnTo>
                  <a:pt x="2148" y="602"/>
                </a:lnTo>
                <a:lnTo>
                  <a:pt x="2155" y="659"/>
                </a:lnTo>
                <a:lnTo>
                  <a:pt x="2160" y="716"/>
                </a:lnTo>
                <a:lnTo>
                  <a:pt x="2161" y="773"/>
                </a:lnTo>
                <a:lnTo>
                  <a:pt x="2160" y="832"/>
                </a:lnTo>
                <a:lnTo>
                  <a:pt x="2158" y="888"/>
                </a:lnTo>
                <a:lnTo>
                  <a:pt x="2153" y="945"/>
                </a:lnTo>
                <a:lnTo>
                  <a:pt x="2147" y="1000"/>
                </a:lnTo>
                <a:lnTo>
                  <a:pt x="2139" y="1054"/>
                </a:lnTo>
                <a:lnTo>
                  <a:pt x="2130" y="1106"/>
                </a:lnTo>
                <a:lnTo>
                  <a:pt x="2120" y="1156"/>
                </a:lnTo>
                <a:lnTo>
                  <a:pt x="2110" y="1204"/>
                </a:lnTo>
                <a:lnTo>
                  <a:pt x="2099" y="1249"/>
                </a:lnTo>
                <a:lnTo>
                  <a:pt x="2088" y="1292"/>
                </a:lnTo>
                <a:lnTo>
                  <a:pt x="2077" y="1331"/>
                </a:lnTo>
                <a:lnTo>
                  <a:pt x="2067" y="1367"/>
                </a:lnTo>
                <a:lnTo>
                  <a:pt x="2057" y="1399"/>
                </a:lnTo>
                <a:lnTo>
                  <a:pt x="2048" y="1427"/>
                </a:lnTo>
                <a:lnTo>
                  <a:pt x="2040" y="1450"/>
                </a:lnTo>
                <a:lnTo>
                  <a:pt x="2034" y="1469"/>
                </a:lnTo>
                <a:lnTo>
                  <a:pt x="2028" y="1483"/>
                </a:lnTo>
                <a:lnTo>
                  <a:pt x="2025" y="1492"/>
                </a:lnTo>
                <a:lnTo>
                  <a:pt x="2024" y="1494"/>
                </a:lnTo>
                <a:lnTo>
                  <a:pt x="2001" y="1534"/>
                </a:lnTo>
                <a:lnTo>
                  <a:pt x="1975" y="1568"/>
                </a:lnTo>
                <a:lnTo>
                  <a:pt x="1951" y="1598"/>
                </a:lnTo>
                <a:lnTo>
                  <a:pt x="1925" y="1622"/>
                </a:lnTo>
                <a:lnTo>
                  <a:pt x="1901" y="1643"/>
                </a:lnTo>
                <a:lnTo>
                  <a:pt x="1877" y="1661"/>
                </a:lnTo>
                <a:lnTo>
                  <a:pt x="1853" y="1676"/>
                </a:lnTo>
                <a:lnTo>
                  <a:pt x="1831" y="1689"/>
                </a:lnTo>
                <a:lnTo>
                  <a:pt x="1810" y="1701"/>
                </a:lnTo>
                <a:lnTo>
                  <a:pt x="1791" y="1712"/>
                </a:lnTo>
                <a:lnTo>
                  <a:pt x="1774" y="1724"/>
                </a:lnTo>
                <a:lnTo>
                  <a:pt x="1759" y="1736"/>
                </a:lnTo>
                <a:lnTo>
                  <a:pt x="1748" y="1751"/>
                </a:lnTo>
                <a:lnTo>
                  <a:pt x="1739" y="1766"/>
                </a:lnTo>
                <a:lnTo>
                  <a:pt x="1734" y="1784"/>
                </a:lnTo>
                <a:lnTo>
                  <a:pt x="1732" y="1806"/>
                </a:lnTo>
                <a:lnTo>
                  <a:pt x="1734" y="1831"/>
                </a:lnTo>
                <a:lnTo>
                  <a:pt x="1740" y="1854"/>
                </a:lnTo>
                <a:lnTo>
                  <a:pt x="1752" y="1874"/>
                </a:lnTo>
                <a:lnTo>
                  <a:pt x="1765" y="1892"/>
                </a:lnTo>
                <a:lnTo>
                  <a:pt x="1780" y="1907"/>
                </a:lnTo>
                <a:lnTo>
                  <a:pt x="1797" y="1920"/>
                </a:lnTo>
                <a:lnTo>
                  <a:pt x="1815" y="1930"/>
                </a:lnTo>
                <a:lnTo>
                  <a:pt x="1823" y="1952"/>
                </a:lnTo>
                <a:lnTo>
                  <a:pt x="1832" y="1980"/>
                </a:lnTo>
                <a:lnTo>
                  <a:pt x="1840" y="2015"/>
                </a:lnTo>
                <a:lnTo>
                  <a:pt x="1847" y="2055"/>
                </a:lnTo>
                <a:lnTo>
                  <a:pt x="1852" y="2100"/>
                </a:lnTo>
                <a:lnTo>
                  <a:pt x="1856" y="2148"/>
                </a:lnTo>
                <a:lnTo>
                  <a:pt x="1857" y="2200"/>
                </a:lnTo>
                <a:lnTo>
                  <a:pt x="1810" y="2211"/>
                </a:lnTo>
                <a:lnTo>
                  <a:pt x="1768" y="2226"/>
                </a:lnTo>
                <a:lnTo>
                  <a:pt x="1728" y="2246"/>
                </a:lnTo>
                <a:lnTo>
                  <a:pt x="1692" y="2270"/>
                </a:lnTo>
                <a:lnTo>
                  <a:pt x="1659" y="2297"/>
                </a:lnTo>
                <a:lnTo>
                  <a:pt x="1628" y="2326"/>
                </a:lnTo>
                <a:lnTo>
                  <a:pt x="1600" y="2359"/>
                </a:lnTo>
                <a:lnTo>
                  <a:pt x="1575" y="2395"/>
                </a:lnTo>
                <a:lnTo>
                  <a:pt x="1552" y="2432"/>
                </a:lnTo>
                <a:lnTo>
                  <a:pt x="1532" y="2471"/>
                </a:lnTo>
                <a:lnTo>
                  <a:pt x="1514" y="2510"/>
                </a:lnTo>
                <a:lnTo>
                  <a:pt x="1498" y="2551"/>
                </a:lnTo>
                <a:lnTo>
                  <a:pt x="1485" y="2593"/>
                </a:lnTo>
                <a:lnTo>
                  <a:pt x="1473" y="2635"/>
                </a:lnTo>
                <a:lnTo>
                  <a:pt x="1464" y="2676"/>
                </a:lnTo>
                <a:lnTo>
                  <a:pt x="1456" y="2718"/>
                </a:lnTo>
                <a:lnTo>
                  <a:pt x="1449" y="2758"/>
                </a:lnTo>
                <a:lnTo>
                  <a:pt x="1445" y="2797"/>
                </a:lnTo>
                <a:lnTo>
                  <a:pt x="1442" y="2836"/>
                </a:lnTo>
                <a:lnTo>
                  <a:pt x="1440" y="2871"/>
                </a:lnTo>
                <a:lnTo>
                  <a:pt x="1440" y="2905"/>
                </a:lnTo>
                <a:lnTo>
                  <a:pt x="1440" y="3113"/>
                </a:lnTo>
                <a:lnTo>
                  <a:pt x="1857" y="3113"/>
                </a:lnTo>
                <a:lnTo>
                  <a:pt x="1857" y="2905"/>
                </a:lnTo>
                <a:lnTo>
                  <a:pt x="1648" y="2905"/>
                </a:lnTo>
                <a:lnTo>
                  <a:pt x="1648" y="2900"/>
                </a:lnTo>
                <a:lnTo>
                  <a:pt x="1648" y="2891"/>
                </a:lnTo>
                <a:lnTo>
                  <a:pt x="1649" y="2877"/>
                </a:lnTo>
                <a:lnTo>
                  <a:pt x="1650" y="2860"/>
                </a:lnTo>
                <a:lnTo>
                  <a:pt x="1651" y="2839"/>
                </a:lnTo>
                <a:lnTo>
                  <a:pt x="1653" y="2815"/>
                </a:lnTo>
                <a:lnTo>
                  <a:pt x="1655" y="2790"/>
                </a:lnTo>
                <a:lnTo>
                  <a:pt x="1660" y="2762"/>
                </a:lnTo>
                <a:lnTo>
                  <a:pt x="1664" y="2733"/>
                </a:lnTo>
                <a:lnTo>
                  <a:pt x="1671" y="2702"/>
                </a:lnTo>
                <a:lnTo>
                  <a:pt x="1679" y="2670"/>
                </a:lnTo>
                <a:lnTo>
                  <a:pt x="1687" y="2638"/>
                </a:lnTo>
                <a:lnTo>
                  <a:pt x="1697" y="2607"/>
                </a:lnTo>
                <a:lnTo>
                  <a:pt x="1710" y="2575"/>
                </a:lnTo>
                <a:lnTo>
                  <a:pt x="1724" y="2545"/>
                </a:lnTo>
                <a:lnTo>
                  <a:pt x="1740" y="2517"/>
                </a:lnTo>
                <a:lnTo>
                  <a:pt x="1759" y="2489"/>
                </a:lnTo>
                <a:lnTo>
                  <a:pt x="1780" y="2465"/>
                </a:lnTo>
                <a:lnTo>
                  <a:pt x="1804" y="2442"/>
                </a:lnTo>
                <a:lnTo>
                  <a:pt x="1829" y="2423"/>
                </a:lnTo>
                <a:lnTo>
                  <a:pt x="1858" y="2408"/>
                </a:lnTo>
                <a:lnTo>
                  <a:pt x="1889" y="2396"/>
                </a:lnTo>
                <a:lnTo>
                  <a:pt x="1923" y="2389"/>
                </a:lnTo>
                <a:lnTo>
                  <a:pt x="1961" y="2386"/>
                </a:lnTo>
                <a:lnTo>
                  <a:pt x="1998" y="2389"/>
                </a:lnTo>
                <a:lnTo>
                  <a:pt x="2033" y="2397"/>
                </a:lnTo>
                <a:lnTo>
                  <a:pt x="2064" y="2409"/>
                </a:lnTo>
                <a:lnTo>
                  <a:pt x="2092" y="2424"/>
                </a:lnTo>
                <a:lnTo>
                  <a:pt x="2119" y="2444"/>
                </a:lnTo>
                <a:lnTo>
                  <a:pt x="2142" y="2467"/>
                </a:lnTo>
                <a:lnTo>
                  <a:pt x="2162" y="2493"/>
                </a:lnTo>
                <a:lnTo>
                  <a:pt x="2181" y="2521"/>
                </a:lnTo>
                <a:lnTo>
                  <a:pt x="2197" y="2551"/>
                </a:lnTo>
                <a:lnTo>
                  <a:pt x="2212" y="2582"/>
                </a:lnTo>
                <a:lnTo>
                  <a:pt x="2224" y="2614"/>
                </a:lnTo>
                <a:lnTo>
                  <a:pt x="2234" y="2646"/>
                </a:lnTo>
                <a:lnTo>
                  <a:pt x="2244" y="2679"/>
                </a:lnTo>
                <a:lnTo>
                  <a:pt x="2251" y="2711"/>
                </a:lnTo>
                <a:lnTo>
                  <a:pt x="2257" y="2741"/>
                </a:lnTo>
                <a:lnTo>
                  <a:pt x="2262" y="2771"/>
                </a:lnTo>
                <a:lnTo>
                  <a:pt x="2266" y="2799"/>
                </a:lnTo>
                <a:lnTo>
                  <a:pt x="2268" y="2824"/>
                </a:lnTo>
                <a:lnTo>
                  <a:pt x="2271" y="2847"/>
                </a:lnTo>
                <a:lnTo>
                  <a:pt x="2272" y="2867"/>
                </a:lnTo>
                <a:lnTo>
                  <a:pt x="2273" y="2883"/>
                </a:lnTo>
                <a:lnTo>
                  <a:pt x="2274" y="2895"/>
                </a:lnTo>
                <a:lnTo>
                  <a:pt x="2274" y="2903"/>
                </a:lnTo>
                <a:lnTo>
                  <a:pt x="2274" y="2905"/>
                </a:lnTo>
                <a:lnTo>
                  <a:pt x="2066" y="2905"/>
                </a:lnTo>
                <a:lnTo>
                  <a:pt x="2066" y="3113"/>
                </a:lnTo>
                <a:lnTo>
                  <a:pt x="2483" y="3113"/>
                </a:lnTo>
                <a:lnTo>
                  <a:pt x="2483" y="2905"/>
                </a:lnTo>
                <a:lnTo>
                  <a:pt x="2482" y="2870"/>
                </a:lnTo>
                <a:lnTo>
                  <a:pt x="2480" y="2833"/>
                </a:lnTo>
                <a:lnTo>
                  <a:pt x="2476" y="2793"/>
                </a:lnTo>
                <a:lnTo>
                  <a:pt x="2471" y="2752"/>
                </a:lnTo>
                <a:lnTo>
                  <a:pt x="2464" y="2711"/>
                </a:lnTo>
                <a:lnTo>
                  <a:pt x="2455" y="2668"/>
                </a:lnTo>
                <a:lnTo>
                  <a:pt x="2444" y="2625"/>
                </a:lnTo>
                <a:lnTo>
                  <a:pt x="2432" y="2583"/>
                </a:lnTo>
                <a:lnTo>
                  <a:pt x="2417" y="2540"/>
                </a:lnTo>
                <a:lnTo>
                  <a:pt x="2399" y="2498"/>
                </a:lnTo>
                <a:lnTo>
                  <a:pt x="2379" y="2457"/>
                </a:lnTo>
                <a:lnTo>
                  <a:pt x="2357" y="2419"/>
                </a:lnTo>
                <a:lnTo>
                  <a:pt x="2331" y="2381"/>
                </a:lnTo>
                <a:lnTo>
                  <a:pt x="2303" y="2346"/>
                </a:lnTo>
                <a:lnTo>
                  <a:pt x="2272" y="2313"/>
                </a:lnTo>
                <a:lnTo>
                  <a:pt x="2237" y="2283"/>
                </a:lnTo>
                <a:lnTo>
                  <a:pt x="2200" y="2257"/>
                </a:lnTo>
                <a:lnTo>
                  <a:pt x="2159" y="2234"/>
                </a:lnTo>
                <a:lnTo>
                  <a:pt x="2113" y="2214"/>
                </a:lnTo>
                <a:lnTo>
                  <a:pt x="2066" y="2200"/>
                </a:lnTo>
                <a:lnTo>
                  <a:pt x="2066" y="2142"/>
                </a:lnTo>
                <a:lnTo>
                  <a:pt x="2062" y="2089"/>
                </a:lnTo>
                <a:lnTo>
                  <a:pt x="2057" y="2039"/>
                </a:lnTo>
                <a:lnTo>
                  <a:pt x="2045" y="1992"/>
                </a:lnTo>
                <a:lnTo>
                  <a:pt x="2082" y="1995"/>
                </a:lnTo>
                <a:lnTo>
                  <a:pt x="2120" y="1997"/>
                </a:lnTo>
                <a:lnTo>
                  <a:pt x="2158" y="1998"/>
                </a:lnTo>
                <a:lnTo>
                  <a:pt x="2194" y="2000"/>
                </a:lnTo>
                <a:lnTo>
                  <a:pt x="2231" y="2002"/>
                </a:lnTo>
                <a:lnTo>
                  <a:pt x="2267" y="2006"/>
                </a:lnTo>
                <a:lnTo>
                  <a:pt x="2304" y="2011"/>
                </a:lnTo>
                <a:lnTo>
                  <a:pt x="2340" y="2018"/>
                </a:lnTo>
                <a:lnTo>
                  <a:pt x="2376" y="2029"/>
                </a:lnTo>
                <a:lnTo>
                  <a:pt x="2411" y="2042"/>
                </a:lnTo>
                <a:lnTo>
                  <a:pt x="2446" y="2060"/>
                </a:lnTo>
                <a:lnTo>
                  <a:pt x="2482" y="2083"/>
                </a:lnTo>
                <a:lnTo>
                  <a:pt x="2517" y="2111"/>
                </a:lnTo>
                <a:lnTo>
                  <a:pt x="2552" y="2144"/>
                </a:lnTo>
                <a:lnTo>
                  <a:pt x="2587" y="2183"/>
                </a:lnTo>
                <a:lnTo>
                  <a:pt x="2621" y="2230"/>
                </a:lnTo>
                <a:lnTo>
                  <a:pt x="2657" y="2283"/>
                </a:lnTo>
                <a:lnTo>
                  <a:pt x="2691" y="2345"/>
                </a:lnTo>
                <a:lnTo>
                  <a:pt x="2706" y="2376"/>
                </a:lnTo>
                <a:lnTo>
                  <a:pt x="2721" y="2412"/>
                </a:lnTo>
                <a:lnTo>
                  <a:pt x="2735" y="2453"/>
                </a:lnTo>
                <a:lnTo>
                  <a:pt x="2749" y="2497"/>
                </a:lnTo>
                <a:lnTo>
                  <a:pt x="2761" y="2544"/>
                </a:lnTo>
                <a:lnTo>
                  <a:pt x="2773" y="2594"/>
                </a:lnTo>
                <a:lnTo>
                  <a:pt x="2784" y="2646"/>
                </a:lnTo>
                <a:lnTo>
                  <a:pt x="2795" y="2700"/>
                </a:lnTo>
                <a:lnTo>
                  <a:pt x="2805" y="2755"/>
                </a:lnTo>
                <a:lnTo>
                  <a:pt x="2814" y="2810"/>
                </a:lnTo>
                <a:lnTo>
                  <a:pt x="2822" y="2865"/>
                </a:lnTo>
                <a:lnTo>
                  <a:pt x="2829" y="2919"/>
                </a:lnTo>
                <a:lnTo>
                  <a:pt x="2836" y="2971"/>
                </a:lnTo>
                <a:lnTo>
                  <a:pt x="2843" y="3023"/>
                </a:lnTo>
                <a:lnTo>
                  <a:pt x="2847" y="3073"/>
                </a:lnTo>
                <a:lnTo>
                  <a:pt x="2851" y="3119"/>
                </a:lnTo>
                <a:lnTo>
                  <a:pt x="2856" y="3162"/>
                </a:lnTo>
                <a:lnTo>
                  <a:pt x="2858" y="3200"/>
                </a:lnTo>
                <a:lnTo>
                  <a:pt x="2860" y="3236"/>
                </a:lnTo>
                <a:lnTo>
                  <a:pt x="2861" y="3264"/>
                </a:lnTo>
                <a:lnTo>
                  <a:pt x="2862" y="3288"/>
                </a:lnTo>
                <a:lnTo>
                  <a:pt x="2861" y="3306"/>
                </a:lnTo>
                <a:lnTo>
                  <a:pt x="2860" y="3317"/>
                </a:lnTo>
                <a:lnTo>
                  <a:pt x="2858" y="3321"/>
                </a:lnTo>
                <a:lnTo>
                  <a:pt x="0" y="3321"/>
                </a:lnTo>
                <a:lnTo>
                  <a:pt x="0" y="3317"/>
                </a:lnTo>
                <a:lnTo>
                  <a:pt x="1" y="3306"/>
                </a:lnTo>
                <a:lnTo>
                  <a:pt x="2" y="3288"/>
                </a:lnTo>
                <a:lnTo>
                  <a:pt x="4" y="3264"/>
                </a:lnTo>
                <a:lnTo>
                  <a:pt x="8" y="3236"/>
                </a:lnTo>
                <a:lnTo>
                  <a:pt x="11" y="3200"/>
                </a:lnTo>
                <a:lnTo>
                  <a:pt x="15" y="3162"/>
                </a:lnTo>
                <a:lnTo>
                  <a:pt x="20" y="3119"/>
                </a:lnTo>
                <a:lnTo>
                  <a:pt x="25" y="3073"/>
                </a:lnTo>
                <a:lnTo>
                  <a:pt x="32" y="3023"/>
                </a:lnTo>
                <a:lnTo>
                  <a:pt x="39" y="2971"/>
                </a:lnTo>
                <a:lnTo>
                  <a:pt x="46" y="2919"/>
                </a:lnTo>
                <a:lnTo>
                  <a:pt x="54" y="2865"/>
                </a:lnTo>
                <a:lnTo>
                  <a:pt x="63" y="2810"/>
                </a:lnTo>
                <a:lnTo>
                  <a:pt x="73" y="2755"/>
                </a:lnTo>
                <a:lnTo>
                  <a:pt x="83" y="2700"/>
                </a:lnTo>
                <a:lnTo>
                  <a:pt x="93" y="2646"/>
                </a:lnTo>
                <a:lnTo>
                  <a:pt x="105" y="2594"/>
                </a:lnTo>
                <a:lnTo>
                  <a:pt x="117" y="2544"/>
                </a:lnTo>
                <a:lnTo>
                  <a:pt x="129" y="2497"/>
                </a:lnTo>
                <a:lnTo>
                  <a:pt x="143" y="2453"/>
                </a:lnTo>
                <a:lnTo>
                  <a:pt x="157" y="2412"/>
                </a:lnTo>
                <a:lnTo>
                  <a:pt x="172" y="2376"/>
                </a:lnTo>
                <a:lnTo>
                  <a:pt x="187" y="2345"/>
                </a:lnTo>
                <a:lnTo>
                  <a:pt x="221" y="2287"/>
                </a:lnTo>
                <a:lnTo>
                  <a:pt x="256" y="2235"/>
                </a:lnTo>
                <a:lnTo>
                  <a:pt x="291" y="2190"/>
                </a:lnTo>
                <a:lnTo>
                  <a:pt x="328" y="2150"/>
                </a:lnTo>
                <a:lnTo>
                  <a:pt x="363" y="2116"/>
                </a:lnTo>
                <a:lnTo>
                  <a:pt x="399" y="2088"/>
                </a:lnTo>
                <a:lnTo>
                  <a:pt x="435" y="2064"/>
                </a:lnTo>
                <a:lnTo>
                  <a:pt x="471" y="2045"/>
                </a:lnTo>
                <a:lnTo>
                  <a:pt x="507" y="2028"/>
                </a:lnTo>
                <a:lnTo>
                  <a:pt x="542" y="2016"/>
                </a:lnTo>
                <a:lnTo>
                  <a:pt x="578" y="2006"/>
                </a:lnTo>
                <a:lnTo>
                  <a:pt x="612" y="1998"/>
                </a:lnTo>
                <a:lnTo>
                  <a:pt x="646" y="1992"/>
                </a:lnTo>
                <a:lnTo>
                  <a:pt x="636" y="2034"/>
                </a:lnTo>
                <a:lnTo>
                  <a:pt x="626" y="2077"/>
                </a:lnTo>
                <a:lnTo>
                  <a:pt x="617" y="2119"/>
                </a:lnTo>
                <a:lnTo>
                  <a:pt x="611" y="2165"/>
                </a:lnTo>
                <a:lnTo>
                  <a:pt x="606" y="2212"/>
                </a:lnTo>
                <a:lnTo>
                  <a:pt x="604" y="2261"/>
                </a:lnTo>
                <a:lnTo>
                  <a:pt x="604" y="2511"/>
                </a:lnTo>
                <a:lnTo>
                  <a:pt x="569" y="2526"/>
                </a:lnTo>
                <a:lnTo>
                  <a:pt x="534" y="2543"/>
                </a:lnTo>
                <a:lnTo>
                  <a:pt x="505" y="2564"/>
                </a:lnTo>
                <a:lnTo>
                  <a:pt x="477" y="2589"/>
                </a:lnTo>
                <a:lnTo>
                  <a:pt x="454" y="2617"/>
                </a:lnTo>
                <a:lnTo>
                  <a:pt x="434" y="2649"/>
                </a:lnTo>
                <a:lnTo>
                  <a:pt x="417" y="2683"/>
                </a:lnTo>
                <a:lnTo>
                  <a:pt x="406" y="2719"/>
                </a:lnTo>
                <a:lnTo>
                  <a:pt x="398" y="2759"/>
                </a:lnTo>
                <a:lnTo>
                  <a:pt x="396" y="2802"/>
                </a:lnTo>
                <a:lnTo>
                  <a:pt x="399" y="2847"/>
                </a:lnTo>
                <a:lnTo>
                  <a:pt x="409" y="2890"/>
                </a:lnTo>
                <a:lnTo>
                  <a:pt x="426" y="2931"/>
                </a:lnTo>
                <a:lnTo>
                  <a:pt x="448" y="2969"/>
                </a:lnTo>
                <a:lnTo>
                  <a:pt x="475" y="3003"/>
                </a:lnTo>
                <a:lnTo>
                  <a:pt x="506" y="3035"/>
                </a:lnTo>
                <a:lnTo>
                  <a:pt x="541" y="3062"/>
                </a:lnTo>
                <a:lnTo>
                  <a:pt x="579" y="3084"/>
                </a:lnTo>
                <a:lnTo>
                  <a:pt x="621" y="3099"/>
                </a:lnTo>
                <a:lnTo>
                  <a:pt x="664" y="3110"/>
                </a:lnTo>
                <a:lnTo>
                  <a:pt x="708" y="3113"/>
                </a:lnTo>
                <a:lnTo>
                  <a:pt x="754" y="3110"/>
                </a:lnTo>
                <a:lnTo>
                  <a:pt x="797" y="3099"/>
                </a:lnTo>
                <a:lnTo>
                  <a:pt x="839" y="3084"/>
                </a:lnTo>
                <a:lnTo>
                  <a:pt x="876" y="3063"/>
                </a:lnTo>
                <a:lnTo>
                  <a:pt x="912" y="3036"/>
                </a:lnTo>
                <a:lnTo>
                  <a:pt x="944" y="3007"/>
                </a:lnTo>
                <a:lnTo>
                  <a:pt x="970" y="2974"/>
                </a:lnTo>
                <a:lnTo>
                  <a:pt x="993" y="2938"/>
                </a:lnTo>
                <a:lnTo>
                  <a:pt x="1009" y="2901"/>
                </a:lnTo>
                <a:lnTo>
                  <a:pt x="1019" y="2861"/>
                </a:lnTo>
                <a:lnTo>
                  <a:pt x="1022" y="2822"/>
                </a:lnTo>
                <a:lnTo>
                  <a:pt x="1020" y="2785"/>
                </a:lnTo>
                <a:lnTo>
                  <a:pt x="1012" y="2748"/>
                </a:lnTo>
                <a:lnTo>
                  <a:pt x="1001" y="2713"/>
                </a:lnTo>
                <a:lnTo>
                  <a:pt x="985" y="2679"/>
                </a:lnTo>
                <a:lnTo>
                  <a:pt x="965" y="2646"/>
                </a:lnTo>
                <a:lnTo>
                  <a:pt x="942" y="2617"/>
                </a:lnTo>
                <a:lnTo>
                  <a:pt x="914" y="2589"/>
                </a:lnTo>
                <a:lnTo>
                  <a:pt x="883" y="2566"/>
                </a:lnTo>
                <a:lnTo>
                  <a:pt x="850" y="2548"/>
                </a:lnTo>
                <a:lnTo>
                  <a:pt x="813" y="2532"/>
                </a:lnTo>
                <a:lnTo>
                  <a:pt x="813" y="2283"/>
                </a:lnTo>
                <a:lnTo>
                  <a:pt x="814" y="2236"/>
                </a:lnTo>
                <a:lnTo>
                  <a:pt x="818" y="2193"/>
                </a:lnTo>
                <a:lnTo>
                  <a:pt x="823" y="2155"/>
                </a:lnTo>
                <a:lnTo>
                  <a:pt x="831" y="2121"/>
                </a:lnTo>
                <a:lnTo>
                  <a:pt x="840" y="2091"/>
                </a:lnTo>
                <a:lnTo>
                  <a:pt x="850" y="2064"/>
                </a:lnTo>
                <a:lnTo>
                  <a:pt x="861" y="2042"/>
                </a:lnTo>
                <a:lnTo>
                  <a:pt x="872" y="2023"/>
                </a:lnTo>
                <a:lnTo>
                  <a:pt x="884" y="2006"/>
                </a:lnTo>
                <a:lnTo>
                  <a:pt x="897" y="1992"/>
                </a:lnTo>
                <a:lnTo>
                  <a:pt x="931" y="1986"/>
                </a:lnTo>
                <a:lnTo>
                  <a:pt x="963" y="1979"/>
                </a:lnTo>
                <a:lnTo>
                  <a:pt x="994" y="1970"/>
                </a:lnTo>
                <a:lnTo>
                  <a:pt x="1021" y="1960"/>
                </a:lnTo>
                <a:lnTo>
                  <a:pt x="1047" y="1948"/>
                </a:lnTo>
                <a:lnTo>
                  <a:pt x="1070" y="1933"/>
                </a:lnTo>
                <a:lnTo>
                  <a:pt x="1089" y="1917"/>
                </a:lnTo>
                <a:lnTo>
                  <a:pt x="1104" y="1898"/>
                </a:lnTo>
                <a:lnTo>
                  <a:pt x="1116" y="1877"/>
                </a:lnTo>
                <a:lnTo>
                  <a:pt x="1124" y="1853"/>
                </a:lnTo>
                <a:lnTo>
                  <a:pt x="1126" y="1826"/>
                </a:lnTo>
                <a:lnTo>
                  <a:pt x="1124" y="1801"/>
                </a:lnTo>
                <a:lnTo>
                  <a:pt x="1119" y="1779"/>
                </a:lnTo>
                <a:lnTo>
                  <a:pt x="1110" y="1762"/>
                </a:lnTo>
                <a:lnTo>
                  <a:pt x="1099" y="1745"/>
                </a:lnTo>
                <a:lnTo>
                  <a:pt x="1083" y="1731"/>
                </a:lnTo>
                <a:lnTo>
                  <a:pt x="1067" y="1719"/>
                </a:lnTo>
                <a:lnTo>
                  <a:pt x="1048" y="1707"/>
                </a:lnTo>
                <a:lnTo>
                  <a:pt x="1027" y="1694"/>
                </a:lnTo>
                <a:lnTo>
                  <a:pt x="1005" y="1681"/>
                </a:lnTo>
                <a:lnTo>
                  <a:pt x="981" y="1666"/>
                </a:lnTo>
                <a:lnTo>
                  <a:pt x="957" y="1650"/>
                </a:lnTo>
                <a:lnTo>
                  <a:pt x="933" y="1631"/>
                </a:lnTo>
                <a:lnTo>
                  <a:pt x="907" y="1609"/>
                </a:lnTo>
                <a:lnTo>
                  <a:pt x="883" y="1582"/>
                </a:lnTo>
                <a:lnTo>
                  <a:pt x="858" y="1552"/>
                </a:lnTo>
                <a:lnTo>
                  <a:pt x="834" y="1515"/>
                </a:lnTo>
                <a:lnTo>
                  <a:pt x="833" y="1512"/>
                </a:lnTo>
                <a:lnTo>
                  <a:pt x="830" y="1502"/>
                </a:lnTo>
                <a:lnTo>
                  <a:pt x="824" y="1488"/>
                </a:lnTo>
                <a:lnTo>
                  <a:pt x="819" y="1467"/>
                </a:lnTo>
                <a:lnTo>
                  <a:pt x="811" y="1442"/>
                </a:lnTo>
                <a:lnTo>
                  <a:pt x="802" y="1411"/>
                </a:lnTo>
                <a:lnTo>
                  <a:pt x="792" y="1375"/>
                </a:lnTo>
                <a:lnTo>
                  <a:pt x="782" y="1337"/>
                </a:lnTo>
                <a:lnTo>
                  <a:pt x="771" y="1294"/>
                </a:lnTo>
                <a:lnTo>
                  <a:pt x="761" y="1249"/>
                </a:lnTo>
                <a:lnTo>
                  <a:pt x="750" y="1199"/>
                </a:lnTo>
                <a:lnTo>
                  <a:pt x="740" y="1148"/>
                </a:lnTo>
                <a:lnTo>
                  <a:pt x="731" y="1094"/>
                </a:lnTo>
                <a:lnTo>
                  <a:pt x="723" y="1039"/>
                </a:lnTo>
                <a:lnTo>
                  <a:pt x="715" y="980"/>
                </a:lnTo>
                <a:lnTo>
                  <a:pt x="709" y="922"/>
                </a:lnTo>
                <a:lnTo>
                  <a:pt x="705" y="863"/>
                </a:lnTo>
                <a:lnTo>
                  <a:pt x="703" y="802"/>
                </a:lnTo>
                <a:lnTo>
                  <a:pt x="703" y="742"/>
                </a:lnTo>
                <a:lnTo>
                  <a:pt x="704" y="682"/>
                </a:lnTo>
                <a:lnTo>
                  <a:pt x="708" y="622"/>
                </a:lnTo>
                <a:lnTo>
                  <a:pt x="917" y="622"/>
                </a:lnTo>
                <a:lnTo>
                  <a:pt x="908" y="603"/>
                </a:lnTo>
                <a:lnTo>
                  <a:pt x="903" y="586"/>
                </a:lnTo>
                <a:lnTo>
                  <a:pt x="900" y="570"/>
                </a:lnTo>
                <a:lnTo>
                  <a:pt x="897" y="554"/>
                </a:lnTo>
                <a:lnTo>
                  <a:pt x="897" y="538"/>
                </a:lnTo>
                <a:lnTo>
                  <a:pt x="897" y="519"/>
                </a:lnTo>
                <a:lnTo>
                  <a:pt x="898" y="499"/>
                </a:lnTo>
                <a:lnTo>
                  <a:pt x="902" y="483"/>
                </a:lnTo>
                <a:lnTo>
                  <a:pt x="907" y="467"/>
                </a:lnTo>
                <a:lnTo>
                  <a:pt x="912" y="451"/>
                </a:lnTo>
                <a:lnTo>
                  <a:pt x="916" y="434"/>
                </a:lnTo>
                <a:lnTo>
                  <a:pt x="917" y="416"/>
                </a:lnTo>
                <a:lnTo>
                  <a:pt x="750" y="416"/>
                </a:lnTo>
                <a:lnTo>
                  <a:pt x="768" y="373"/>
                </a:lnTo>
                <a:lnTo>
                  <a:pt x="788" y="332"/>
                </a:lnTo>
                <a:lnTo>
                  <a:pt x="811" y="292"/>
                </a:lnTo>
                <a:lnTo>
                  <a:pt x="838" y="254"/>
                </a:lnTo>
                <a:lnTo>
                  <a:pt x="867" y="218"/>
                </a:lnTo>
                <a:lnTo>
                  <a:pt x="901" y="184"/>
                </a:lnTo>
                <a:lnTo>
                  <a:pt x="937" y="152"/>
                </a:lnTo>
                <a:lnTo>
                  <a:pt x="977" y="122"/>
                </a:lnTo>
                <a:lnTo>
                  <a:pt x="1021" y="95"/>
                </a:lnTo>
                <a:lnTo>
                  <a:pt x="1069" y="71"/>
                </a:lnTo>
                <a:lnTo>
                  <a:pt x="1121" y="50"/>
                </a:lnTo>
                <a:lnTo>
                  <a:pt x="1176" y="33"/>
                </a:lnTo>
                <a:lnTo>
                  <a:pt x="1236" y="18"/>
                </a:lnTo>
                <a:lnTo>
                  <a:pt x="1299" y="9"/>
                </a:lnTo>
                <a:lnTo>
                  <a:pt x="1368" y="2"/>
                </a:lnTo>
                <a:lnTo>
                  <a:pt x="1440" y="0"/>
                </a:lnTo>
                <a:close/>
              </a:path>
            </a:pathLst>
          </a:custGeom>
          <a:solidFill>
            <a:srgbClr val="85C0F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4527529" y="842488"/>
            <a:ext cx="3337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sz="3200" b="1" spc="300" dirty="0">
              <a:solidFill>
                <a:srgbClr val="85C0FB"/>
              </a:solidFill>
              <a:cs typeface="+mn-ea"/>
              <a:sym typeface="+mn-lt"/>
            </a:endParaRPr>
          </a:p>
        </p:txBody>
      </p:sp>
      <p:cxnSp>
        <p:nvCxnSpPr>
          <p:cNvPr id="19" name="Straight Connector 22"/>
          <p:cNvCxnSpPr/>
          <p:nvPr/>
        </p:nvCxnSpPr>
        <p:spPr>
          <a:xfrm>
            <a:off x="4422470" y="1531585"/>
            <a:ext cx="343592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/>
      <p:bldP spid="13" grpId="0"/>
      <p:bldP spid="14" grpId="0"/>
      <p:bldP spid="15" grpId="0"/>
      <p:bldP spid="16" grpId="0" animBg="1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7"/>
          <p:cNvSpPr/>
          <p:nvPr/>
        </p:nvSpPr>
        <p:spPr bwMode="auto">
          <a:xfrm>
            <a:off x="1116977" y="2919186"/>
            <a:ext cx="2193156" cy="1979296"/>
          </a:xfrm>
          <a:custGeom>
            <a:avLst/>
            <a:gdLst>
              <a:gd name="T0" fmla="*/ 1373 w 3374"/>
              <a:gd name="T1" fmla="*/ 0 h 3043"/>
              <a:gd name="T2" fmla="*/ 1404 w 3374"/>
              <a:gd name="T3" fmla="*/ 14 h 3043"/>
              <a:gd name="T4" fmla="*/ 1423 w 3374"/>
              <a:gd name="T5" fmla="*/ 42 h 3043"/>
              <a:gd name="T6" fmla="*/ 1649 w 3374"/>
              <a:gd name="T7" fmla="*/ 2551 h 3043"/>
              <a:gd name="T8" fmla="*/ 2019 w 3374"/>
              <a:gd name="T9" fmla="*/ 876 h 3043"/>
              <a:gd name="T10" fmla="*/ 2043 w 3374"/>
              <a:gd name="T11" fmla="*/ 851 h 3043"/>
              <a:gd name="T12" fmla="*/ 2076 w 3374"/>
              <a:gd name="T13" fmla="*/ 841 h 3043"/>
              <a:gd name="T14" fmla="*/ 2109 w 3374"/>
              <a:gd name="T15" fmla="*/ 850 h 3043"/>
              <a:gd name="T16" fmla="*/ 2133 w 3374"/>
              <a:gd name="T17" fmla="*/ 875 h 3043"/>
              <a:gd name="T18" fmla="*/ 2287 w 3374"/>
              <a:gd name="T19" fmla="*/ 1532 h 3043"/>
              <a:gd name="T20" fmla="*/ 2480 w 3374"/>
              <a:gd name="T21" fmla="*/ 1058 h 3043"/>
              <a:gd name="T22" fmla="*/ 2511 w 3374"/>
              <a:gd name="T23" fmla="*/ 1036 h 3043"/>
              <a:gd name="T24" fmla="*/ 3310 w 3374"/>
              <a:gd name="T25" fmla="*/ 1033 h 3043"/>
              <a:gd name="T26" fmla="*/ 3342 w 3374"/>
              <a:gd name="T27" fmla="*/ 1042 h 3043"/>
              <a:gd name="T28" fmla="*/ 3365 w 3374"/>
              <a:gd name="T29" fmla="*/ 1065 h 3043"/>
              <a:gd name="T30" fmla="*/ 3374 w 3374"/>
              <a:gd name="T31" fmla="*/ 1098 h 3043"/>
              <a:gd name="T32" fmla="*/ 3365 w 3374"/>
              <a:gd name="T33" fmla="*/ 1131 h 3043"/>
              <a:gd name="T34" fmla="*/ 3342 w 3374"/>
              <a:gd name="T35" fmla="*/ 1154 h 3043"/>
              <a:gd name="T36" fmla="*/ 3310 w 3374"/>
              <a:gd name="T37" fmla="*/ 1162 h 3043"/>
              <a:gd name="T38" fmla="*/ 2331 w 3374"/>
              <a:gd name="T39" fmla="*/ 1771 h 3043"/>
              <a:gd name="T40" fmla="*/ 2312 w 3374"/>
              <a:gd name="T41" fmla="*/ 1797 h 3043"/>
              <a:gd name="T42" fmla="*/ 2283 w 3374"/>
              <a:gd name="T43" fmla="*/ 1811 h 3043"/>
              <a:gd name="T44" fmla="*/ 2249 w 3374"/>
              <a:gd name="T45" fmla="*/ 1809 h 3043"/>
              <a:gd name="T46" fmla="*/ 2223 w 3374"/>
              <a:gd name="T47" fmla="*/ 1792 h 3043"/>
              <a:gd name="T48" fmla="*/ 2207 w 3374"/>
              <a:gd name="T49" fmla="*/ 1762 h 3043"/>
              <a:gd name="T50" fmla="*/ 1686 w 3374"/>
              <a:gd name="T51" fmla="*/ 2992 h 3043"/>
              <a:gd name="T52" fmla="*/ 1669 w 3374"/>
              <a:gd name="T53" fmla="*/ 3023 h 3043"/>
              <a:gd name="T54" fmla="*/ 1640 w 3374"/>
              <a:gd name="T55" fmla="*/ 3041 h 3043"/>
              <a:gd name="T56" fmla="*/ 1618 w 3374"/>
              <a:gd name="T57" fmla="*/ 3043 h 3043"/>
              <a:gd name="T58" fmla="*/ 1584 w 3374"/>
              <a:gd name="T59" fmla="*/ 3031 h 3043"/>
              <a:gd name="T60" fmla="*/ 1562 w 3374"/>
              <a:gd name="T61" fmla="*/ 3002 h 3043"/>
              <a:gd name="T62" fmla="*/ 1320 w 3374"/>
              <a:gd name="T63" fmla="*/ 318 h 3043"/>
              <a:gd name="T64" fmla="*/ 895 w 3374"/>
              <a:gd name="T65" fmla="*/ 1267 h 3043"/>
              <a:gd name="T66" fmla="*/ 872 w 3374"/>
              <a:gd name="T67" fmla="*/ 1286 h 3043"/>
              <a:gd name="T68" fmla="*/ 844 w 3374"/>
              <a:gd name="T69" fmla="*/ 1292 h 3043"/>
              <a:gd name="T70" fmla="*/ 48 w 3374"/>
              <a:gd name="T71" fmla="*/ 1290 h 3043"/>
              <a:gd name="T72" fmla="*/ 19 w 3374"/>
              <a:gd name="T73" fmla="*/ 1274 h 3043"/>
              <a:gd name="T74" fmla="*/ 2 w 3374"/>
              <a:gd name="T75" fmla="*/ 1245 h 3043"/>
              <a:gd name="T76" fmla="*/ 2 w 3374"/>
              <a:gd name="T77" fmla="*/ 1210 h 3043"/>
              <a:gd name="T78" fmla="*/ 19 w 3374"/>
              <a:gd name="T79" fmla="*/ 1182 h 3043"/>
              <a:gd name="T80" fmla="*/ 48 w 3374"/>
              <a:gd name="T81" fmla="*/ 1165 h 3043"/>
              <a:gd name="T82" fmla="*/ 802 w 3374"/>
              <a:gd name="T83" fmla="*/ 1162 h 3043"/>
              <a:gd name="T84" fmla="*/ 1313 w 3374"/>
              <a:gd name="T85" fmla="*/ 22 h 3043"/>
              <a:gd name="T86" fmla="*/ 1339 w 3374"/>
              <a:gd name="T87" fmla="*/ 3 h 3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74" h="3043">
                <a:moveTo>
                  <a:pt x="1356" y="0"/>
                </a:moveTo>
                <a:lnTo>
                  <a:pt x="1373" y="0"/>
                </a:lnTo>
                <a:lnTo>
                  <a:pt x="1389" y="5"/>
                </a:lnTo>
                <a:lnTo>
                  <a:pt x="1404" y="14"/>
                </a:lnTo>
                <a:lnTo>
                  <a:pt x="1415" y="27"/>
                </a:lnTo>
                <a:lnTo>
                  <a:pt x="1423" y="42"/>
                </a:lnTo>
                <a:lnTo>
                  <a:pt x="1427" y="58"/>
                </a:lnTo>
                <a:lnTo>
                  <a:pt x="1649" y="2551"/>
                </a:lnTo>
                <a:lnTo>
                  <a:pt x="2013" y="892"/>
                </a:lnTo>
                <a:lnTo>
                  <a:pt x="2019" y="876"/>
                </a:lnTo>
                <a:lnTo>
                  <a:pt x="2030" y="861"/>
                </a:lnTo>
                <a:lnTo>
                  <a:pt x="2043" y="851"/>
                </a:lnTo>
                <a:lnTo>
                  <a:pt x="2058" y="844"/>
                </a:lnTo>
                <a:lnTo>
                  <a:pt x="2076" y="841"/>
                </a:lnTo>
                <a:lnTo>
                  <a:pt x="2094" y="844"/>
                </a:lnTo>
                <a:lnTo>
                  <a:pt x="2109" y="850"/>
                </a:lnTo>
                <a:lnTo>
                  <a:pt x="2123" y="861"/>
                </a:lnTo>
                <a:lnTo>
                  <a:pt x="2133" y="875"/>
                </a:lnTo>
                <a:lnTo>
                  <a:pt x="2140" y="891"/>
                </a:lnTo>
                <a:lnTo>
                  <a:pt x="2287" y="1532"/>
                </a:lnTo>
                <a:lnTo>
                  <a:pt x="2470" y="1076"/>
                </a:lnTo>
                <a:lnTo>
                  <a:pt x="2480" y="1058"/>
                </a:lnTo>
                <a:lnTo>
                  <a:pt x="2494" y="1045"/>
                </a:lnTo>
                <a:lnTo>
                  <a:pt x="2511" y="1036"/>
                </a:lnTo>
                <a:lnTo>
                  <a:pt x="2531" y="1033"/>
                </a:lnTo>
                <a:lnTo>
                  <a:pt x="3310" y="1033"/>
                </a:lnTo>
                <a:lnTo>
                  <a:pt x="3326" y="1036"/>
                </a:lnTo>
                <a:lnTo>
                  <a:pt x="3342" y="1042"/>
                </a:lnTo>
                <a:lnTo>
                  <a:pt x="3355" y="1052"/>
                </a:lnTo>
                <a:lnTo>
                  <a:pt x="3365" y="1065"/>
                </a:lnTo>
                <a:lnTo>
                  <a:pt x="3372" y="1081"/>
                </a:lnTo>
                <a:lnTo>
                  <a:pt x="3374" y="1098"/>
                </a:lnTo>
                <a:lnTo>
                  <a:pt x="3372" y="1115"/>
                </a:lnTo>
                <a:lnTo>
                  <a:pt x="3365" y="1131"/>
                </a:lnTo>
                <a:lnTo>
                  <a:pt x="3355" y="1144"/>
                </a:lnTo>
                <a:lnTo>
                  <a:pt x="3342" y="1154"/>
                </a:lnTo>
                <a:lnTo>
                  <a:pt x="3326" y="1160"/>
                </a:lnTo>
                <a:lnTo>
                  <a:pt x="3310" y="1162"/>
                </a:lnTo>
                <a:lnTo>
                  <a:pt x="2574" y="1162"/>
                </a:lnTo>
                <a:lnTo>
                  <a:pt x="2331" y="1771"/>
                </a:lnTo>
                <a:lnTo>
                  <a:pt x="2323" y="1786"/>
                </a:lnTo>
                <a:lnTo>
                  <a:pt x="2312" y="1797"/>
                </a:lnTo>
                <a:lnTo>
                  <a:pt x="2298" y="1806"/>
                </a:lnTo>
                <a:lnTo>
                  <a:pt x="2283" y="1811"/>
                </a:lnTo>
                <a:lnTo>
                  <a:pt x="2266" y="1812"/>
                </a:lnTo>
                <a:lnTo>
                  <a:pt x="2249" y="1809"/>
                </a:lnTo>
                <a:lnTo>
                  <a:pt x="2235" y="1802"/>
                </a:lnTo>
                <a:lnTo>
                  <a:pt x="2223" y="1792"/>
                </a:lnTo>
                <a:lnTo>
                  <a:pt x="2214" y="1778"/>
                </a:lnTo>
                <a:lnTo>
                  <a:pt x="2207" y="1762"/>
                </a:lnTo>
                <a:lnTo>
                  <a:pt x="2078" y="1201"/>
                </a:lnTo>
                <a:lnTo>
                  <a:pt x="1686" y="2992"/>
                </a:lnTo>
                <a:lnTo>
                  <a:pt x="1679" y="3009"/>
                </a:lnTo>
                <a:lnTo>
                  <a:pt x="1669" y="3023"/>
                </a:lnTo>
                <a:lnTo>
                  <a:pt x="1655" y="3034"/>
                </a:lnTo>
                <a:lnTo>
                  <a:pt x="1640" y="3041"/>
                </a:lnTo>
                <a:lnTo>
                  <a:pt x="1623" y="3043"/>
                </a:lnTo>
                <a:lnTo>
                  <a:pt x="1618" y="3043"/>
                </a:lnTo>
                <a:lnTo>
                  <a:pt x="1600" y="3039"/>
                </a:lnTo>
                <a:lnTo>
                  <a:pt x="1584" y="3031"/>
                </a:lnTo>
                <a:lnTo>
                  <a:pt x="1570" y="3017"/>
                </a:lnTo>
                <a:lnTo>
                  <a:pt x="1562" y="3002"/>
                </a:lnTo>
                <a:lnTo>
                  <a:pt x="1557" y="2984"/>
                </a:lnTo>
                <a:lnTo>
                  <a:pt x="1320" y="318"/>
                </a:lnTo>
                <a:lnTo>
                  <a:pt x="903" y="1255"/>
                </a:lnTo>
                <a:lnTo>
                  <a:pt x="895" y="1267"/>
                </a:lnTo>
                <a:lnTo>
                  <a:pt x="884" y="1279"/>
                </a:lnTo>
                <a:lnTo>
                  <a:pt x="872" y="1286"/>
                </a:lnTo>
                <a:lnTo>
                  <a:pt x="859" y="1291"/>
                </a:lnTo>
                <a:lnTo>
                  <a:pt x="844" y="1292"/>
                </a:lnTo>
                <a:lnTo>
                  <a:pt x="64" y="1292"/>
                </a:lnTo>
                <a:lnTo>
                  <a:pt x="48" y="1290"/>
                </a:lnTo>
                <a:lnTo>
                  <a:pt x="32" y="1284"/>
                </a:lnTo>
                <a:lnTo>
                  <a:pt x="19" y="1274"/>
                </a:lnTo>
                <a:lnTo>
                  <a:pt x="9" y="1260"/>
                </a:lnTo>
                <a:lnTo>
                  <a:pt x="2" y="1245"/>
                </a:lnTo>
                <a:lnTo>
                  <a:pt x="0" y="1228"/>
                </a:lnTo>
                <a:lnTo>
                  <a:pt x="2" y="1210"/>
                </a:lnTo>
                <a:lnTo>
                  <a:pt x="9" y="1195"/>
                </a:lnTo>
                <a:lnTo>
                  <a:pt x="19" y="1182"/>
                </a:lnTo>
                <a:lnTo>
                  <a:pt x="32" y="1172"/>
                </a:lnTo>
                <a:lnTo>
                  <a:pt x="48" y="1165"/>
                </a:lnTo>
                <a:lnTo>
                  <a:pt x="64" y="1162"/>
                </a:lnTo>
                <a:lnTo>
                  <a:pt x="802" y="1162"/>
                </a:lnTo>
                <a:lnTo>
                  <a:pt x="1304" y="37"/>
                </a:lnTo>
                <a:lnTo>
                  <a:pt x="1313" y="22"/>
                </a:lnTo>
                <a:lnTo>
                  <a:pt x="1325" y="11"/>
                </a:lnTo>
                <a:lnTo>
                  <a:pt x="1339" y="3"/>
                </a:lnTo>
                <a:lnTo>
                  <a:pt x="1356" y="0"/>
                </a:lnTo>
                <a:close/>
              </a:path>
            </a:pathLst>
          </a:custGeom>
          <a:solidFill>
            <a:srgbClr val="85C0F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17"/>
          <p:cNvSpPr/>
          <p:nvPr/>
        </p:nvSpPr>
        <p:spPr bwMode="auto">
          <a:xfrm>
            <a:off x="6076904" y="2919186"/>
            <a:ext cx="2193156" cy="1979296"/>
          </a:xfrm>
          <a:custGeom>
            <a:avLst/>
            <a:gdLst>
              <a:gd name="T0" fmla="*/ 1373 w 3374"/>
              <a:gd name="T1" fmla="*/ 0 h 3043"/>
              <a:gd name="T2" fmla="*/ 1404 w 3374"/>
              <a:gd name="T3" fmla="*/ 14 h 3043"/>
              <a:gd name="T4" fmla="*/ 1423 w 3374"/>
              <a:gd name="T5" fmla="*/ 42 h 3043"/>
              <a:gd name="T6" fmla="*/ 1649 w 3374"/>
              <a:gd name="T7" fmla="*/ 2551 h 3043"/>
              <a:gd name="T8" fmla="*/ 2019 w 3374"/>
              <a:gd name="T9" fmla="*/ 876 h 3043"/>
              <a:gd name="T10" fmla="*/ 2043 w 3374"/>
              <a:gd name="T11" fmla="*/ 851 h 3043"/>
              <a:gd name="T12" fmla="*/ 2076 w 3374"/>
              <a:gd name="T13" fmla="*/ 841 h 3043"/>
              <a:gd name="T14" fmla="*/ 2109 w 3374"/>
              <a:gd name="T15" fmla="*/ 850 h 3043"/>
              <a:gd name="T16" fmla="*/ 2133 w 3374"/>
              <a:gd name="T17" fmla="*/ 875 h 3043"/>
              <a:gd name="T18" fmla="*/ 2287 w 3374"/>
              <a:gd name="T19" fmla="*/ 1532 h 3043"/>
              <a:gd name="T20" fmla="*/ 2480 w 3374"/>
              <a:gd name="T21" fmla="*/ 1058 h 3043"/>
              <a:gd name="T22" fmla="*/ 2511 w 3374"/>
              <a:gd name="T23" fmla="*/ 1036 h 3043"/>
              <a:gd name="T24" fmla="*/ 3310 w 3374"/>
              <a:gd name="T25" fmla="*/ 1033 h 3043"/>
              <a:gd name="T26" fmla="*/ 3342 w 3374"/>
              <a:gd name="T27" fmla="*/ 1042 h 3043"/>
              <a:gd name="T28" fmla="*/ 3365 w 3374"/>
              <a:gd name="T29" fmla="*/ 1065 h 3043"/>
              <a:gd name="T30" fmla="*/ 3374 w 3374"/>
              <a:gd name="T31" fmla="*/ 1098 h 3043"/>
              <a:gd name="T32" fmla="*/ 3365 w 3374"/>
              <a:gd name="T33" fmla="*/ 1131 h 3043"/>
              <a:gd name="T34" fmla="*/ 3342 w 3374"/>
              <a:gd name="T35" fmla="*/ 1154 h 3043"/>
              <a:gd name="T36" fmla="*/ 3310 w 3374"/>
              <a:gd name="T37" fmla="*/ 1162 h 3043"/>
              <a:gd name="T38" fmla="*/ 2331 w 3374"/>
              <a:gd name="T39" fmla="*/ 1771 h 3043"/>
              <a:gd name="T40" fmla="*/ 2312 w 3374"/>
              <a:gd name="T41" fmla="*/ 1797 h 3043"/>
              <a:gd name="T42" fmla="*/ 2283 w 3374"/>
              <a:gd name="T43" fmla="*/ 1811 h 3043"/>
              <a:gd name="T44" fmla="*/ 2249 w 3374"/>
              <a:gd name="T45" fmla="*/ 1809 h 3043"/>
              <a:gd name="T46" fmla="*/ 2223 w 3374"/>
              <a:gd name="T47" fmla="*/ 1792 h 3043"/>
              <a:gd name="T48" fmla="*/ 2207 w 3374"/>
              <a:gd name="T49" fmla="*/ 1762 h 3043"/>
              <a:gd name="T50" fmla="*/ 1686 w 3374"/>
              <a:gd name="T51" fmla="*/ 2992 h 3043"/>
              <a:gd name="T52" fmla="*/ 1669 w 3374"/>
              <a:gd name="T53" fmla="*/ 3023 h 3043"/>
              <a:gd name="T54" fmla="*/ 1640 w 3374"/>
              <a:gd name="T55" fmla="*/ 3041 h 3043"/>
              <a:gd name="T56" fmla="*/ 1618 w 3374"/>
              <a:gd name="T57" fmla="*/ 3043 h 3043"/>
              <a:gd name="T58" fmla="*/ 1584 w 3374"/>
              <a:gd name="T59" fmla="*/ 3031 h 3043"/>
              <a:gd name="T60" fmla="*/ 1562 w 3374"/>
              <a:gd name="T61" fmla="*/ 3002 h 3043"/>
              <a:gd name="T62" fmla="*/ 1320 w 3374"/>
              <a:gd name="T63" fmla="*/ 318 h 3043"/>
              <a:gd name="T64" fmla="*/ 895 w 3374"/>
              <a:gd name="T65" fmla="*/ 1267 h 3043"/>
              <a:gd name="T66" fmla="*/ 872 w 3374"/>
              <a:gd name="T67" fmla="*/ 1286 h 3043"/>
              <a:gd name="T68" fmla="*/ 844 w 3374"/>
              <a:gd name="T69" fmla="*/ 1292 h 3043"/>
              <a:gd name="T70" fmla="*/ 48 w 3374"/>
              <a:gd name="T71" fmla="*/ 1290 h 3043"/>
              <a:gd name="T72" fmla="*/ 19 w 3374"/>
              <a:gd name="T73" fmla="*/ 1274 h 3043"/>
              <a:gd name="T74" fmla="*/ 2 w 3374"/>
              <a:gd name="T75" fmla="*/ 1245 h 3043"/>
              <a:gd name="T76" fmla="*/ 2 w 3374"/>
              <a:gd name="T77" fmla="*/ 1210 h 3043"/>
              <a:gd name="T78" fmla="*/ 19 w 3374"/>
              <a:gd name="T79" fmla="*/ 1182 h 3043"/>
              <a:gd name="T80" fmla="*/ 48 w 3374"/>
              <a:gd name="T81" fmla="*/ 1165 h 3043"/>
              <a:gd name="T82" fmla="*/ 802 w 3374"/>
              <a:gd name="T83" fmla="*/ 1162 h 3043"/>
              <a:gd name="T84" fmla="*/ 1313 w 3374"/>
              <a:gd name="T85" fmla="*/ 22 h 3043"/>
              <a:gd name="T86" fmla="*/ 1339 w 3374"/>
              <a:gd name="T87" fmla="*/ 3 h 3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74" h="3043">
                <a:moveTo>
                  <a:pt x="1356" y="0"/>
                </a:moveTo>
                <a:lnTo>
                  <a:pt x="1373" y="0"/>
                </a:lnTo>
                <a:lnTo>
                  <a:pt x="1389" y="5"/>
                </a:lnTo>
                <a:lnTo>
                  <a:pt x="1404" y="14"/>
                </a:lnTo>
                <a:lnTo>
                  <a:pt x="1415" y="27"/>
                </a:lnTo>
                <a:lnTo>
                  <a:pt x="1423" y="42"/>
                </a:lnTo>
                <a:lnTo>
                  <a:pt x="1427" y="58"/>
                </a:lnTo>
                <a:lnTo>
                  <a:pt x="1649" y="2551"/>
                </a:lnTo>
                <a:lnTo>
                  <a:pt x="2013" y="892"/>
                </a:lnTo>
                <a:lnTo>
                  <a:pt x="2019" y="876"/>
                </a:lnTo>
                <a:lnTo>
                  <a:pt x="2030" y="861"/>
                </a:lnTo>
                <a:lnTo>
                  <a:pt x="2043" y="851"/>
                </a:lnTo>
                <a:lnTo>
                  <a:pt x="2058" y="844"/>
                </a:lnTo>
                <a:lnTo>
                  <a:pt x="2076" y="841"/>
                </a:lnTo>
                <a:lnTo>
                  <a:pt x="2094" y="844"/>
                </a:lnTo>
                <a:lnTo>
                  <a:pt x="2109" y="850"/>
                </a:lnTo>
                <a:lnTo>
                  <a:pt x="2123" y="861"/>
                </a:lnTo>
                <a:lnTo>
                  <a:pt x="2133" y="875"/>
                </a:lnTo>
                <a:lnTo>
                  <a:pt x="2140" y="891"/>
                </a:lnTo>
                <a:lnTo>
                  <a:pt x="2287" y="1532"/>
                </a:lnTo>
                <a:lnTo>
                  <a:pt x="2470" y="1076"/>
                </a:lnTo>
                <a:lnTo>
                  <a:pt x="2480" y="1058"/>
                </a:lnTo>
                <a:lnTo>
                  <a:pt x="2494" y="1045"/>
                </a:lnTo>
                <a:lnTo>
                  <a:pt x="2511" y="1036"/>
                </a:lnTo>
                <a:lnTo>
                  <a:pt x="2531" y="1033"/>
                </a:lnTo>
                <a:lnTo>
                  <a:pt x="3310" y="1033"/>
                </a:lnTo>
                <a:lnTo>
                  <a:pt x="3326" y="1036"/>
                </a:lnTo>
                <a:lnTo>
                  <a:pt x="3342" y="1042"/>
                </a:lnTo>
                <a:lnTo>
                  <a:pt x="3355" y="1052"/>
                </a:lnTo>
                <a:lnTo>
                  <a:pt x="3365" y="1065"/>
                </a:lnTo>
                <a:lnTo>
                  <a:pt x="3372" y="1081"/>
                </a:lnTo>
                <a:lnTo>
                  <a:pt x="3374" y="1098"/>
                </a:lnTo>
                <a:lnTo>
                  <a:pt x="3372" y="1115"/>
                </a:lnTo>
                <a:lnTo>
                  <a:pt x="3365" y="1131"/>
                </a:lnTo>
                <a:lnTo>
                  <a:pt x="3355" y="1144"/>
                </a:lnTo>
                <a:lnTo>
                  <a:pt x="3342" y="1154"/>
                </a:lnTo>
                <a:lnTo>
                  <a:pt x="3326" y="1160"/>
                </a:lnTo>
                <a:lnTo>
                  <a:pt x="3310" y="1162"/>
                </a:lnTo>
                <a:lnTo>
                  <a:pt x="2574" y="1162"/>
                </a:lnTo>
                <a:lnTo>
                  <a:pt x="2331" y="1771"/>
                </a:lnTo>
                <a:lnTo>
                  <a:pt x="2323" y="1786"/>
                </a:lnTo>
                <a:lnTo>
                  <a:pt x="2312" y="1797"/>
                </a:lnTo>
                <a:lnTo>
                  <a:pt x="2298" y="1806"/>
                </a:lnTo>
                <a:lnTo>
                  <a:pt x="2283" y="1811"/>
                </a:lnTo>
                <a:lnTo>
                  <a:pt x="2266" y="1812"/>
                </a:lnTo>
                <a:lnTo>
                  <a:pt x="2249" y="1809"/>
                </a:lnTo>
                <a:lnTo>
                  <a:pt x="2235" y="1802"/>
                </a:lnTo>
                <a:lnTo>
                  <a:pt x="2223" y="1792"/>
                </a:lnTo>
                <a:lnTo>
                  <a:pt x="2214" y="1778"/>
                </a:lnTo>
                <a:lnTo>
                  <a:pt x="2207" y="1762"/>
                </a:lnTo>
                <a:lnTo>
                  <a:pt x="2078" y="1201"/>
                </a:lnTo>
                <a:lnTo>
                  <a:pt x="1686" y="2992"/>
                </a:lnTo>
                <a:lnTo>
                  <a:pt x="1679" y="3009"/>
                </a:lnTo>
                <a:lnTo>
                  <a:pt x="1669" y="3023"/>
                </a:lnTo>
                <a:lnTo>
                  <a:pt x="1655" y="3034"/>
                </a:lnTo>
                <a:lnTo>
                  <a:pt x="1640" y="3041"/>
                </a:lnTo>
                <a:lnTo>
                  <a:pt x="1623" y="3043"/>
                </a:lnTo>
                <a:lnTo>
                  <a:pt x="1618" y="3043"/>
                </a:lnTo>
                <a:lnTo>
                  <a:pt x="1600" y="3039"/>
                </a:lnTo>
                <a:lnTo>
                  <a:pt x="1584" y="3031"/>
                </a:lnTo>
                <a:lnTo>
                  <a:pt x="1570" y="3017"/>
                </a:lnTo>
                <a:lnTo>
                  <a:pt x="1562" y="3002"/>
                </a:lnTo>
                <a:lnTo>
                  <a:pt x="1557" y="2984"/>
                </a:lnTo>
                <a:lnTo>
                  <a:pt x="1320" y="318"/>
                </a:lnTo>
                <a:lnTo>
                  <a:pt x="903" y="1255"/>
                </a:lnTo>
                <a:lnTo>
                  <a:pt x="895" y="1267"/>
                </a:lnTo>
                <a:lnTo>
                  <a:pt x="884" y="1279"/>
                </a:lnTo>
                <a:lnTo>
                  <a:pt x="872" y="1286"/>
                </a:lnTo>
                <a:lnTo>
                  <a:pt x="859" y="1291"/>
                </a:lnTo>
                <a:lnTo>
                  <a:pt x="844" y="1292"/>
                </a:lnTo>
                <a:lnTo>
                  <a:pt x="64" y="1292"/>
                </a:lnTo>
                <a:lnTo>
                  <a:pt x="48" y="1290"/>
                </a:lnTo>
                <a:lnTo>
                  <a:pt x="32" y="1284"/>
                </a:lnTo>
                <a:lnTo>
                  <a:pt x="19" y="1274"/>
                </a:lnTo>
                <a:lnTo>
                  <a:pt x="9" y="1260"/>
                </a:lnTo>
                <a:lnTo>
                  <a:pt x="2" y="1245"/>
                </a:lnTo>
                <a:lnTo>
                  <a:pt x="0" y="1228"/>
                </a:lnTo>
                <a:lnTo>
                  <a:pt x="2" y="1210"/>
                </a:lnTo>
                <a:lnTo>
                  <a:pt x="9" y="1195"/>
                </a:lnTo>
                <a:lnTo>
                  <a:pt x="19" y="1182"/>
                </a:lnTo>
                <a:lnTo>
                  <a:pt x="32" y="1172"/>
                </a:lnTo>
                <a:lnTo>
                  <a:pt x="48" y="1165"/>
                </a:lnTo>
                <a:lnTo>
                  <a:pt x="64" y="1162"/>
                </a:lnTo>
                <a:lnTo>
                  <a:pt x="802" y="1162"/>
                </a:lnTo>
                <a:lnTo>
                  <a:pt x="1304" y="37"/>
                </a:lnTo>
                <a:lnTo>
                  <a:pt x="1313" y="22"/>
                </a:lnTo>
                <a:lnTo>
                  <a:pt x="1325" y="11"/>
                </a:lnTo>
                <a:lnTo>
                  <a:pt x="1339" y="3"/>
                </a:lnTo>
                <a:lnTo>
                  <a:pt x="1356" y="0"/>
                </a:lnTo>
                <a:close/>
              </a:path>
            </a:pathLst>
          </a:custGeom>
          <a:solidFill>
            <a:srgbClr val="85C0F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25"/>
          <p:cNvSpPr txBox="1"/>
          <p:nvPr/>
        </p:nvSpPr>
        <p:spPr>
          <a:xfrm>
            <a:off x="2764288" y="4636914"/>
            <a:ext cx="359079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TextBox 26"/>
          <p:cNvSpPr txBox="1"/>
          <p:nvPr/>
        </p:nvSpPr>
        <p:spPr>
          <a:xfrm>
            <a:off x="3635748" y="3246507"/>
            <a:ext cx="183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7838896" y="4636914"/>
            <a:ext cx="359079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8710356" y="3246507"/>
            <a:ext cx="183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8" name="Oval 11"/>
          <p:cNvSpPr/>
          <p:nvPr/>
        </p:nvSpPr>
        <p:spPr>
          <a:xfrm>
            <a:off x="3754001" y="745328"/>
            <a:ext cx="704316" cy="70431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69516" y="932595"/>
            <a:ext cx="291156" cy="337514"/>
          </a:xfrm>
          <a:custGeom>
            <a:avLst/>
            <a:gdLst>
              <a:gd name="T0" fmla="*/ 1178 w 2862"/>
              <a:gd name="T1" fmla="*/ 352 h 3321"/>
              <a:gd name="T2" fmla="*/ 1178 w 2862"/>
              <a:gd name="T3" fmla="*/ 685 h 3321"/>
              <a:gd name="T4" fmla="*/ 1484 w 2862"/>
              <a:gd name="T5" fmla="*/ 826 h 3321"/>
              <a:gd name="T6" fmla="*/ 1738 w 2862"/>
              <a:gd name="T7" fmla="*/ 606 h 3321"/>
              <a:gd name="T8" fmla="*/ 1642 w 2862"/>
              <a:gd name="T9" fmla="*/ 286 h 3321"/>
              <a:gd name="T10" fmla="*/ 1511 w 2862"/>
              <a:gd name="T11" fmla="*/ 2 h 3321"/>
              <a:gd name="T12" fmla="*/ 1937 w 2862"/>
              <a:gd name="T13" fmla="*/ 147 h 3321"/>
              <a:gd name="T14" fmla="*/ 1941 w 2862"/>
              <a:gd name="T15" fmla="*/ 394 h 3321"/>
              <a:gd name="T16" fmla="*/ 1955 w 2862"/>
              <a:gd name="T17" fmla="*/ 534 h 3321"/>
              <a:gd name="T18" fmla="*/ 2161 w 2862"/>
              <a:gd name="T19" fmla="*/ 773 h 3321"/>
              <a:gd name="T20" fmla="*/ 2110 w 2862"/>
              <a:gd name="T21" fmla="*/ 1204 h 3321"/>
              <a:gd name="T22" fmla="*/ 2034 w 2862"/>
              <a:gd name="T23" fmla="*/ 1469 h 3321"/>
              <a:gd name="T24" fmla="*/ 1901 w 2862"/>
              <a:gd name="T25" fmla="*/ 1643 h 3321"/>
              <a:gd name="T26" fmla="*/ 1748 w 2862"/>
              <a:gd name="T27" fmla="*/ 1751 h 3321"/>
              <a:gd name="T28" fmla="*/ 1780 w 2862"/>
              <a:gd name="T29" fmla="*/ 1907 h 3321"/>
              <a:gd name="T30" fmla="*/ 1856 w 2862"/>
              <a:gd name="T31" fmla="*/ 2148 h 3321"/>
              <a:gd name="T32" fmla="*/ 1600 w 2862"/>
              <a:gd name="T33" fmla="*/ 2359 h 3321"/>
              <a:gd name="T34" fmla="*/ 1464 w 2862"/>
              <a:gd name="T35" fmla="*/ 2676 h 3321"/>
              <a:gd name="T36" fmla="*/ 1857 w 2862"/>
              <a:gd name="T37" fmla="*/ 3113 h 3321"/>
              <a:gd name="T38" fmla="*/ 1653 w 2862"/>
              <a:gd name="T39" fmla="*/ 2815 h 3321"/>
              <a:gd name="T40" fmla="*/ 1710 w 2862"/>
              <a:gd name="T41" fmla="*/ 2575 h 3321"/>
              <a:gd name="T42" fmla="*/ 1889 w 2862"/>
              <a:gd name="T43" fmla="*/ 2396 h 3321"/>
              <a:gd name="T44" fmla="*/ 2142 w 2862"/>
              <a:gd name="T45" fmla="*/ 2467 h 3321"/>
              <a:gd name="T46" fmla="*/ 2251 w 2862"/>
              <a:gd name="T47" fmla="*/ 2711 h 3321"/>
              <a:gd name="T48" fmla="*/ 2274 w 2862"/>
              <a:gd name="T49" fmla="*/ 2895 h 3321"/>
              <a:gd name="T50" fmla="*/ 2480 w 2862"/>
              <a:gd name="T51" fmla="*/ 2833 h 3321"/>
              <a:gd name="T52" fmla="*/ 2399 w 2862"/>
              <a:gd name="T53" fmla="*/ 2498 h 3321"/>
              <a:gd name="T54" fmla="*/ 2159 w 2862"/>
              <a:gd name="T55" fmla="*/ 2234 h 3321"/>
              <a:gd name="T56" fmla="*/ 2120 w 2862"/>
              <a:gd name="T57" fmla="*/ 1997 h 3321"/>
              <a:gd name="T58" fmla="*/ 2411 w 2862"/>
              <a:gd name="T59" fmla="*/ 2042 h 3321"/>
              <a:gd name="T60" fmla="*/ 2691 w 2862"/>
              <a:gd name="T61" fmla="*/ 2345 h 3321"/>
              <a:gd name="T62" fmla="*/ 2795 w 2862"/>
              <a:gd name="T63" fmla="*/ 2700 h 3321"/>
              <a:gd name="T64" fmla="*/ 2851 w 2862"/>
              <a:gd name="T65" fmla="*/ 3119 h 3321"/>
              <a:gd name="T66" fmla="*/ 2858 w 2862"/>
              <a:gd name="T67" fmla="*/ 3321 h 3321"/>
              <a:gd name="T68" fmla="*/ 15 w 2862"/>
              <a:gd name="T69" fmla="*/ 3162 h 3321"/>
              <a:gd name="T70" fmla="*/ 73 w 2862"/>
              <a:gd name="T71" fmla="*/ 2755 h 3321"/>
              <a:gd name="T72" fmla="*/ 172 w 2862"/>
              <a:gd name="T73" fmla="*/ 2376 h 3321"/>
              <a:gd name="T74" fmla="*/ 435 w 2862"/>
              <a:gd name="T75" fmla="*/ 2064 h 3321"/>
              <a:gd name="T76" fmla="*/ 626 w 2862"/>
              <a:gd name="T77" fmla="*/ 2077 h 3321"/>
              <a:gd name="T78" fmla="*/ 505 w 2862"/>
              <a:gd name="T79" fmla="*/ 2564 h 3321"/>
              <a:gd name="T80" fmla="*/ 399 w 2862"/>
              <a:gd name="T81" fmla="*/ 2847 h 3321"/>
              <a:gd name="T82" fmla="*/ 621 w 2862"/>
              <a:gd name="T83" fmla="*/ 3099 h 3321"/>
              <a:gd name="T84" fmla="*/ 944 w 2862"/>
              <a:gd name="T85" fmla="*/ 3007 h 3321"/>
              <a:gd name="T86" fmla="*/ 1001 w 2862"/>
              <a:gd name="T87" fmla="*/ 2713 h 3321"/>
              <a:gd name="T88" fmla="*/ 813 w 2862"/>
              <a:gd name="T89" fmla="*/ 2283 h 3321"/>
              <a:gd name="T90" fmla="*/ 872 w 2862"/>
              <a:gd name="T91" fmla="*/ 2023 h 3321"/>
              <a:gd name="T92" fmla="*/ 1070 w 2862"/>
              <a:gd name="T93" fmla="*/ 1933 h 3321"/>
              <a:gd name="T94" fmla="*/ 1110 w 2862"/>
              <a:gd name="T95" fmla="*/ 1762 h 3321"/>
              <a:gd name="T96" fmla="*/ 957 w 2862"/>
              <a:gd name="T97" fmla="*/ 1650 h 3321"/>
              <a:gd name="T98" fmla="*/ 824 w 2862"/>
              <a:gd name="T99" fmla="*/ 1488 h 3321"/>
              <a:gd name="T100" fmla="*/ 750 w 2862"/>
              <a:gd name="T101" fmla="*/ 1199 h 3321"/>
              <a:gd name="T102" fmla="*/ 703 w 2862"/>
              <a:gd name="T103" fmla="*/ 742 h 3321"/>
              <a:gd name="T104" fmla="*/ 897 w 2862"/>
              <a:gd name="T105" fmla="*/ 538 h 3321"/>
              <a:gd name="T106" fmla="*/ 750 w 2862"/>
              <a:gd name="T107" fmla="*/ 416 h 3321"/>
              <a:gd name="T108" fmla="*/ 977 w 2862"/>
              <a:gd name="T109" fmla="*/ 122 h 3321"/>
              <a:gd name="T110" fmla="*/ 1440 w 2862"/>
              <a:gd name="T111" fmla="*/ 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2" h="3321">
                <a:moveTo>
                  <a:pt x="1440" y="208"/>
                </a:moveTo>
                <a:lnTo>
                  <a:pt x="1394" y="211"/>
                </a:lnTo>
                <a:lnTo>
                  <a:pt x="1351" y="221"/>
                </a:lnTo>
                <a:lnTo>
                  <a:pt x="1310" y="237"/>
                </a:lnTo>
                <a:lnTo>
                  <a:pt x="1271" y="259"/>
                </a:lnTo>
                <a:lnTo>
                  <a:pt x="1236" y="286"/>
                </a:lnTo>
                <a:lnTo>
                  <a:pt x="1205" y="317"/>
                </a:lnTo>
                <a:lnTo>
                  <a:pt x="1178" y="352"/>
                </a:lnTo>
                <a:lnTo>
                  <a:pt x="1156" y="390"/>
                </a:lnTo>
                <a:lnTo>
                  <a:pt x="1140" y="431"/>
                </a:lnTo>
                <a:lnTo>
                  <a:pt x="1130" y="474"/>
                </a:lnTo>
                <a:lnTo>
                  <a:pt x="1126" y="519"/>
                </a:lnTo>
                <a:lnTo>
                  <a:pt x="1130" y="563"/>
                </a:lnTo>
                <a:lnTo>
                  <a:pt x="1140" y="606"/>
                </a:lnTo>
                <a:lnTo>
                  <a:pt x="1156" y="648"/>
                </a:lnTo>
                <a:lnTo>
                  <a:pt x="1178" y="685"/>
                </a:lnTo>
                <a:lnTo>
                  <a:pt x="1205" y="721"/>
                </a:lnTo>
                <a:lnTo>
                  <a:pt x="1236" y="751"/>
                </a:lnTo>
                <a:lnTo>
                  <a:pt x="1271" y="778"/>
                </a:lnTo>
                <a:lnTo>
                  <a:pt x="1310" y="800"/>
                </a:lnTo>
                <a:lnTo>
                  <a:pt x="1351" y="816"/>
                </a:lnTo>
                <a:lnTo>
                  <a:pt x="1394" y="826"/>
                </a:lnTo>
                <a:lnTo>
                  <a:pt x="1440" y="830"/>
                </a:lnTo>
                <a:lnTo>
                  <a:pt x="1484" y="826"/>
                </a:lnTo>
                <a:lnTo>
                  <a:pt x="1527" y="816"/>
                </a:lnTo>
                <a:lnTo>
                  <a:pt x="1569" y="800"/>
                </a:lnTo>
                <a:lnTo>
                  <a:pt x="1607" y="778"/>
                </a:lnTo>
                <a:lnTo>
                  <a:pt x="1642" y="751"/>
                </a:lnTo>
                <a:lnTo>
                  <a:pt x="1673" y="721"/>
                </a:lnTo>
                <a:lnTo>
                  <a:pt x="1700" y="685"/>
                </a:lnTo>
                <a:lnTo>
                  <a:pt x="1722" y="648"/>
                </a:lnTo>
                <a:lnTo>
                  <a:pt x="1738" y="606"/>
                </a:lnTo>
                <a:lnTo>
                  <a:pt x="1748" y="563"/>
                </a:lnTo>
                <a:lnTo>
                  <a:pt x="1752" y="519"/>
                </a:lnTo>
                <a:lnTo>
                  <a:pt x="1748" y="474"/>
                </a:lnTo>
                <a:lnTo>
                  <a:pt x="1738" y="431"/>
                </a:lnTo>
                <a:lnTo>
                  <a:pt x="1722" y="390"/>
                </a:lnTo>
                <a:lnTo>
                  <a:pt x="1700" y="352"/>
                </a:lnTo>
                <a:lnTo>
                  <a:pt x="1673" y="317"/>
                </a:lnTo>
                <a:lnTo>
                  <a:pt x="1642" y="286"/>
                </a:lnTo>
                <a:lnTo>
                  <a:pt x="1607" y="259"/>
                </a:lnTo>
                <a:lnTo>
                  <a:pt x="1569" y="237"/>
                </a:lnTo>
                <a:lnTo>
                  <a:pt x="1527" y="221"/>
                </a:lnTo>
                <a:lnTo>
                  <a:pt x="1484" y="211"/>
                </a:lnTo>
                <a:lnTo>
                  <a:pt x="1440" y="208"/>
                </a:lnTo>
                <a:close/>
                <a:moveTo>
                  <a:pt x="1440" y="0"/>
                </a:moveTo>
                <a:lnTo>
                  <a:pt x="1440" y="0"/>
                </a:lnTo>
                <a:lnTo>
                  <a:pt x="1511" y="2"/>
                </a:lnTo>
                <a:lnTo>
                  <a:pt x="1579" y="9"/>
                </a:lnTo>
                <a:lnTo>
                  <a:pt x="1643" y="18"/>
                </a:lnTo>
                <a:lnTo>
                  <a:pt x="1702" y="33"/>
                </a:lnTo>
                <a:lnTo>
                  <a:pt x="1757" y="49"/>
                </a:lnTo>
                <a:lnTo>
                  <a:pt x="1808" y="70"/>
                </a:lnTo>
                <a:lnTo>
                  <a:pt x="1856" y="93"/>
                </a:lnTo>
                <a:lnTo>
                  <a:pt x="1898" y="119"/>
                </a:lnTo>
                <a:lnTo>
                  <a:pt x="1937" y="147"/>
                </a:lnTo>
                <a:lnTo>
                  <a:pt x="1973" y="178"/>
                </a:lnTo>
                <a:lnTo>
                  <a:pt x="2004" y="211"/>
                </a:lnTo>
                <a:lnTo>
                  <a:pt x="2032" y="245"/>
                </a:lnTo>
                <a:lnTo>
                  <a:pt x="2056" y="280"/>
                </a:lnTo>
                <a:lnTo>
                  <a:pt x="2076" y="318"/>
                </a:lnTo>
                <a:lnTo>
                  <a:pt x="2093" y="355"/>
                </a:lnTo>
                <a:lnTo>
                  <a:pt x="2107" y="394"/>
                </a:lnTo>
                <a:lnTo>
                  <a:pt x="1941" y="394"/>
                </a:lnTo>
                <a:lnTo>
                  <a:pt x="1949" y="414"/>
                </a:lnTo>
                <a:lnTo>
                  <a:pt x="1955" y="430"/>
                </a:lnTo>
                <a:lnTo>
                  <a:pt x="1958" y="447"/>
                </a:lnTo>
                <a:lnTo>
                  <a:pt x="1960" y="462"/>
                </a:lnTo>
                <a:lnTo>
                  <a:pt x="1961" y="480"/>
                </a:lnTo>
                <a:lnTo>
                  <a:pt x="1961" y="498"/>
                </a:lnTo>
                <a:lnTo>
                  <a:pt x="1960" y="517"/>
                </a:lnTo>
                <a:lnTo>
                  <a:pt x="1955" y="534"/>
                </a:lnTo>
                <a:lnTo>
                  <a:pt x="1951" y="550"/>
                </a:lnTo>
                <a:lnTo>
                  <a:pt x="1945" y="565"/>
                </a:lnTo>
                <a:lnTo>
                  <a:pt x="1942" y="583"/>
                </a:lnTo>
                <a:lnTo>
                  <a:pt x="1941" y="602"/>
                </a:lnTo>
                <a:lnTo>
                  <a:pt x="2148" y="602"/>
                </a:lnTo>
                <a:lnTo>
                  <a:pt x="2155" y="659"/>
                </a:lnTo>
                <a:lnTo>
                  <a:pt x="2160" y="716"/>
                </a:lnTo>
                <a:lnTo>
                  <a:pt x="2161" y="773"/>
                </a:lnTo>
                <a:lnTo>
                  <a:pt x="2160" y="832"/>
                </a:lnTo>
                <a:lnTo>
                  <a:pt x="2158" y="888"/>
                </a:lnTo>
                <a:lnTo>
                  <a:pt x="2153" y="945"/>
                </a:lnTo>
                <a:lnTo>
                  <a:pt x="2147" y="1000"/>
                </a:lnTo>
                <a:lnTo>
                  <a:pt x="2139" y="1054"/>
                </a:lnTo>
                <a:lnTo>
                  <a:pt x="2130" y="1106"/>
                </a:lnTo>
                <a:lnTo>
                  <a:pt x="2120" y="1156"/>
                </a:lnTo>
                <a:lnTo>
                  <a:pt x="2110" y="1204"/>
                </a:lnTo>
                <a:lnTo>
                  <a:pt x="2099" y="1249"/>
                </a:lnTo>
                <a:lnTo>
                  <a:pt x="2088" y="1292"/>
                </a:lnTo>
                <a:lnTo>
                  <a:pt x="2077" y="1331"/>
                </a:lnTo>
                <a:lnTo>
                  <a:pt x="2067" y="1367"/>
                </a:lnTo>
                <a:lnTo>
                  <a:pt x="2057" y="1399"/>
                </a:lnTo>
                <a:lnTo>
                  <a:pt x="2048" y="1427"/>
                </a:lnTo>
                <a:lnTo>
                  <a:pt x="2040" y="1450"/>
                </a:lnTo>
                <a:lnTo>
                  <a:pt x="2034" y="1469"/>
                </a:lnTo>
                <a:lnTo>
                  <a:pt x="2028" y="1483"/>
                </a:lnTo>
                <a:lnTo>
                  <a:pt x="2025" y="1492"/>
                </a:lnTo>
                <a:lnTo>
                  <a:pt x="2024" y="1494"/>
                </a:lnTo>
                <a:lnTo>
                  <a:pt x="2001" y="1534"/>
                </a:lnTo>
                <a:lnTo>
                  <a:pt x="1975" y="1568"/>
                </a:lnTo>
                <a:lnTo>
                  <a:pt x="1951" y="1598"/>
                </a:lnTo>
                <a:lnTo>
                  <a:pt x="1925" y="1622"/>
                </a:lnTo>
                <a:lnTo>
                  <a:pt x="1901" y="1643"/>
                </a:lnTo>
                <a:lnTo>
                  <a:pt x="1877" y="1661"/>
                </a:lnTo>
                <a:lnTo>
                  <a:pt x="1853" y="1676"/>
                </a:lnTo>
                <a:lnTo>
                  <a:pt x="1831" y="1689"/>
                </a:lnTo>
                <a:lnTo>
                  <a:pt x="1810" y="1701"/>
                </a:lnTo>
                <a:lnTo>
                  <a:pt x="1791" y="1712"/>
                </a:lnTo>
                <a:lnTo>
                  <a:pt x="1774" y="1724"/>
                </a:lnTo>
                <a:lnTo>
                  <a:pt x="1759" y="1736"/>
                </a:lnTo>
                <a:lnTo>
                  <a:pt x="1748" y="1751"/>
                </a:lnTo>
                <a:lnTo>
                  <a:pt x="1739" y="1766"/>
                </a:lnTo>
                <a:lnTo>
                  <a:pt x="1734" y="1784"/>
                </a:lnTo>
                <a:lnTo>
                  <a:pt x="1732" y="1806"/>
                </a:lnTo>
                <a:lnTo>
                  <a:pt x="1734" y="1831"/>
                </a:lnTo>
                <a:lnTo>
                  <a:pt x="1740" y="1854"/>
                </a:lnTo>
                <a:lnTo>
                  <a:pt x="1752" y="1874"/>
                </a:lnTo>
                <a:lnTo>
                  <a:pt x="1765" y="1892"/>
                </a:lnTo>
                <a:lnTo>
                  <a:pt x="1780" y="1907"/>
                </a:lnTo>
                <a:lnTo>
                  <a:pt x="1797" y="1920"/>
                </a:lnTo>
                <a:lnTo>
                  <a:pt x="1815" y="1930"/>
                </a:lnTo>
                <a:lnTo>
                  <a:pt x="1823" y="1952"/>
                </a:lnTo>
                <a:lnTo>
                  <a:pt x="1832" y="1980"/>
                </a:lnTo>
                <a:lnTo>
                  <a:pt x="1840" y="2015"/>
                </a:lnTo>
                <a:lnTo>
                  <a:pt x="1847" y="2055"/>
                </a:lnTo>
                <a:lnTo>
                  <a:pt x="1852" y="2100"/>
                </a:lnTo>
                <a:lnTo>
                  <a:pt x="1856" y="2148"/>
                </a:lnTo>
                <a:lnTo>
                  <a:pt x="1857" y="2200"/>
                </a:lnTo>
                <a:lnTo>
                  <a:pt x="1810" y="2211"/>
                </a:lnTo>
                <a:lnTo>
                  <a:pt x="1768" y="2226"/>
                </a:lnTo>
                <a:lnTo>
                  <a:pt x="1728" y="2246"/>
                </a:lnTo>
                <a:lnTo>
                  <a:pt x="1692" y="2270"/>
                </a:lnTo>
                <a:lnTo>
                  <a:pt x="1659" y="2297"/>
                </a:lnTo>
                <a:lnTo>
                  <a:pt x="1628" y="2326"/>
                </a:lnTo>
                <a:lnTo>
                  <a:pt x="1600" y="2359"/>
                </a:lnTo>
                <a:lnTo>
                  <a:pt x="1575" y="2395"/>
                </a:lnTo>
                <a:lnTo>
                  <a:pt x="1552" y="2432"/>
                </a:lnTo>
                <a:lnTo>
                  <a:pt x="1532" y="2471"/>
                </a:lnTo>
                <a:lnTo>
                  <a:pt x="1514" y="2510"/>
                </a:lnTo>
                <a:lnTo>
                  <a:pt x="1498" y="2551"/>
                </a:lnTo>
                <a:lnTo>
                  <a:pt x="1485" y="2593"/>
                </a:lnTo>
                <a:lnTo>
                  <a:pt x="1473" y="2635"/>
                </a:lnTo>
                <a:lnTo>
                  <a:pt x="1464" y="2676"/>
                </a:lnTo>
                <a:lnTo>
                  <a:pt x="1456" y="2718"/>
                </a:lnTo>
                <a:lnTo>
                  <a:pt x="1449" y="2758"/>
                </a:lnTo>
                <a:lnTo>
                  <a:pt x="1445" y="2797"/>
                </a:lnTo>
                <a:lnTo>
                  <a:pt x="1442" y="2836"/>
                </a:lnTo>
                <a:lnTo>
                  <a:pt x="1440" y="2871"/>
                </a:lnTo>
                <a:lnTo>
                  <a:pt x="1440" y="2905"/>
                </a:lnTo>
                <a:lnTo>
                  <a:pt x="1440" y="3113"/>
                </a:lnTo>
                <a:lnTo>
                  <a:pt x="1857" y="3113"/>
                </a:lnTo>
                <a:lnTo>
                  <a:pt x="1857" y="2905"/>
                </a:lnTo>
                <a:lnTo>
                  <a:pt x="1648" y="2905"/>
                </a:lnTo>
                <a:lnTo>
                  <a:pt x="1648" y="2900"/>
                </a:lnTo>
                <a:lnTo>
                  <a:pt x="1648" y="2891"/>
                </a:lnTo>
                <a:lnTo>
                  <a:pt x="1649" y="2877"/>
                </a:lnTo>
                <a:lnTo>
                  <a:pt x="1650" y="2860"/>
                </a:lnTo>
                <a:lnTo>
                  <a:pt x="1651" y="2839"/>
                </a:lnTo>
                <a:lnTo>
                  <a:pt x="1653" y="2815"/>
                </a:lnTo>
                <a:lnTo>
                  <a:pt x="1655" y="2790"/>
                </a:lnTo>
                <a:lnTo>
                  <a:pt x="1660" y="2762"/>
                </a:lnTo>
                <a:lnTo>
                  <a:pt x="1664" y="2733"/>
                </a:lnTo>
                <a:lnTo>
                  <a:pt x="1671" y="2702"/>
                </a:lnTo>
                <a:lnTo>
                  <a:pt x="1679" y="2670"/>
                </a:lnTo>
                <a:lnTo>
                  <a:pt x="1687" y="2638"/>
                </a:lnTo>
                <a:lnTo>
                  <a:pt x="1697" y="2607"/>
                </a:lnTo>
                <a:lnTo>
                  <a:pt x="1710" y="2575"/>
                </a:lnTo>
                <a:lnTo>
                  <a:pt x="1724" y="2545"/>
                </a:lnTo>
                <a:lnTo>
                  <a:pt x="1740" y="2517"/>
                </a:lnTo>
                <a:lnTo>
                  <a:pt x="1759" y="2489"/>
                </a:lnTo>
                <a:lnTo>
                  <a:pt x="1780" y="2465"/>
                </a:lnTo>
                <a:lnTo>
                  <a:pt x="1804" y="2442"/>
                </a:lnTo>
                <a:lnTo>
                  <a:pt x="1829" y="2423"/>
                </a:lnTo>
                <a:lnTo>
                  <a:pt x="1858" y="2408"/>
                </a:lnTo>
                <a:lnTo>
                  <a:pt x="1889" y="2396"/>
                </a:lnTo>
                <a:lnTo>
                  <a:pt x="1923" y="2389"/>
                </a:lnTo>
                <a:lnTo>
                  <a:pt x="1961" y="2386"/>
                </a:lnTo>
                <a:lnTo>
                  <a:pt x="1998" y="2389"/>
                </a:lnTo>
                <a:lnTo>
                  <a:pt x="2033" y="2397"/>
                </a:lnTo>
                <a:lnTo>
                  <a:pt x="2064" y="2409"/>
                </a:lnTo>
                <a:lnTo>
                  <a:pt x="2092" y="2424"/>
                </a:lnTo>
                <a:lnTo>
                  <a:pt x="2119" y="2444"/>
                </a:lnTo>
                <a:lnTo>
                  <a:pt x="2142" y="2467"/>
                </a:lnTo>
                <a:lnTo>
                  <a:pt x="2162" y="2493"/>
                </a:lnTo>
                <a:lnTo>
                  <a:pt x="2181" y="2521"/>
                </a:lnTo>
                <a:lnTo>
                  <a:pt x="2197" y="2551"/>
                </a:lnTo>
                <a:lnTo>
                  <a:pt x="2212" y="2582"/>
                </a:lnTo>
                <a:lnTo>
                  <a:pt x="2224" y="2614"/>
                </a:lnTo>
                <a:lnTo>
                  <a:pt x="2234" y="2646"/>
                </a:lnTo>
                <a:lnTo>
                  <a:pt x="2244" y="2679"/>
                </a:lnTo>
                <a:lnTo>
                  <a:pt x="2251" y="2711"/>
                </a:lnTo>
                <a:lnTo>
                  <a:pt x="2257" y="2741"/>
                </a:lnTo>
                <a:lnTo>
                  <a:pt x="2262" y="2771"/>
                </a:lnTo>
                <a:lnTo>
                  <a:pt x="2266" y="2799"/>
                </a:lnTo>
                <a:lnTo>
                  <a:pt x="2268" y="2824"/>
                </a:lnTo>
                <a:lnTo>
                  <a:pt x="2271" y="2847"/>
                </a:lnTo>
                <a:lnTo>
                  <a:pt x="2272" y="2867"/>
                </a:lnTo>
                <a:lnTo>
                  <a:pt x="2273" y="2883"/>
                </a:lnTo>
                <a:lnTo>
                  <a:pt x="2274" y="2895"/>
                </a:lnTo>
                <a:lnTo>
                  <a:pt x="2274" y="2903"/>
                </a:lnTo>
                <a:lnTo>
                  <a:pt x="2274" y="2905"/>
                </a:lnTo>
                <a:lnTo>
                  <a:pt x="2066" y="2905"/>
                </a:lnTo>
                <a:lnTo>
                  <a:pt x="2066" y="3113"/>
                </a:lnTo>
                <a:lnTo>
                  <a:pt x="2483" y="3113"/>
                </a:lnTo>
                <a:lnTo>
                  <a:pt x="2483" y="2905"/>
                </a:lnTo>
                <a:lnTo>
                  <a:pt x="2482" y="2870"/>
                </a:lnTo>
                <a:lnTo>
                  <a:pt x="2480" y="2833"/>
                </a:lnTo>
                <a:lnTo>
                  <a:pt x="2476" y="2793"/>
                </a:lnTo>
                <a:lnTo>
                  <a:pt x="2471" y="2752"/>
                </a:lnTo>
                <a:lnTo>
                  <a:pt x="2464" y="2711"/>
                </a:lnTo>
                <a:lnTo>
                  <a:pt x="2455" y="2668"/>
                </a:lnTo>
                <a:lnTo>
                  <a:pt x="2444" y="2625"/>
                </a:lnTo>
                <a:lnTo>
                  <a:pt x="2432" y="2583"/>
                </a:lnTo>
                <a:lnTo>
                  <a:pt x="2417" y="2540"/>
                </a:lnTo>
                <a:lnTo>
                  <a:pt x="2399" y="2498"/>
                </a:lnTo>
                <a:lnTo>
                  <a:pt x="2379" y="2457"/>
                </a:lnTo>
                <a:lnTo>
                  <a:pt x="2357" y="2419"/>
                </a:lnTo>
                <a:lnTo>
                  <a:pt x="2331" y="2381"/>
                </a:lnTo>
                <a:lnTo>
                  <a:pt x="2303" y="2346"/>
                </a:lnTo>
                <a:lnTo>
                  <a:pt x="2272" y="2313"/>
                </a:lnTo>
                <a:lnTo>
                  <a:pt x="2237" y="2283"/>
                </a:lnTo>
                <a:lnTo>
                  <a:pt x="2200" y="2257"/>
                </a:lnTo>
                <a:lnTo>
                  <a:pt x="2159" y="2234"/>
                </a:lnTo>
                <a:lnTo>
                  <a:pt x="2113" y="2214"/>
                </a:lnTo>
                <a:lnTo>
                  <a:pt x="2066" y="2200"/>
                </a:lnTo>
                <a:lnTo>
                  <a:pt x="2066" y="2142"/>
                </a:lnTo>
                <a:lnTo>
                  <a:pt x="2062" y="2089"/>
                </a:lnTo>
                <a:lnTo>
                  <a:pt x="2057" y="2039"/>
                </a:lnTo>
                <a:lnTo>
                  <a:pt x="2045" y="1992"/>
                </a:lnTo>
                <a:lnTo>
                  <a:pt x="2082" y="1995"/>
                </a:lnTo>
                <a:lnTo>
                  <a:pt x="2120" y="1997"/>
                </a:lnTo>
                <a:lnTo>
                  <a:pt x="2158" y="1998"/>
                </a:lnTo>
                <a:lnTo>
                  <a:pt x="2194" y="2000"/>
                </a:lnTo>
                <a:lnTo>
                  <a:pt x="2231" y="2002"/>
                </a:lnTo>
                <a:lnTo>
                  <a:pt x="2267" y="2006"/>
                </a:lnTo>
                <a:lnTo>
                  <a:pt x="2304" y="2011"/>
                </a:lnTo>
                <a:lnTo>
                  <a:pt x="2340" y="2018"/>
                </a:lnTo>
                <a:lnTo>
                  <a:pt x="2376" y="2029"/>
                </a:lnTo>
                <a:lnTo>
                  <a:pt x="2411" y="2042"/>
                </a:lnTo>
                <a:lnTo>
                  <a:pt x="2446" y="2060"/>
                </a:lnTo>
                <a:lnTo>
                  <a:pt x="2482" y="2083"/>
                </a:lnTo>
                <a:lnTo>
                  <a:pt x="2517" y="2111"/>
                </a:lnTo>
                <a:lnTo>
                  <a:pt x="2552" y="2144"/>
                </a:lnTo>
                <a:lnTo>
                  <a:pt x="2587" y="2183"/>
                </a:lnTo>
                <a:lnTo>
                  <a:pt x="2621" y="2230"/>
                </a:lnTo>
                <a:lnTo>
                  <a:pt x="2657" y="2283"/>
                </a:lnTo>
                <a:lnTo>
                  <a:pt x="2691" y="2345"/>
                </a:lnTo>
                <a:lnTo>
                  <a:pt x="2706" y="2376"/>
                </a:lnTo>
                <a:lnTo>
                  <a:pt x="2721" y="2412"/>
                </a:lnTo>
                <a:lnTo>
                  <a:pt x="2735" y="2453"/>
                </a:lnTo>
                <a:lnTo>
                  <a:pt x="2749" y="2497"/>
                </a:lnTo>
                <a:lnTo>
                  <a:pt x="2761" y="2544"/>
                </a:lnTo>
                <a:lnTo>
                  <a:pt x="2773" y="2594"/>
                </a:lnTo>
                <a:lnTo>
                  <a:pt x="2784" y="2646"/>
                </a:lnTo>
                <a:lnTo>
                  <a:pt x="2795" y="2700"/>
                </a:lnTo>
                <a:lnTo>
                  <a:pt x="2805" y="2755"/>
                </a:lnTo>
                <a:lnTo>
                  <a:pt x="2814" y="2810"/>
                </a:lnTo>
                <a:lnTo>
                  <a:pt x="2822" y="2865"/>
                </a:lnTo>
                <a:lnTo>
                  <a:pt x="2829" y="2919"/>
                </a:lnTo>
                <a:lnTo>
                  <a:pt x="2836" y="2971"/>
                </a:lnTo>
                <a:lnTo>
                  <a:pt x="2843" y="3023"/>
                </a:lnTo>
                <a:lnTo>
                  <a:pt x="2847" y="3073"/>
                </a:lnTo>
                <a:lnTo>
                  <a:pt x="2851" y="3119"/>
                </a:lnTo>
                <a:lnTo>
                  <a:pt x="2856" y="3162"/>
                </a:lnTo>
                <a:lnTo>
                  <a:pt x="2858" y="3200"/>
                </a:lnTo>
                <a:lnTo>
                  <a:pt x="2860" y="3236"/>
                </a:lnTo>
                <a:lnTo>
                  <a:pt x="2861" y="3264"/>
                </a:lnTo>
                <a:lnTo>
                  <a:pt x="2862" y="3288"/>
                </a:lnTo>
                <a:lnTo>
                  <a:pt x="2861" y="3306"/>
                </a:lnTo>
                <a:lnTo>
                  <a:pt x="2860" y="3317"/>
                </a:lnTo>
                <a:lnTo>
                  <a:pt x="2858" y="3321"/>
                </a:lnTo>
                <a:lnTo>
                  <a:pt x="0" y="3321"/>
                </a:lnTo>
                <a:lnTo>
                  <a:pt x="0" y="3317"/>
                </a:lnTo>
                <a:lnTo>
                  <a:pt x="1" y="3306"/>
                </a:lnTo>
                <a:lnTo>
                  <a:pt x="2" y="3288"/>
                </a:lnTo>
                <a:lnTo>
                  <a:pt x="4" y="3264"/>
                </a:lnTo>
                <a:lnTo>
                  <a:pt x="8" y="3236"/>
                </a:lnTo>
                <a:lnTo>
                  <a:pt x="11" y="3200"/>
                </a:lnTo>
                <a:lnTo>
                  <a:pt x="15" y="3162"/>
                </a:lnTo>
                <a:lnTo>
                  <a:pt x="20" y="3119"/>
                </a:lnTo>
                <a:lnTo>
                  <a:pt x="25" y="3073"/>
                </a:lnTo>
                <a:lnTo>
                  <a:pt x="32" y="3023"/>
                </a:lnTo>
                <a:lnTo>
                  <a:pt x="39" y="2971"/>
                </a:lnTo>
                <a:lnTo>
                  <a:pt x="46" y="2919"/>
                </a:lnTo>
                <a:lnTo>
                  <a:pt x="54" y="2865"/>
                </a:lnTo>
                <a:lnTo>
                  <a:pt x="63" y="2810"/>
                </a:lnTo>
                <a:lnTo>
                  <a:pt x="73" y="2755"/>
                </a:lnTo>
                <a:lnTo>
                  <a:pt x="83" y="2700"/>
                </a:lnTo>
                <a:lnTo>
                  <a:pt x="93" y="2646"/>
                </a:lnTo>
                <a:lnTo>
                  <a:pt x="105" y="2594"/>
                </a:lnTo>
                <a:lnTo>
                  <a:pt x="117" y="2544"/>
                </a:lnTo>
                <a:lnTo>
                  <a:pt x="129" y="2497"/>
                </a:lnTo>
                <a:lnTo>
                  <a:pt x="143" y="2453"/>
                </a:lnTo>
                <a:lnTo>
                  <a:pt x="157" y="2412"/>
                </a:lnTo>
                <a:lnTo>
                  <a:pt x="172" y="2376"/>
                </a:lnTo>
                <a:lnTo>
                  <a:pt x="187" y="2345"/>
                </a:lnTo>
                <a:lnTo>
                  <a:pt x="221" y="2287"/>
                </a:lnTo>
                <a:lnTo>
                  <a:pt x="256" y="2235"/>
                </a:lnTo>
                <a:lnTo>
                  <a:pt x="291" y="2190"/>
                </a:lnTo>
                <a:lnTo>
                  <a:pt x="328" y="2150"/>
                </a:lnTo>
                <a:lnTo>
                  <a:pt x="363" y="2116"/>
                </a:lnTo>
                <a:lnTo>
                  <a:pt x="399" y="2088"/>
                </a:lnTo>
                <a:lnTo>
                  <a:pt x="435" y="2064"/>
                </a:lnTo>
                <a:lnTo>
                  <a:pt x="471" y="2045"/>
                </a:lnTo>
                <a:lnTo>
                  <a:pt x="507" y="2028"/>
                </a:lnTo>
                <a:lnTo>
                  <a:pt x="542" y="2016"/>
                </a:lnTo>
                <a:lnTo>
                  <a:pt x="578" y="2006"/>
                </a:lnTo>
                <a:lnTo>
                  <a:pt x="612" y="1998"/>
                </a:lnTo>
                <a:lnTo>
                  <a:pt x="646" y="1992"/>
                </a:lnTo>
                <a:lnTo>
                  <a:pt x="636" y="2034"/>
                </a:lnTo>
                <a:lnTo>
                  <a:pt x="626" y="2077"/>
                </a:lnTo>
                <a:lnTo>
                  <a:pt x="617" y="2119"/>
                </a:lnTo>
                <a:lnTo>
                  <a:pt x="611" y="2165"/>
                </a:lnTo>
                <a:lnTo>
                  <a:pt x="606" y="2212"/>
                </a:lnTo>
                <a:lnTo>
                  <a:pt x="604" y="2261"/>
                </a:lnTo>
                <a:lnTo>
                  <a:pt x="604" y="2511"/>
                </a:lnTo>
                <a:lnTo>
                  <a:pt x="569" y="2526"/>
                </a:lnTo>
                <a:lnTo>
                  <a:pt x="534" y="2543"/>
                </a:lnTo>
                <a:lnTo>
                  <a:pt x="505" y="2564"/>
                </a:lnTo>
                <a:lnTo>
                  <a:pt x="477" y="2589"/>
                </a:lnTo>
                <a:lnTo>
                  <a:pt x="454" y="2617"/>
                </a:lnTo>
                <a:lnTo>
                  <a:pt x="434" y="2649"/>
                </a:lnTo>
                <a:lnTo>
                  <a:pt x="417" y="2683"/>
                </a:lnTo>
                <a:lnTo>
                  <a:pt x="406" y="2719"/>
                </a:lnTo>
                <a:lnTo>
                  <a:pt x="398" y="2759"/>
                </a:lnTo>
                <a:lnTo>
                  <a:pt x="396" y="2802"/>
                </a:lnTo>
                <a:lnTo>
                  <a:pt x="399" y="2847"/>
                </a:lnTo>
                <a:lnTo>
                  <a:pt x="409" y="2890"/>
                </a:lnTo>
                <a:lnTo>
                  <a:pt x="426" y="2931"/>
                </a:lnTo>
                <a:lnTo>
                  <a:pt x="448" y="2969"/>
                </a:lnTo>
                <a:lnTo>
                  <a:pt x="475" y="3003"/>
                </a:lnTo>
                <a:lnTo>
                  <a:pt x="506" y="3035"/>
                </a:lnTo>
                <a:lnTo>
                  <a:pt x="541" y="3062"/>
                </a:lnTo>
                <a:lnTo>
                  <a:pt x="579" y="3084"/>
                </a:lnTo>
                <a:lnTo>
                  <a:pt x="621" y="3099"/>
                </a:lnTo>
                <a:lnTo>
                  <a:pt x="664" y="3110"/>
                </a:lnTo>
                <a:lnTo>
                  <a:pt x="708" y="3113"/>
                </a:lnTo>
                <a:lnTo>
                  <a:pt x="754" y="3110"/>
                </a:lnTo>
                <a:lnTo>
                  <a:pt x="797" y="3099"/>
                </a:lnTo>
                <a:lnTo>
                  <a:pt x="839" y="3084"/>
                </a:lnTo>
                <a:lnTo>
                  <a:pt x="876" y="3063"/>
                </a:lnTo>
                <a:lnTo>
                  <a:pt x="912" y="3036"/>
                </a:lnTo>
                <a:lnTo>
                  <a:pt x="944" y="3007"/>
                </a:lnTo>
                <a:lnTo>
                  <a:pt x="970" y="2974"/>
                </a:lnTo>
                <a:lnTo>
                  <a:pt x="993" y="2938"/>
                </a:lnTo>
                <a:lnTo>
                  <a:pt x="1009" y="2901"/>
                </a:lnTo>
                <a:lnTo>
                  <a:pt x="1019" y="2861"/>
                </a:lnTo>
                <a:lnTo>
                  <a:pt x="1022" y="2822"/>
                </a:lnTo>
                <a:lnTo>
                  <a:pt x="1020" y="2785"/>
                </a:lnTo>
                <a:lnTo>
                  <a:pt x="1012" y="2748"/>
                </a:lnTo>
                <a:lnTo>
                  <a:pt x="1001" y="2713"/>
                </a:lnTo>
                <a:lnTo>
                  <a:pt x="985" y="2679"/>
                </a:lnTo>
                <a:lnTo>
                  <a:pt x="965" y="2646"/>
                </a:lnTo>
                <a:lnTo>
                  <a:pt x="942" y="2617"/>
                </a:lnTo>
                <a:lnTo>
                  <a:pt x="914" y="2589"/>
                </a:lnTo>
                <a:lnTo>
                  <a:pt x="883" y="2566"/>
                </a:lnTo>
                <a:lnTo>
                  <a:pt x="850" y="2548"/>
                </a:lnTo>
                <a:lnTo>
                  <a:pt x="813" y="2532"/>
                </a:lnTo>
                <a:lnTo>
                  <a:pt x="813" y="2283"/>
                </a:lnTo>
                <a:lnTo>
                  <a:pt x="814" y="2236"/>
                </a:lnTo>
                <a:lnTo>
                  <a:pt x="818" y="2193"/>
                </a:lnTo>
                <a:lnTo>
                  <a:pt x="823" y="2155"/>
                </a:lnTo>
                <a:lnTo>
                  <a:pt x="831" y="2121"/>
                </a:lnTo>
                <a:lnTo>
                  <a:pt x="840" y="2091"/>
                </a:lnTo>
                <a:lnTo>
                  <a:pt x="850" y="2064"/>
                </a:lnTo>
                <a:lnTo>
                  <a:pt x="861" y="2042"/>
                </a:lnTo>
                <a:lnTo>
                  <a:pt x="872" y="2023"/>
                </a:lnTo>
                <a:lnTo>
                  <a:pt x="884" y="2006"/>
                </a:lnTo>
                <a:lnTo>
                  <a:pt x="897" y="1992"/>
                </a:lnTo>
                <a:lnTo>
                  <a:pt x="931" y="1986"/>
                </a:lnTo>
                <a:lnTo>
                  <a:pt x="963" y="1979"/>
                </a:lnTo>
                <a:lnTo>
                  <a:pt x="994" y="1970"/>
                </a:lnTo>
                <a:lnTo>
                  <a:pt x="1021" y="1960"/>
                </a:lnTo>
                <a:lnTo>
                  <a:pt x="1047" y="1948"/>
                </a:lnTo>
                <a:lnTo>
                  <a:pt x="1070" y="1933"/>
                </a:lnTo>
                <a:lnTo>
                  <a:pt x="1089" y="1917"/>
                </a:lnTo>
                <a:lnTo>
                  <a:pt x="1104" y="1898"/>
                </a:lnTo>
                <a:lnTo>
                  <a:pt x="1116" y="1877"/>
                </a:lnTo>
                <a:lnTo>
                  <a:pt x="1124" y="1853"/>
                </a:lnTo>
                <a:lnTo>
                  <a:pt x="1126" y="1826"/>
                </a:lnTo>
                <a:lnTo>
                  <a:pt x="1124" y="1801"/>
                </a:lnTo>
                <a:lnTo>
                  <a:pt x="1119" y="1779"/>
                </a:lnTo>
                <a:lnTo>
                  <a:pt x="1110" y="1762"/>
                </a:lnTo>
                <a:lnTo>
                  <a:pt x="1099" y="1745"/>
                </a:lnTo>
                <a:lnTo>
                  <a:pt x="1083" y="1731"/>
                </a:lnTo>
                <a:lnTo>
                  <a:pt x="1067" y="1719"/>
                </a:lnTo>
                <a:lnTo>
                  <a:pt x="1048" y="1707"/>
                </a:lnTo>
                <a:lnTo>
                  <a:pt x="1027" y="1694"/>
                </a:lnTo>
                <a:lnTo>
                  <a:pt x="1005" y="1681"/>
                </a:lnTo>
                <a:lnTo>
                  <a:pt x="981" y="1666"/>
                </a:lnTo>
                <a:lnTo>
                  <a:pt x="957" y="1650"/>
                </a:lnTo>
                <a:lnTo>
                  <a:pt x="933" y="1631"/>
                </a:lnTo>
                <a:lnTo>
                  <a:pt x="907" y="1609"/>
                </a:lnTo>
                <a:lnTo>
                  <a:pt x="883" y="1582"/>
                </a:lnTo>
                <a:lnTo>
                  <a:pt x="858" y="1552"/>
                </a:lnTo>
                <a:lnTo>
                  <a:pt x="834" y="1515"/>
                </a:lnTo>
                <a:lnTo>
                  <a:pt x="833" y="1512"/>
                </a:lnTo>
                <a:lnTo>
                  <a:pt x="830" y="1502"/>
                </a:lnTo>
                <a:lnTo>
                  <a:pt x="824" y="1488"/>
                </a:lnTo>
                <a:lnTo>
                  <a:pt x="819" y="1467"/>
                </a:lnTo>
                <a:lnTo>
                  <a:pt x="811" y="1442"/>
                </a:lnTo>
                <a:lnTo>
                  <a:pt x="802" y="1411"/>
                </a:lnTo>
                <a:lnTo>
                  <a:pt x="792" y="1375"/>
                </a:lnTo>
                <a:lnTo>
                  <a:pt x="782" y="1337"/>
                </a:lnTo>
                <a:lnTo>
                  <a:pt x="771" y="1294"/>
                </a:lnTo>
                <a:lnTo>
                  <a:pt x="761" y="1249"/>
                </a:lnTo>
                <a:lnTo>
                  <a:pt x="750" y="1199"/>
                </a:lnTo>
                <a:lnTo>
                  <a:pt x="740" y="1148"/>
                </a:lnTo>
                <a:lnTo>
                  <a:pt x="731" y="1094"/>
                </a:lnTo>
                <a:lnTo>
                  <a:pt x="723" y="1039"/>
                </a:lnTo>
                <a:lnTo>
                  <a:pt x="715" y="980"/>
                </a:lnTo>
                <a:lnTo>
                  <a:pt x="709" y="922"/>
                </a:lnTo>
                <a:lnTo>
                  <a:pt x="705" y="863"/>
                </a:lnTo>
                <a:lnTo>
                  <a:pt x="703" y="802"/>
                </a:lnTo>
                <a:lnTo>
                  <a:pt x="703" y="742"/>
                </a:lnTo>
                <a:lnTo>
                  <a:pt x="704" y="682"/>
                </a:lnTo>
                <a:lnTo>
                  <a:pt x="708" y="622"/>
                </a:lnTo>
                <a:lnTo>
                  <a:pt x="917" y="622"/>
                </a:lnTo>
                <a:lnTo>
                  <a:pt x="908" y="603"/>
                </a:lnTo>
                <a:lnTo>
                  <a:pt x="903" y="586"/>
                </a:lnTo>
                <a:lnTo>
                  <a:pt x="900" y="570"/>
                </a:lnTo>
                <a:lnTo>
                  <a:pt x="897" y="554"/>
                </a:lnTo>
                <a:lnTo>
                  <a:pt x="897" y="538"/>
                </a:lnTo>
                <a:lnTo>
                  <a:pt x="897" y="519"/>
                </a:lnTo>
                <a:lnTo>
                  <a:pt x="898" y="499"/>
                </a:lnTo>
                <a:lnTo>
                  <a:pt x="902" y="483"/>
                </a:lnTo>
                <a:lnTo>
                  <a:pt x="907" y="467"/>
                </a:lnTo>
                <a:lnTo>
                  <a:pt x="912" y="451"/>
                </a:lnTo>
                <a:lnTo>
                  <a:pt x="916" y="434"/>
                </a:lnTo>
                <a:lnTo>
                  <a:pt x="917" y="416"/>
                </a:lnTo>
                <a:lnTo>
                  <a:pt x="750" y="416"/>
                </a:lnTo>
                <a:lnTo>
                  <a:pt x="768" y="373"/>
                </a:lnTo>
                <a:lnTo>
                  <a:pt x="788" y="332"/>
                </a:lnTo>
                <a:lnTo>
                  <a:pt x="811" y="292"/>
                </a:lnTo>
                <a:lnTo>
                  <a:pt x="838" y="254"/>
                </a:lnTo>
                <a:lnTo>
                  <a:pt x="867" y="218"/>
                </a:lnTo>
                <a:lnTo>
                  <a:pt x="901" y="184"/>
                </a:lnTo>
                <a:lnTo>
                  <a:pt x="937" y="152"/>
                </a:lnTo>
                <a:lnTo>
                  <a:pt x="977" y="122"/>
                </a:lnTo>
                <a:lnTo>
                  <a:pt x="1021" y="95"/>
                </a:lnTo>
                <a:lnTo>
                  <a:pt x="1069" y="71"/>
                </a:lnTo>
                <a:lnTo>
                  <a:pt x="1121" y="50"/>
                </a:lnTo>
                <a:lnTo>
                  <a:pt x="1176" y="33"/>
                </a:lnTo>
                <a:lnTo>
                  <a:pt x="1236" y="18"/>
                </a:lnTo>
                <a:lnTo>
                  <a:pt x="1299" y="9"/>
                </a:lnTo>
                <a:lnTo>
                  <a:pt x="1368" y="2"/>
                </a:lnTo>
                <a:lnTo>
                  <a:pt x="1440" y="0"/>
                </a:lnTo>
                <a:close/>
              </a:path>
            </a:pathLst>
          </a:custGeom>
          <a:solidFill>
            <a:srgbClr val="85C0F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573249" y="785338"/>
            <a:ext cx="3337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sz="3200" b="1" spc="300" dirty="0">
              <a:solidFill>
                <a:srgbClr val="85C0FB"/>
              </a:solidFill>
              <a:cs typeface="+mn-ea"/>
              <a:sym typeface="+mn-lt"/>
            </a:endParaRPr>
          </a:p>
        </p:txBody>
      </p:sp>
      <p:cxnSp>
        <p:nvCxnSpPr>
          <p:cNvPr id="21" name="Straight Connector 22"/>
          <p:cNvCxnSpPr/>
          <p:nvPr/>
        </p:nvCxnSpPr>
        <p:spPr>
          <a:xfrm>
            <a:off x="4468190" y="1474435"/>
            <a:ext cx="343592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-任意多边形 5"/>
          <p:cNvSpPr/>
          <p:nvPr/>
        </p:nvSpPr>
        <p:spPr>
          <a:xfrm rot="5400000" flipH="1">
            <a:off x="4589883" y="-753302"/>
            <a:ext cx="6425294" cy="8393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1" h="21384" extrusionOk="0">
                <a:moveTo>
                  <a:pt x="21299" y="0"/>
                </a:moveTo>
                <a:cubicBezTo>
                  <a:pt x="21299" y="0"/>
                  <a:pt x="21600" y="6551"/>
                  <a:pt x="14689" y="9227"/>
                </a:cubicBezTo>
                <a:cubicBezTo>
                  <a:pt x="10992" y="10657"/>
                  <a:pt x="8848" y="10142"/>
                  <a:pt x="5772" y="16632"/>
                </a:cubicBezTo>
                <a:cubicBezTo>
                  <a:pt x="3412" y="21600"/>
                  <a:pt x="0" y="21383"/>
                  <a:pt x="0" y="21383"/>
                </a:cubicBezTo>
                <a:cubicBezTo>
                  <a:pt x="0" y="0"/>
                  <a:pt x="0" y="0"/>
                  <a:pt x="0" y="0"/>
                </a:cubicBezTo>
                <a:lnTo>
                  <a:pt x="21299" y="0"/>
                </a:lnTo>
                <a:close/>
              </a:path>
            </a:pathLst>
          </a:custGeom>
          <a:solidFill>
            <a:srgbClr val="E8EAFF"/>
          </a:solidFill>
          <a:ln w="12700">
            <a:miter lim="400000"/>
          </a:ln>
          <a:effectLst/>
        </p:spPr>
        <p:txBody>
          <a:bodyPr tIns="91439" bIns="91439"/>
          <a:lstStyle/>
          <a:p>
            <a:pPr algn="l"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5682" y="782122"/>
            <a:ext cx="62406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800" b="1">
                <a:ln w="12700">
                  <a:noFill/>
                </a:ln>
                <a:solidFill>
                  <a:schemeClr val="bg1"/>
                </a:solidFill>
                <a:effectLst>
                  <a:outerShdw blurRad="88900" dist="114300" dir="3000000" sx="101000" sy="101000" algn="t" rotWithShape="0">
                    <a:srgbClr val="F98E80">
                      <a:alpha val="71000"/>
                    </a:srgbClr>
                  </a:outerShdw>
                </a:effectLst>
                <a:latin typeface="小单纯体" panose="02010601030101010101" pitchFamily="2" charset="-122"/>
                <a:ea typeface="小单纯体" panose="02010601030101010101" pitchFamily="2" charset="-122"/>
              </a:defRPr>
            </a:lvl1pPr>
          </a:lstStyle>
          <a:p>
            <a:pPr algn="ctr"/>
            <a:r>
              <a:rPr lang="en-US" altLang="zh-CN" sz="16600" dirty="0">
                <a:solidFill>
                  <a:srgbClr val="786DCE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6600" dirty="0">
              <a:solidFill>
                <a:srgbClr val="786DCE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6761" y="3288424"/>
            <a:ext cx="603655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6000" b="1" spc="6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17466" y="4327719"/>
            <a:ext cx="515706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600">
                <a:solidFill>
                  <a:srgbClr val="786DCE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6" grpId="0"/>
      <p:bldP spid="7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707" y="209548"/>
            <a:ext cx="8891572" cy="6429379"/>
          </a:xfrm>
          <a:prstGeom prst="rect">
            <a:avLst/>
          </a:prstGeom>
        </p:spPr>
      </p:pic>
      <p:sp>
        <p:nvSpPr>
          <p:cNvPr id="5" name="流程图: 手动输入 4"/>
          <p:cNvSpPr/>
          <p:nvPr/>
        </p:nvSpPr>
        <p:spPr>
          <a:xfrm rot="5400000" flipH="1">
            <a:off x="554560" y="-35991"/>
            <a:ext cx="6410326" cy="6920455"/>
          </a:xfrm>
          <a:prstGeom prst="flowChartManualIn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5" y="740454"/>
            <a:ext cx="9043926" cy="5086730"/>
          </a:xfrm>
          <a:prstGeom prst="rect">
            <a:avLst/>
          </a:prstGeom>
        </p:spPr>
      </p:pic>
      <p:sp>
        <p:nvSpPr>
          <p:cNvPr id="15" name="PA-ïṧḻïďè"/>
          <p:cNvSpPr txBox="1"/>
          <p:nvPr/>
        </p:nvSpPr>
        <p:spPr>
          <a:xfrm>
            <a:off x="1008805" y="2559979"/>
            <a:ext cx="3610821" cy="122144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rmAutofit/>
          </a:bodyPr>
          <a:lstStyle>
            <a:lvl1pPr algn="l" defTabSz="1828800">
              <a:lnSpc>
                <a:spcPct val="130000"/>
              </a:lnSpc>
              <a:defRPr sz="2400" b="0">
                <a:solidFill>
                  <a:srgbClr val="808080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lvl1pPr>
          </a:lstStyle>
          <a:p>
            <a:pPr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PA-iślîḋé"/>
          <p:cNvSpPr txBox="1"/>
          <p:nvPr/>
        </p:nvSpPr>
        <p:spPr>
          <a:xfrm>
            <a:off x="1008805" y="2088787"/>
            <a:ext cx="2614505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spAutoFit/>
          </a:bodyPr>
          <a:lstStyle>
            <a:lvl1pPr algn="l" defTabSz="1828800">
              <a:defRPr>
                <a:solidFill>
                  <a:srgbClr val="404040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lvl1pPr>
          </a:lstStyle>
          <a:p>
            <a:pPr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r>
              <a:rPr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PA-ïṧḻïďè"/>
          <p:cNvSpPr txBox="1"/>
          <p:nvPr/>
        </p:nvSpPr>
        <p:spPr>
          <a:xfrm>
            <a:off x="1064986" y="4257400"/>
            <a:ext cx="3610821" cy="122144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rmAutofit/>
          </a:bodyPr>
          <a:lstStyle>
            <a:lvl1pPr algn="l" defTabSz="1828800">
              <a:lnSpc>
                <a:spcPct val="130000"/>
              </a:lnSpc>
              <a:defRPr sz="2400" b="0">
                <a:solidFill>
                  <a:srgbClr val="808080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lvl1pPr>
          </a:lstStyle>
          <a:p>
            <a:pPr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PA-iślîḋé"/>
          <p:cNvSpPr txBox="1"/>
          <p:nvPr/>
        </p:nvSpPr>
        <p:spPr>
          <a:xfrm>
            <a:off x="1064986" y="3786208"/>
            <a:ext cx="2614505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spAutoFit/>
          </a:bodyPr>
          <a:lstStyle>
            <a:lvl1pPr algn="l" defTabSz="1828800">
              <a:defRPr>
                <a:solidFill>
                  <a:srgbClr val="404040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lvl1pPr>
          </a:lstStyle>
          <a:p>
            <a:pPr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r>
              <a:rPr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0"/>
          <p:cNvSpPr/>
          <p:nvPr/>
        </p:nvSpPr>
        <p:spPr>
          <a:xfrm>
            <a:off x="1390861" y="2874394"/>
            <a:ext cx="3799114" cy="341677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: Rounded Corners 11"/>
          <p:cNvSpPr/>
          <p:nvPr/>
        </p:nvSpPr>
        <p:spPr>
          <a:xfrm>
            <a:off x="1390861" y="2874394"/>
            <a:ext cx="3372619" cy="341677"/>
          </a:xfrm>
          <a:prstGeom prst="roundRect">
            <a:avLst/>
          </a:prstGeom>
          <a:solidFill>
            <a:srgbClr val="8379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23 %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: Rounded Corners 15"/>
          <p:cNvSpPr/>
          <p:nvPr/>
        </p:nvSpPr>
        <p:spPr>
          <a:xfrm>
            <a:off x="1390861" y="3698039"/>
            <a:ext cx="3799114" cy="341677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Rectangle: Rounded Corners 19"/>
          <p:cNvSpPr/>
          <p:nvPr/>
        </p:nvSpPr>
        <p:spPr>
          <a:xfrm>
            <a:off x="1390861" y="3698039"/>
            <a:ext cx="2838833" cy="341677"/>
          </a:xfrm>
          <a:prstGeom prst="roundRect">
            <a:avLst/>
          </a:prstGeom>
          <a:solidFill>
            <a:srgbClr val="8379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23 %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Rectangle: Rounded Corners 25"/>
          <p:cNvSpPr/>
          <p:nvPr/>
        </p:nvSpPr>
        <p:spPr>
          <a:xfrm>
            <a:off x="1390861" y="4580536"/>
            <a:ext cx="3799114" cy="341677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Rectangle: Rounded Corners 28"/>
          <p:cNvSpPr/>
          <p:nvPr/>
        </p:nvSpPr>
        <p:spPr>
          <a:xfrm>
            <a:off x="1390861" y="4580536"/>
            <a:ext cx="2523147" cy="341677"/>
          </a:xfrm>
          <a:prstGeom prst="roundRect">
            <a:avLst/>
          </a:prstGeom>
          <a:solidFill>
            <a:srgbClr val="8379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23 %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Rectangle: Rounded Corners 31"/>
          <p:cNvSpPr/>
          <p:nvPr/>
        </p:nvSpPr>
        <p:spPr>
          <a:xfrm>
            <a:off x="1390861" y="5463033"/>
            <a:ext cx="3799114" cy="341677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Rectangle: Rounded Corners 32"/>
          <p:cNvSpPr/>
          <p:nvPr/>
        </p:nvSpPr>
        <p:spPr>
          <a:xfrm>
            <a:off x="1390862" y="5463033"/>
            <a:ext cx="2018548" cy="341677"/>
          </a:xfrm>
          <a:prstGeom prst="roundRect">
            <a:avLst/>
          </a:prstGeom>
          <a:solidFill>
            <a:srgbClr val="8379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23 %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33"/>
          <p:cNvSpPr txBox="1"/>
          <p:nvPr/>
        </p:nvSpPr>
        <p:spPr>
          <a:xfrm>
            <a:off x="6517117" y="3283547"/>
            <a:ext cx="4329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TextBox 34"/>
          <p:cNvSpPr txBox="1"/>
          <p:nvPr/>
        </p:nvSpPr>
        <p:spPr>
          <a:xfrm>
            <a:off x="6517118" y="2800350"/>
            <a:ext cx="2805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6517116" y="5084948"/>
            <a:ext cx="4329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TextBox 36"/>
          <p:cNvSpPr txBox="1"/>
          <p:nvPr/>
        </p:nvSpPr>
        <p:spPr>
          <a:xfrm>
            <a:off x="6517117" y="4601751"/>
            <a:ext cx="2805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0" name="Oval 11"/>
          <p:cNvSpPr/>
          <p:nvPr/>
        </p:nvSpPr>
        <p:spPr>
          <a:xfrm>
            <a:off x="3754001" y="768188"/>
            <a:ext cx="704316" cy="70431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3969516" y="955455"/>
            <a:ext cx="291156" cy="337514"/>
          </a:xfrm>
          <a:custGeom>
            <a:avLst/>
            <a:gdLst>
              <a:gd name="T0" fmla="*/ 1178 w 2862"/>
              <a:gd name="T1" fmla="*/ 352 h 3321"/>
              <a:gd name="T2" fmla="*/ 1178 w 2862"/>
              <a:gd name="T3" fmla="*/ 685 h 3321"/>
              <a:gd name="T4" fmla="*/ 1484 w 2862"/>
              <a:gd name="T5" fmla="*/ 826 h 3321"/>
              <a:gd name="T6" fmla="*/ 1738 w 2862"/>
              <a:gd name="T7" fmla="*/ 606 h 3321"/>
              <a:gd name="T8" fmla="*/ 1642 w 2862"/>
              <a:gd name="T9" fmla="*/ 286 h 3321"/>
              <a:gd name="T10" fmla="*/ 1511 w 2862"/>
              <a:gd name="T11" fmla="*/ 2 h 3321"/>
              <a:gd name="T12" fmla="*/ 1937 w 2862"/>
              <a:gd name="T13" fmla="*/ 147 h 3321"/>
              <a:gd name="T14" fmla="*/ 1941 w 2862"/>
              <a:gd name="T15" fmla="*/ 394 h 3321"/>
              <a:gd name="T16" fmla="*/ 1955 w 2862"/>
              <a:gd name="T17" fmla="*/ 534 h 3321"/>
              <a:gd name="T18" fmla="*/ 2161 w 2862"/>
              <a:gd name="T19" fmla="*/ 773 h 3321"/>
              <a:gd name="T20" fmla="*/ 2110 w 2862"/>
              <a:gd name="T21" fmla="*/ 1204 h 3321"/>
              <a:gd name="T22" fmla="*/ 2034 w 2862"/>
              <a:gd name="T23" fmla="*/ 1469 h 3321"/>
              <a:gd name="T24" fmla="*/ 1901 w 2862"/>
              <a:gd name="T25" fmla="*/ 1643 h 3321"/>
              <a:gd name="T26" fmla="*/ 1748 w 2862"/>
              <a:gd name="T27" fmla="*/ 1751 h 3321"/>
              <a:gd name="T28" fmla="*/ 1780 w 2862"/>
              <a:gd name="T29" fmla="*/ 1907 h 3321"/>
              <a:gd name="T30" fmla="*/ 1856 w 2862"/>
              <a:gd name="T31" fmla="*/ 2148 h 3321"/>
              <a:gd name="T32" fmla="*/ 1600 w 2862"/>
              <a:gd name="T33" fmla="*/ 2359 h 3321"/>
              <a:gd name="T34" fmla="*/ 1464 w 2862"/>
              <a:gd name="T35" fmla="*/ 2676 h 3321"/>
              <a:gd name="T36" fmla="*/ 1857 w 2862"/>
              <a:gd name="T37" fmla="*/ 3113 h 3321"/>
              <a:gd name="T38" fmla="*/ 1653 w 2862"/>
              <a:gd name="T39" fmla="*/ 2815 h 3321"/>
              <a:gd name="T40" fmla="*/ 1710 w 2862"/>
              <a:gd name="T41" fmla="*/ 2575 h 3321"/>
              <a:gd name="T42" fmla="*/ 1889 w 2862"/>
              <a:gd name="T43" fmla="*/ 2396 h 3321"/>
              <a:gd name="T44" fmla="*/ 2142 w 2862"/>
              <a:gd name="T45" fmla="*/ 2467 h 3321"/>
              <a:gd name="T46" fmla="*/ 2251 w 2862"/>
              <a:gd name="T47" fmla="*/ 2711 h 3321"/>
              <a:gd name="T48" fmla="*/ 2274 w 2862"/>
              <a:gd name="T49" fmla="*/ 2895 h 3321"/>
              <a:gd name="T50" fmla="*/ 2480 w 2862"/>
              <a:gd name="T51" fmla="*/ 2833 h 3321"/>
              <a:gd name="T52" fmla="*/ 2399 w 2862"/>
              <a:gd name="T53" fmla="*/ 2498 h 3321"/>
              <a:gd name="T54" fmla="*/ 2159 w 2862"/>
              <a:gd name="T55" fmla="*/ 2234 h 3321"/>
              <a:gd name="T56" fmla="*/ 2120 w 2862"/>
              <a:gd name="T57" fmla="*/ 1997 h 3321"/>
              <a:gd name="T58" fmla="*/ 2411 w 2862"/>
              <a:gd name="T59" fmla="*/ 2042 h 3321"/>
              <a:gd name="T60" fmla="*/ 2691 w 2862"/>
              <a:gd name="T61" fmla="*/ 2345 h 3321"/>
              <a:gd name="T62" fmla="*/ 2795 w 2862"/>
              <a:gd name="T63" fmla="*/ 2700 h 3321"/>
              <a:gd name="T64" fmla="*/ 2851 w 2862"/>
              <a:gd name="T65" fmla="*/ 3119 h 3321"/>
              <a:gd name="T66" fmla="*/ 2858 w 2862"/>
              <a:gd name="T67" fmla="*/ 3321 h 3321"/>
              <a:gd name="T68" fmla="*/ 15 w 2862"/>
              <a:gd name="T69" fmla="*/ 3162 h 3321"/>
              <a:gd name="T70" fmla="*/ 73 w 2862"/>
              <a:gd name="T71" fmla="*/ 2755 h 3321"/>
              <a:gd name="T72" fmla="*/ 172 w 2862"/>
              <a:gd name="T73" fmla="*/ 2376 h 3321"/>
              <a:gd name="T74" fmla="*/ 435 w 2862"/>
              <a:gd name="T75" fmla="*/ 2064 h 3321"/>
              <a:gd name="T76" fmla="*/ 626 w 2862"/>
              <a:gd name="T77" fmla="*/ 2077 h 3321"/>
              <a:gd name="T78" fmla="*/ 505 w 2862"/>
              <a:gd name="T79" fmla="*/ 2564 h 3321"/>
              <a:gd name="T80" fmla="*/ 399 w 2862"/>
              <a:gd name="T81" fmla="*/ 2847 h 3321"/>
              <a:gd name="T82" fmla="*/ 621 w 2862"/>
              <a:gd name="T83" fmla="*/ 3099 h 3321"/>
              <a:gd name="T84" fmla="*/ 944 w 2862"/>
              <a:gd name="T85" fmla="*/ 3007 h 3321"/>
              <a:gd name="T86" fmla="*/ 1001 w 2862"/>
              <a:gd name="T87" fmla="*/ 2713 h 3321"/>
              <a:gd name="T88" fmla="*/ 813 w 2862"/>
              <a:gd name="T89" fmla="*/ 2283 h 3321"/>
              <a:gd name="T90" fmla="*/ 872 w 2862"/>
              <a:gd name="T91" fmla="*/ 2023 h 3321"/>
              <a:gd name="T92" fmla="*/ 1070 w 2862"/>
              <a:gd name="T93" fmla="*/ 1933 h 3321"/>
              <a:gd name="T94" fmla="*/ 1110 w 2862"/>
              <a:gd name="T95" fmla="*/ 1762 h 3321"/>
              <a:gd name="T96" fmla="*/ 957 w 2862"/>
              <a:gd name="T97" fmla="*/ 1650 h 3321"/>
              <a:gd name="T98" fmla="*/ 824 w 2862"/>
              <a:gd name="T99" fmla="*/ 1488 h 3321"/>
              <a:gd name="T100" fmla="*/ 750 w 2862"/>
              <a:gd name="T101" fmla="*/ 1199 h 3321"/>
              <a:gd name="T102" fmla="*/ 703 w 2862"/>
              <a:gd name="T103" fmla="*/ 742 h 3321"/>
              <a:gd name="T104" fmla="*/ 897 w 2862"/>
              <a:gd name="T105" fmla="*/ 538 h 3321"/>
              <a:gd name="T106" fmla="*/ 750 w 2862"/>
              <a:gd name="T107" fmla="*/ 416 h 3321"/>
              <a:gd name="T108" fmla="*/ 977 w 2862"/>
              <a:gd name="T109" fmla="*/ 122 h 3321"/>
              <a:gd name="T110" fmla="*/ 1440 w 2862"/>
              <a:gd name="T111" fmla="*/ 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2" h="3321">
                <a:moveTo>
                  <a:pt x="1440" y="208"/>
                </a:moveTo>
                <a:lnTo>
                  <a:pt x="1394" y="211"/>
                </a:lnTo>
                <a:lnTo>
                  <a:pt x="1351" y="221"/>
                </a:lnTo>
                <a:lnTo>
                  <a:pt x="1310" y="237"/>
                </a:lnTo>
                <a:lnTo>
                  <a:pt x="1271" y="259"/>
                </a:lnTo>
                <a:lnTo>
                  <a:pt x="1236" y="286"/>
                </a:lnTo>
                <a:lnTo>
                  <a:pt x="1205" y="317"/>
                </a:lnTo>
                <a:lnTo>
                  <a:pt x="1178" y="352"/>
                </a:lnTo>
                <a:lnTo>
                  <a:pt x="1156" y="390"/>
                </a:lnTo>
                <a:lnTo>
                  <a:pt x="1140" y="431"/>
                </a:lnTo>
                <a:lnTo>
                  <a:pt x="1130" y="474"/>
                </a:lnTo>
                <a:lnTo>
                  <a:pt x="1126" y="519"/>
                </a:lnTo>
                <a:lnTo>
                  <a:pt x="1130" y="563"/>
                </a:lnTo>
                <a:lnTo>
                  <a:pt x="1140" y="606"/>
                </a:lnTo>
                <a:lnTo>
                  <a:pt x="1156" y="648"/>
                </a:lnTo>
                <a:lnTo>
                  <a:pt x="1178" y="685"/>
                </a:lnTo>
                <a:lnTo>
                  <a:pt x="1205" y="721"/>
                </a:lnTo>
                <a:lnTo>
                  <a:pt x="1236" y="751"/>
                </a:lnTo>
                <a:lnTo>
                  <a:pt x="1271" y="778"/>
                </a:lnTo>
                <a:lnTo>
                  <a:pt x="1310" y="800"/>
                </a:lnTo>
                <a:lnTo>
                  <a:pt x="1351" y="816"/>
                </a:lnTo>
                <a:lnTo>
                  <a:pt x="1394" y="826"/>
                </a:lnTo>
                <a:lnTo>
                  <a:pt x="1440" y="830"/>
                </a:lnTo>
                <a:lnTo>
                  <a:pt x="1484" y="826"/>
                </a:lnTo>
                <a:lnTo>
                  <a:pt x="1527" y="816"/>
                </a:lnTo>
                <a:lnTo>
                  <a:pt x="1569" y="800"/>
                </a:lnTo>
                <a:lnTo>
                  <a:pt x="1607" y="778"/>
                </a:lnTo>
                <a:lnTo>
                  <a:pt x="1642" y="751"/>
                </a:lnTo>
                <a:lnTo>
                  <a:pt x="1673" y="721"/>
                </a:lnTo>
                <a:lnTo>
                  <a:pt x="1700" y="685"/>
                </a:lnTo>
                <a:lnTo>
                  <a:pt x="1722" y="648"/>
                </a:lnTo>
                <a:lnTo>
                  <a:pt x="1738" y="606"/>
                </a:lnTo>
                <a:lnTo>
                  <a:pt x="1748" y="563"/>
                </a:lnTo>
                <a:lnTo>
                  <a:pt x="1752" y="519"/>
                </a:lnTo>
                <a:lnTo>
                  <a:pt x="1748" y="474"/>
                </a:lnTo>
                <a:lnTo>
                  <a:pt x="1738" y="431"/>
                </a:lnTo>
                <a:lnTo>
                  <a:pt x="1722" y="390"/>
                </a:lnTo>
                <a:lnTo>
                  <a:pt x="1700" y="352"/>
                </a:lnTo>
                <a:lnTo>
                  <a:pt x="1673" y="317"/>
                </a:lnTo>
                <a:lnTo>
                  <a:pt x="1642" y="286"/>
                </a:lnTo>
                <a:lnTo>
                  <a:pt x="1607" y="259"/>
                </a:lnTo>
                <a:lnTo>
                  <a:pt x="1569" y="237"/>
                </a:lnTo>
                <a:lnTo>
                  <a:pt x="1527" y="221"/>
                </a:lnTo>
                <a:lnTo>
                  <a:pt x="1484" y="211"/>
                </a:lnTo>
                <a:lnTo>
                  <a:pt x="1440" y="208"/>
                </a:lnTo>
                <a:close/>
                <a:moveTo>
                  <a:pt x="1440" y="0"/>
                </a:moveTo>
                <a:lnTo>
                  <a:pt x="1440" y="0"/>
                </a:lnTo>
                <a:lnTo>
                  <a:pt x="1511" y="2"/>
                </a:lnTo>
                <a:lnTo>
                  <a:pt x="1579" y="9"/>
                </a:lnTo>
                <a:lnTo>
                  <a:pt x="1643" y="18"/>
                </a:lnTo>
                <a:lnTo>
                  <a:pt x="1702" y="33"/>
                </a:lnTo>
                <a:lnTo>
                  <a:pt x="1757" y="49"/>
                </a:lnTo>
                <a:lnTo>
                  <a:pt x="1808" y="70"/>
                </a:lnTo>
                <a:lnTo>
                  <a:pt x="1856" y="93"/>
                </a:lnTo>
                <a:lnTo>
                  <a:pt x="1898" y="119"/>
                </a:lnTo>
                <a:lnTo>
                  <a:pt x="1937" y="147"/>
                </a:lnTo>
                <a:lnTo>
                  <a:pt x="1973" y="178"/>
                </a:lnTo>
                <a:lnTo>
                  <a:pt x="2004" y="211"/>
                </a:lnTo>
                <a:lnTo>
                  <a:pt x="2032" y="245"/>
                </a:lnTo>
                <a:lnTo>
                  <a:pt x="2056" y="280"/>
                </a:lnTo>
                <a:lnTo>
                  <a:pt x="2076" y="318"/>
                </a:lnTo>
                <a:lnTo>
                  <a:pt x="2093" y="355"/>
                </a:lnTo>
                <a:lnTo>
                  <a:pt x="2107" y="394"/>
                </a:lnTo>
                <a:lnTo>
                  <a:pt x="1941" y="394"/>
                </a:lnTo>
                <a:lnTo>
                  <a:pt x="1949" y="414"/>
                </a:lnTo>
                <a:lnTo>
                  <a:pt x="1955" y="430"/>
                </a:lnTo>
                <a:lnTo>
                  <a:pt x="1958" y="447"/>
                </a:lnTo>
                <a:lnTo>
                  <a:pt x="1960" y="462"/>
                </a:lnTo>
                <a:lnTo>
                  <a:pt x="1961" y="480"/>
                </a:lnTo>
                <a:lnTo>
                  <a:pt x="1961" y="498"/>
                </a:lnTo>
                <a:lnTo>
                  <a:pt x="1960" y="517"/>
                </a:lnTo>
                <a:lnTo>
                  <a:pt x="1955" y="534"/>
                </a:lnTo>
                <a:lnTo>
                  <a:pt x="1951" y="550"/>
                </a:lnTo>
                <a:lnTo>
                  <a:pt x="1945" y="565"/>
                </a:lnTo>
                <a:lnTo>
                  <a:pt x="1942" y="583"/>
                </a:lnTo>
                <a:lnTo>
                  <a:pt x="1941" y="602"/>
                </a:lnTo>
                <a:lnTo>
                  <a:pt x="2148" y="602"/>
                </a:lnTo>
                <a:lnTo>
                  <a:pt x="2155" y="659"/>
                </a:lnTo>
                <a:lnTo>
                  <a:pt x="2160" y="716"/>
                </a:lnTo>
                <a:lnTo>
                  <a:pt x="2161" y="773"/>
                </a:lnTo>
                <a:lnTo>
                  <a:pt x="2160" y="832"/>
                </a:lnTo>
                <a:lnTo>
                  <a:pt x="2158" y="888"/>
                </a:lnTo>
                <a:lnTo>
                  <a:pt x="2153" y="945"/>
                </a:lnTo>
                <a:lnTo>
                  <a:pt x="2147" y="1000"/>
                </a:lnTo>
                <a:lnTo>
                  <a:pt x="2139" y="1054"/>
                </a:lnTo>
                <a:lnTo>
                  <a:pt x="2130" y="1106"/>
                </a:lnTo>
                <a:lnTo>
                  <a:pt x="2120" y="1156"/>
                </a:lnTo>
                <a:lnTo>
                  <a:pt x="2110" y="1204"/>
                </a:lnTo>
                <a:lnTo>
                  <a:pt x="2099" y="1249"/>
                </a:lnTo>
                <a:lnTo>
                  <a:pt x="2088" y="1292"/>
                </a:lnTo>
                <a:lnTo>
                  <a:pt x="2077" y="1331"/>
                </a:lnTo>
                <a:lnTo>
                  <a:pt x="2067" y="1367"/>
                </a:lnTo>
                <a:lnTo>
                  <a:pt x="2057" y="1399"/>
                </a:lnTo>
                <a:lnTo>
                  <a:pt x="2048" y="1427"/>
                </a:lnTo>
                <a:lnTo>
                  <a:pt x="2040" y="1450"/>
                </a:lnTo>
                <a:lnTo>
                  <a:pt x="2034" y="1469"/>
                </a:lnTo>
                <a:lnTo>
                  <a:pt x="2028" y="1483"/>
                </a:lnTo>
                <a:lnTo>
                  <a:pt x="2025" y="1492"/>
                </a:lnTo>
                <a:lnTo>
                  <a:pt x="2024" y="1494"/>
                </a:lnTo>
                <a:lnTo>
                  <a:pt x="2001" y="1534"/>
                </a:lnTo>
                <a:lnTo>
                  <a:pt x="1975" y="1568"/>
                </a:lnTo>
                <a:lnTo>
                  <a:pt x="1951" y="1598"/>
                </a:lnTo>
                <a:lnTo>
                  <a:pt x="1925" y="1622"/>
                </a:lnTo>
                <a:lnTo>
                  <a:pt x="1901" y="1643"/>
                </a:lnTo>
                <a:lnTo>
                  <a:pt x="1877" y="1661"/>
                </a:lnTo>
                <a:lnTo>
                  <a:pt x="1853" y="1676"/>
                </a:lnTo>
                <a:lnTo>
                  <a:pt x="1831" y="1689"/>
                </a:lnTo>
                <a:lnTo>
                  <a:pt x="1810" y="1701"/>
                </a:lnTo>
                <a:lnTo>
                  <a:pt x="1791" y="1712"/>
                </a:lnTo>
                <a:lnTo>
                  <a:pt x="1774" y="1724"/>
                </a:lnTo>
                <a:lnTo>
                  <a:pt x="1759" y="1736"/>
                </a:lnTo>
                <a:lnTo>
                  <a:pt x="1748" y="1751"/>
                </a:lnTo>
                <a:lnTo>
                  <a:pt x="1739" y="1766"/>
                </a:lnTo>
                <a:lnTo>
                  <a:pt x="1734" y="1784"/>
                </a:lnTo>
                <a:lnTo>
                  <a:pt x="1732" y="1806"/>
                </a:lnTo>
                <a:lnTo>
                  <a:pt x="1734" y="1831"/>
                </a:lnTo>
                <a:lnTo>
                  <a:pt x="1740" y="1854"/>
                </a:lnTo>
                <a:lnTo>
                  <a:pt x="1752" y="1874"/>
                </a:lnTo>
                <a:lnTo>
                  <a:pt x="1765" y="1892"/>
                </a:lnTo>
                <a:lnTo>
                  <a:pt x="1780" y="1907"/>
                </a:lnTo>
                <a:lnTo>
                  <a:pt x="1797" y="1920"/>
                </a:lnTo>
                <a:lnTo>
                  <a:pt x="1815" y="1930"/>
                </a:lnTo>
                <a:lnTo>
                  <a:pt x="1823" y="1952"/>
                </a:lnTo>
                <a:lnTo>
                  <a:pt x="1832" y="1980"/>
                </a:lnTo>
                <a:lnTo>
                  <a:pt x="1840" y="2015"/>
                </a:lnTo>
                <a:lnTo>
                  <a:pt x="1847" y="2055"/>
                </a:lnTo>
                <a:lnTo>
                  <a:pt x="1852" y="2100"/>
                </a:lnTo>
                <a:lnTo>
                  <a:pt x="1856" y="2148"/>
                </a:lnTo>
                <a:lnTo>
                  <a:pt x="1857" y="2200"/>
                </a:lnTo>
                <a:lnTo>
                  <a:pt x="1810" y="2211"/>
                </a:lnTo>
                <a:lnTo>
                  <a:pt x="1768" y="2226"/>
                </a:lnTo>
                <a:lnTo>
                  <a:pt x="1728" y="2246"/>
                </a:lnTo>
                <a:lnTo>
                  <a:pt x="1692" y="2270"/>
                </a:lnTo>
                <a:lnTo>
                  <a:pt x="1659" y="2297"/>
                </a:lnTo>
                <a:lnTo>
                  <a:pt x="1628" y="2326"/>
                </a:lnTo>
                <a:lnTo>
                  <a:pt x="1600" y="2359"/>
                </a:lnTo>
                <a:lnTo>
                  <a:pt x="1575" y="2395"/>
                </a:lnTo>
                <a:lnTo>
                  <a:pt x="1552" y="2432"/>
                </a:lnTo>
                <a:lnTo>
                  <a:pt x="1532" y="2471"/>
                </a:lnTo>
                <a:lnTo>
                  <a:pt x="1514" y="2510"/>
                </a:lnTo>
                <a:lnTo>
                  <a:pt x="1498" y="2551"/>
                </a:lnTo>
                <a:lnTo>
                  <a:pt x="1485" y="2593"/>
                </a:lnTo>
                <a:lnTo>
                  <a:pt x="1473" y="2635"/>
                </a:lnTo>
                <a:lnTo>
                  <a:pt x="1464" y="2676"/>
                </a:lnTo>
                <a:lnTo>
                  <a:pt x="1456" y="2718"/>
                </a:lnTo>
                <a:lnTo>
                  <a:pt x="1449" y="2758"/>
                </a:lnTo>
                <a:lnTo>
                  <a:pt x="1445" y="2797"/>
                </a:lnTo>
                <a:lnTo>
                  <a:pt x="1442" y="2836"/>
                </a:lnTo>
                <a:lnTo>
                  <a:pt x="1440" y="2871"/>
                </a:lnTo>
                <a:lnTo>
                  <a:pt x="1440" y="2905"/>
                </a:lnTo>
                <a:lnTo>
                  <a:pt x="1440" y="3113"/>
                </a:lnTo>
                <a:lnTo>
                  <a:pt x="1857" y="3113"/>
                </a:lnTo>
                <a:lnTo>
                  <a:pt x="1857" y="2905"/>
                </a:lnTo>
                <a:lnTo>
                  <a:pt x="1648" y="2905"/>
                </a:lnTo>
                <a:lnTo>
                  <a:pt x="1648" y="2900"/>
                </a:lnTo>
                <a:lnTo>
                  <a:pt x="1648" y="2891"/>
                </a:lnTo>
                <a:lnTo>
                  <a:pt x="1649" y="2877"/>
                </a:lnTo>
                <a:lnTo>
                  <a:pt x="1650" y="2860"/>
                </a:lnTo>
                <a:lnTo>
                  <a:pt x="1651" y="2839"/>
                </a:lnTo>
                <a:lnTo>
                  <a:pt x="1653" y="2815"/>
                </a:lnTo>
                <a:lnTo>
                  <a:pt x="1655" y="2790"/>
                </a:lnTo>
                <a:lnTo>
                  <a:pt x="1660" y="2762"/>
                </a:lnTo>
                <a:lnTo>
                  <a:pt x="1664" y="2733"/>
                </a:lnTo>
                <a:lnTo>
                  <a:pt x="1671" y="2702"/>
                </a:lnTo>
                <a:lnTo>
                  <a:pt x="1679" y="2670"/>
                </a:lnTo>
                <a:lnTo>
                  <a:pt x="1687" y="2638"/>
                </a:lnTo>
                <a:lnTo>
                  <a:pt x="1697" y="2607"/>
                </a:lnTo>
                <a:lnTo>
                  <a:pt x="1710" y="2575"/>
                </a:lnTo>
                <a:lnTo>
                  <a:pt x="1724" y="2545"/>
                </a:lnTo>
                <a:lnTo>
                  <a:pt x="1740" y="2517"/>
                </a:lnTo>
                <a:lnTo>
                  <a:pt x="1759" y="2489"/>
                </a:lnTo>
                <a:lnTo>
                  <a:pt x="1780" y="2465"/>
                </a:lnTo>
                <a:lnTo>
                  <a:pt x="1804" y="2442"/>
                </a:lnTo>
                <a:lnTo>
                  <a:pt x="1829" y="2423"/>
                </a:lnTo>
                <a:lnTo>
                  <a:pt x="1858" y="2408"/>
                </a:lnTo>
                <a:lnTo>
                  <a:pt x="1889" y="2396"/>
                </a:lnTo>
                <a:lnTo>
                  <a:pt x="1923" y="2389"/>
                </a:lnTo>
                <a:lnTo>
                  <a:pt x="1961" y="2386"/>
                </a:lnTo>
                <a:lnTo>
                  <a:pt x="1998" y="2389"/>
                </a:lnTo>
                <a:lnTo>
                  <a:pt x="2033" y="2397"/>
                </a:lnTo>
                <a:lnTo>
                  <a:pt x="2064" y="2409"/>
                </a:lnTo>
                <a:lnTo>
                  <a:pt x="2092" y="2424"/>
                </a:lnTo>
                <a:lnTo>
                  <a:pt x="2119" y="2444"/>
                </a:lnTo>
                <a:lnTo>
                  <a:pt x="2142" y="2467"/>
                </a:lnTo>
                <a:lnTo>
                  <a:pt x="2162" y="2493"/>
                </a:lnTo>
                <a:lnTo>
                  <a:pt x="2181" y="2521"/>
                </a:lnTo>
                <a:lnTo>
                  <a:pt x="2197" y="2551"/>
                </a:lnTo>
                <a:lnTo>
                  <a:pt x="2212" y="2582"/>
                </a:lnTo>
                <a:lnTo>
                  <a:pt x="2224" y="2614"/>
                </a:lnTo>
                <a:lnTo>
                  <a:pt x="2234" y="2646"/>
                </a:lnTo>
                <a:lnTo>
                  <a:pt x="2244" y="2679"/>
                </a:lnTo>
                <a:lnTo>
                  <a:pt x="2251" y="2711"/>
                </a:lnTo>
                <a:lnTo>
                  <a:pt x="2257" y="2741"/>
                </a:lnTo>
                <a:lnTo>
                  <a:pt x="2262" y="2771"/>
                </a:lnTo>
                <a:lnTo>
                  <a:pt x="2266" y="2799"/>
                </a:lnTo>
                <a:lnTo>
                  <a:pt x="2268" y="2824"/>
                </a:lnTo>
                <a:lnTo>
                  <a:pt x="2271" y="2847"/>
                </a:lnTo>
                <a:lnTo>
                  <a:pt x="2272" y="2867"/>
                </a:lnTo>
                <a:lnTo>
                  <a:pt x="2273" y="2883"/>
                </a:lnTo>
                <a:lnTo>
                  <a:pt x="2274" y="2895"/>
                </a:lnTo>
                <a:lnTo>
                  <a:pt x="2274" y="2903"/>
                </a:lnTo>
                <a:lnTo>
                  <a:pt x="2274" y="2905"/>
                </a:lnTo>
                <a:lnTo>
                  <a:pt x="2066" y="2905"/>
                </a:lnTo>
                <a:lnTo>
                  <a:pt x="2066" y="3113"/>
                </a:lnTo>
                <a:lnTo>
                  <a:pt x="2483" y="3113"/>
                </a:lnTo>
                <a:lnTo>
                  <a:pt x="2483" y="2905"/>
                </a:lnTo>
                <a:lnTo>
                  <a:pt x="2482" y="2870"/>
                </a:lnTo>
                <a:lnTo>
                  <a:pt x="2480" y="2833"/>
                </a:lnTo>
                <a:lnTo>
                  <a:pt x="2476" y="2793"/>
                </a:lnTo>
                <a:lnTo>
                  <a:pt x="2471" y="2752"/>
                </a:lnTo>
                <a:lnTo>
                  <a:pt x="2464" y="2711"/>
                </a:lnTo>
                <a:lnTo>
                  <a:pt x="2455" y="2668"/>
                </a:lnTo>
                <a:lnTo>
                  <a:pt x="2444" y="2625"/>
                </a:lnTo>
                <a:lnTo>
                  <a:pt x="2432" y="2583"/>
                </a:lnTo>
                <a:lnTo>
                  <a:pt x="2417" y="2540"/>
                </a:lnTo>
                <a:lnTo>
                  <a:pt x="2399" y="2498"/>
                </a:lnTo>
                <a:lnTo>
                  <a:pt x="2379" y="2457"/>
                </a:lnTo>
                <a:lnTo>
                  <a:pt x="2357" y="2419"/>
                </a:lnTo>
                <a:lnTo>
                  <a:pt x="2331" y="2381"/>
                </a:lnTo>
                <a:lnTo>
                  <a:pt x="2303" y="2346"/>
                </a:lnTo>
                <a:lnTo>
                  <a:pt x="2272" y="2313"/>
                </a:lnTo>
                <a:lnTo>
                  <a:pt x="2237" y="2283"/>
                </a:lnTo>
                <a:lnTo>
                  <a:pt x="2200" y="2257"/>
                </a:lnTo>
                <a:lnTo>
                  <a:pt x="2159" y="2234"/>
                </a:lnTo>
                <a:lnTo>
                  <a:pt x="2113" y="2214"/>
                </a:lnTo>
                <a:lnTo>
                  <a:pt x="2066" y="2200"/>
                </a:lnTo>
                <a:lnTo>
                  <a:pt x="2066" y="2142"/>
                </a:lnTo>
                <a:lnTo>
                  <a:pt x="2062" y="2089"/>
                </a:lnTo>
                <a:lnTo>
                  <a:pt x="2057" y="2039"/>
                </a:lnTo>
                <a:lnTo>
                  <a:pt x="2045" y="1992"/>
                </a:lnTo>
                <a:lnTo>
                  <a:pt x="2082" y="1995"/>
                </a:lnTo>
                <a:lnTo>
                  <a:pt x="2120" y="1997"/>
                </a:lnTo>
                <a:lnTo>
                  <a:pt x="2158" y="1998"/>
                </a:lnTo>
                <a:lnTo>
                  <a:pt x="2194" y="2000"/>
                </a:lnTo>
                <a:lnTo>
                  <a:pt x="2231" y="2002"/>
                </a:lnTo>
                <a:lnTo>
                  <a:pt x="2267" y="2006"/>
                </a:lnTo>
                <a:lnTo>
                  <a:pt x="2304" y="2011"/>
                </a:lnTo>
                <a:lnTo>
                  <a:pt x="2340" y="2018"/>
                </a:lnTo>
                <a:lnTo>
                  <a:pt x="2376" y="2029"/>
                </a:lnTo>
                <a:lnTo>
                  <a:pt x="2411" y="2042"/>
                </a:lnTo>
                <a:lnTo>
                  <a:pt x="2446" y="2060"/>
                </a:lnTo>
                <a:lnTo>
                  <a:pt x="2482" y="2083"/>
                </a:lnTo>
                <a:lnTo>
                  <a:pt x="2517" y="2111"/>
                </a:lnTo>
                <a:lnTo>
                  <a:pt x="2552" y="2144"/>
                </a:lnTo>
                <a:lnTo>
                  <a:pt x="2587" y="2183"/>
                </a:lnTo>
                <a:lnTo>
                  <a:pt x="2621" y="2230"/>
                </a:lnTo>
                <a:lnTo>
                  <a:pt x="2657" y="2283"/>
                </a:lnTo>
                <a:lnTo>
                  <a:pt x="2691" y="2345"/>
                </a:lnTo>
                <a:lnTo>
                  <a:pt x="2706" y="2376"/>
                </a:lnTo>
                <a:lnTo>
                  <a:pt x="2721" y="2412"/>
                </a:lnTo>
                <a:lnTo>
                  <a:pt x="2735" y="2453"/>
                </a:lnTo>
                <a:lnTo>
                  <a:pt x="2749" y="2497"/>
                </a:lnTo>
                <a:lnTo>
                  <a:pt x="2761" y="2544"/>
                </a:lnTo>
                <a:lnTo>
                  <a:pt x="2773" y="2594"/>
                </a:lnTo>
                <a:lnTo>
                  <a:pt x="2784" y="2646"/>
                </a:lnTo>
                <a:lnTo>
                  <a:pt x="2795" y="2700"/>
                </a:lnTo>
                <a:lnTo>
                  <a:pt x="2805" y="2755"/>
                </a:lnTo>
                <a:lnTo>
                  <a:pt x="2814" y="2810"/>
                </a:lnTo>
                <a:lnTo>
                  <a:pt x="2822" y="2865"/>
                </a:lnTo>
                <a:lnTo>
                  <a:pt x="2829" y="2919"/>
                </a:lnTo>
                <a:lnTo>
                  <a:pt x="2836" y="2971"/>
                </a:lnTo>
                <a:lnTo>
                  <a:pt x="2843" y="3023"/>
                </a:lnTo>
                <a:lnTo>
                  <a:pt x="2847" y="3073"/>
                </a:lnTo>
                <a:lnTo>
                  <a:pt x="2851" y="3119"/>
                </a:lnTo>
                <a:lnTo>
                  <a:pt x="2856" y="3162"/>
                </a:lnTo>
                <a:lnTo>
                  <a:pt x="2858" y="3200"/>
                </a:lnTo>
                <a:lnTo>
                  <a:pt x="2860" y="3236"/>
                </a:lnTo>
                <a:lnTo>
                  <a:pt x="2861" y="3264"/>
                </a:lnTo>
                <a:lnTo>
                  <a:pt x="2862" y="3288"/>
                </a:lnTo>
                <a:lnTo>
                  <a:pt x="2861" y="3306"/>
                </a:lnTo>
                <a:lnTo>
                  <a:pt x="2860" y="3317"/>
                </a:lnTo>
                <a:lnTo>
                  <a:pt x="2858" y="3321"/>
                </a:lnTo>
                <a:lnTo>
                  <a:pt x="0" y="3321"/>
                </a:lnTo>
                <a:lnTo>
                  <a:pt x="0" y="3317"/>
                </a:lnTo>
                <a:lnTo>
                  <a:pt x="1" y="3306"/>
                </a:lnTo>
                <a:lnTo>
                  <a:pt x="2" y="3288"/>
                </a:lnTo>
                <a:lnTo>
                  <a:pt x="4" y="3264"/>
                </a:lnTo>
                <a:lnTo>
                  <a:pt x="8" y="3236"/>
                </a:lnTo>
                <a:lnTo>
                  <a:pt x="11" y="3200"/>
                </a:lnTo>
                <a:lnTo>
                  <a:pt x="15" y="3162"/>
                </a:lnTo>
                <a:lnTo>
                  <a:pt x="20" y="3119"/>
                </a:lnTo>
                <a:lnTo>
                  <a:pt x="25" y="3073"/>
                </a:lnTo>
                <a:lnTo>
                  <a:pt x="32" y="3023"/>
                </a:lnTo>
                <a:lnTo>
                  <a:pt x="39" y="2971"/>
                </a:lnTo>
                <a:lnTo>
                  <a:pt x="46" y="2919"/>
                </a:lnTo>
                <a:lnTo>
                  <a:pt x="54" y="2865"/>
                </a:lnTo>
                <a:lnTo>
                  <a:pt x="63" y="2810"/>
                </a:lnTo>
                <a:lnTo>
                  <a:pt x="73" y="2755"/>
                </a:lnTo>
                <a:lnTo>
                  <a:pt x="83" y="2700"/>
                </a:lnTo>
                <a:lnTo>
                  <a:pt x="93" y="2646"/>
                </a:lnTo>
                <a:lnTo>
                  <a:pt x="105" y="2594"/>
                </a:lnTo>
                <a:lnTo>
                  <a:pt x="117" y="2544"/>
                </a:lnTo>
                <a:lnTo>
                  <a:pt x="129" y="2497"/>
                </a:lnTo>
                <a:lnTo>
                  <a:pt x="143" y="2453"/>
                </a:lnTo>
                <a:lnTo>
                  <a:pt x="157" y="2412"/>
                </a:lnTo>
                <a:lnTo>
                  <a:pt x="172" y="2376"/>
                </a:lnTo>
                <a:lnTo>
                  <a:pt x="187" y="2345"/>
                </a:lnTo>
                <a:lnTo>
                  <a:pt x="221" y="2287"/>
                </a:lnTo>
                <a:lnTo>
                  <a:pt x="256" y="2235"/>
                </a:lnTo>
                <a:lnTo>
                  <a:pt x="291" y="2190"/>
                </a:lnTo>
                <a:lnTo>
                  <a:pt x="328" y="2150"/>
                </a:lnTo>
                <a:lnTo>
                  <a:pt x="363" y="2116"/>
                </a:lnTo>
                <a:lnTo>
                  <a:pt x="399" y="2088"/>
                </a:lnTo>
                <a:lnTo>
                  <a:pt x="435" y="2064"/>
                </a:lnTo>
                <a:lnTo>
                  <a:pt x="471" y="2045"/>
                </a:lnTo>
                <a:lnTo>
                  <a:pt x="507" y="2028"/>
                </a:lnTo>
                <a:lnTo>
                  <a:pt x="542" y="2016"/>
                </a:lnTo>
                <a:lnTo>
                  <a:pt x="578" y="2006"/>
                </a:lnTo>
                <a:lnTo>
                  <a:pt x="612" y="1998"/>
                </a:lnTo>
                <a:lnTo>
                  <a:pt x="646" y="1992"/>
                </a:lnTo>
                <a:lnTo>
                  <a:pt x="636" y="2034"/>
                </a:lnTo>
                <a:lnTo>
                  <a:pt x="626" y="2077"/>
                </a:lnTo>
                <a:lnTo>
                  <a:pt x="617" y="2119"/>
                </a:lnTo>
                <a:lnTo>
                  <a:pt x="611" y="2165"/>
                </a:lnTo>
                <a:lnTo>
                  <a:pt x="606" y="2212"/>
                </a:lnTo>
                <a:lnTo>
                  <a:pt x="604" y="2261"/>
                </a:lnTo>
                <a:lnTo>
                  <a:pt x="604" y="2511"/>
                </a:lnTo>
                <a:lnTo>
                  <a:pt x="569" y="2526"/>
                </a:lnTo>
                <a:lnTo>
                  <a:pt x="534" y="2543"/>
                </a:lnTo>
                <a:lnTo>
                  <a:pt x="505" y="2564"/>
                </a:lnTo>
                <a:lnTo>
                  <a:pt x="477" y="2589"/>
                </a:lnTo>
                <a:lnTo>
                  <a:pt x="454" y="2617"/>
                </a:lnTo>
                <a:lnTo>
                  <a:pt x="434" y="2649"/>
                </a:lnTo>
                <a:lnTo>
                  <a:pt x="417" y="2683"/>
                </a:lnTo>
                <a:lnTo>
                  <a:pt x="406" y="2719"/>
                </a:lnTo>
                <a:lnTo>
                  <a:pt x="398" y="2759"/>
                </a:lnTo>
                <a:lnTo>
                  <a:pt x="396" y="2802"/>
                </a:lnTo>
                <a:lnTo>
                  <a:pt x="399" y="2847"/>
                </a:lnTo>
                <a:lnTo>
                  <a:pt x="409" y="2890"/>
                </a:lnTo>
                <a:lnTo>
                  <a:pt x="426" y="2931"/>
                </a:lnTo>
                <a:lnTo>
                  <a:pt x="448" y="2969"/>
                </a:lnTo>
                <a:lnTo>
                  <a:pt x="475" y="3003"/>
                </a:lnTo>
                <a:lnTo>
                  <a:pt x="506" y="3035"/>
                </a:lnTo>
                <a:lnTo>
                  <a:pt x="541" y="3062"/>
                </a:lnTo>
                <a:lnTo>
                  <a:pt x="579" y="3084"/>
                </a:lnTo>
                <a:lnTo>
                  <a:pt x="621" y="3099"/>
                </a:lnTo>
                <a:lnTo>
                  <a:pt x="664" y="3110"/>
                </a:lnTo>
                <a:lnTo>
                  <a:pt x="708" y="3113"/>
                </a:lnTo>
                <a:lnTo>
                  <a:pt x="754" y="3110"/>
                </a:lnTo>
                <a:lnTo>
                  <a:pt x="797" y="3099"/>
                </a:lnTo>
                <a:lnTo>
                  <a:pt x="839" y="3084"/>
                </a:lnTo>
                <a:lnTo>
                  <a:pt x="876" y="3063"/>
                </a:lnTo>
                <a:lnTo>
                  <a:pt x="912" y="3036"/>
                </a:lnTo>
                <a:lnTo>
                  <a:pt x="944" y="3007"/>
                </a:lnTo>
                <a:lnTo>
                  <a:pt x="970" y="2974"/>
                </a:lnTo>
                <a:lnTo>
                  <a:pt x="993" y="2938"/>
                </a:lnTo>
                <a:lnTo>
                  <a:pt x="1009" y="2901"/>
                </a:lnTo>
                <a:lnTo>
                  <a:pt x="1019" y="2861"/>
                </a:lnTo>
                <a:lnTo>
                  <a:pt x="1022" y="2822"/>
                </a:lnTo>
                <a:lnTo>
                  <a:pt x="1020" y="2785"/>
                </a:lnTo>
                <a:lnTo>
                  <a:pt x="1012" y="2748"/>
                </a:lnTo>
                <a:lnTo>
                  <a:pt x="1001" y="2713"/>
                </a:lnTo>
                <a:lnTo>
                  <a:pt x="985" y="2679"/>
                </a:lnTo>
                <a:lnTo>
                  <a:pt x="965" y="2646"/>
                </a:lnTo>
                <a:lnTo>
                  <a:pt x="942" y="2617"/>
                </a:lnTo>
                <a:lnTo>
                  <a:pt x="914" y="2589"/>
                </a:lnTo>
                <a:lnTo>
                  <a:pt x="883" y="2566"/>
                </a:lnTo>
                <a:lnTo>
                  <a:pt x="850" y="2548"/>
                </a:lnTo>
                <a:lnTo>
                  <a:pt x="813" y="2532"/>
                </a:lnTo>
                <a:lnTo>
                  <a:pt x="813" y="2283"/>
                </a:lnTo>
                <a:lnTo>
                  <a:pt x="814" y="2236"/>
                </a:lnTo>
                <a:lnTo>
                  <a:pt x="818" y="2193"/>
                </a:lnTo>
                <a:lnTo>
                  <a:pt x="823" y="2155"/>
                </a:lnTo>
                <a:lnTo>
                  <a:pt x="831" y="2121"/>
                </a:lnTo>
                <a:lnTo>
                  <a:pt x="840" y="2091"/>
                </a:lnTo>
                <a:lnTo>
                  <a:pt x="850" y="2064"/>
                </a:lnTo>
                <a:lnTo>
                  <a:pt x="861" y="2042"/>
                </a:lnTo>
                <a:lnTo>
                  <a:pt x="872" y="2023"/>
                </a:lnTo>
                <a:lnTo>
                  <a:pt x="884" y="2006"/>
                </a:lnTo>
                <a:lnTo>
                  <a:pt x="897" y="1992"/>
                </a:lnTo>
                <a:lnTo>
                  <a:pt x="931" y="1986"/>
                </a:lnTo>
                <a:lnTo>
                  <a:pt x="963" y="1979"/>
                </a:lnTo>
                <a:lnTo>
                  <a:pt x="994" y="1970"/>
                </a:lnTo>
                <a:lnTo>
                  <a:pt x="1021" y="1960"/>
                </a:lnTo>
                <a:lnTo>
                  <a:pt x="1047" y="1948"/>
                </a:lnTo>
                <a:lnTo>
                  <a:pt x="1070" y="1933"/>
                </a:lnTo>
                <a:lnTo>
                  <a:pt x="1089" y="1917"/>
                </a:lnTo>
                <a:lnTo>
                  <a:pt x="1104" y="1898"/>
                </a:lnTo>
                <a:lnTo>
                  <a:pt x="1116" y="1877"/>
                </a:lnTo>
                <a:lnTo>
                  <a:pt x="1124" y="1853"/>
                </a:lnTo>
                <a:lnTo>
                  <a:pt x="1126" y="1826"/>
                </a:lnTo>
                <a:lnTo>
                  <a:pt x="1124" y="1801"/>
                </a:lnTo>
                <a:lnTo>
                  <a:pt x="1119" y="1779"/>
                </a:lnTo>
                <a:lnTo>
                  <a:pt x="1110" y="1762"/>
                </a:lnTo>
                <a:lnTo>
                  <a:pt x="1099" y="1745"/>
                </a:lnTo>
                <a:lnTo>
                  <a:pt x="1083" y="1731"/>
                </a:lnTo>
                <a:lnTo>
                  <a:pt x="1067" y="1719"/>
                </a:lnTo>
                <a:lnTo>
                  <a:pt x="1048" y="1707"/>
                </a:lnTo>
                <a:lnTo>
                  <a:pt x="1027" y="1694"/>
                </a:lnTo>
                <a:lnTo>
                  <a:pt x="1005" y="1681"/>
                </a:lnTo>
                <a:lnTo>
                  <a:pt x="981" y="1666"/>
                </a:lnTo>
                <a:lnTo>
                  <a:pt x="957" y="1650"/>
                </a:lnTo>
                <a:lnTo>
                  <a:pt x="933" y="1631"/>
                </a:lnTo>
                <a:lnTo>
                  <a:pt x="907" y="1609"/>
                </a:lnTo>
                <a:lnTo>
                  <a:pt x="883" y="1582"/>
                </a:lnTo>
                <a:lnTo>
                  <a:pt x="858" y="1552"/>
                </a:lnTo>
                <a:lnTo>
                  <a:pt x="834" y="1515"/>
                </a:lnTo>
                <a:lnTo>
                  <a:pt x="833" y="1512"/>
                </a:lnTo>
                <a:lnTo>
                  <a:pt x="830" y="1502"/>
                </a:lnTo>
                <a:lnTo>
                  <a:pt x="824" y="1488"/>
                </a:lnTo>
                <a:lnTo>
                  <a:pt x="819" y="1467"/>
                </a:lnTo>
                <a:lnTo>
                  <a:pt x="811" y="1442"/>
                </a:lnTo>
                <a:lnTo>
                  <a:pt x="802" y="1411"/>
                </a:lnTo>
                <a:lnTo>
                  <a:pt x="792" y="1375"/>
                </a:lnTo>
                <a:lnTo>
                  <a:pt x="782" y="1337"/>
                </a:lnTo>
                <a:lnTo>
                  <a:pt x="771" y="1294"/>
                </a:lnTo>
                <a:lnTo>
                  <a:pt x="761" y="1249"/>
                </a:lnTo>
                <a:lnTo>
                  <a:pt x="750" y="1199"/>
                </a:lnTo>
                <a:lnTo>
                  <a:pt x="740" y="1148"/>
                </a:lnTo>
                <a:lnTo>
                  <a:pt x="731" y="1094"/>
                </a:lnTo>
                <a:lnTo>
                  <a:pt x="723" y="1039"/>
                </a:lnTo>
                <a:lnTo>
                  <a:pt x="715" y="980"/>
                </a:lnTo>
                <a:lnTo>
                  <a:pt x="709" y="922"/>
                </a:lnTo>
                <a:lnTo>
                  <a:pt x="705" y="863"/>
                </a:lnTo>
                <a:lnTo>
                  <a:pt x="703" y="802"/>
                </a:lnTo>
                <a:lnTo>
                  <a:pt x="703" y="742"/>
                </a:lnTo>
                <a:lnTo>
                  <a:pt x="704" y="682"/>
                </a:lnTo>
                <a:lnTo>
                  <a:pt x="708" y="622"/>
                </a:lnTo>
                <a:lnTo>
                  <a:pt x="917" y="622"/>
                </a:lnTo>
                <a:lnTo>
                  <a:pt x="908" y="603"/>
                </a:lnTo>
                <a:lnTo>
                  <a:pt x="903" y="586"/>
                </a:lnTo>
                <a:lnTo>
                  <a:pt x="900" y="570"/>
                </a:lnTo>
                <a:lnTo>
                  <a:pt x="897" y="554"/>
                </a:lnTo>
                <a:lnTo>
                  <a:pt x="897" y="538"/>
                </a:lnTo>
                <a:lnTo>
                  <a:pt x="897" y="519"/>
                </a:lnTo>
                <a:lnTo>
                  <a:pt x="898" y="499"/>
                </a:lnTo>
                <a:lnTo>
                  <a:pt x="902" y="483"/>
                </a:lnTo>
                <a:lnTo>
                  <a:pt x="907" y="467"/>
                </a:lnTo>
                <a:lnTo>
                  <a:pt x="912" y="451"/>
                </a:lnTo>
                <a:lnTo>
                  <a:pt x="916" y="434"/>
                </a:lnTo>
                <a:lnTo>
                  <a:pt x="917" y="416"/>
                </a:lnTo>
                <a:lnTo>
                  <a:pt x="750" y="416"/>
                </a:lnTo>
                <a:lnTo>
                  <a:pt x="768" y="373"/>
                </a:lnTo>
                <a:lnTo>
                  <a:pt x="788" y="332"/>
                </a:lnTo>
                <a:lnTo>
                  <a:pt x="811" y="292"/>
                </a:lnTo>
                <a:lnTo>
                  <a:pt x="838" y="254"/>
                </a:lnTo>
                <a:lnTo>
                  <a:pt x="867" y="218"/>
                </a:lnTo>
                <a:lnTo>
                  <a:pt x="901" y="184"/>
                </a:lnTo>
                <a:lnTo>
                  <a:pt x="937" y="152"/>
                </a:lnTo>
                <a:lnTo>
                  <a:pt x="977" y="122"/>
                </a:lnTo>
                <a:lnTo>
                  <a:pt x="1021" y="95"/>
                </a:lnTo>
                <a:lnTo>
                  <a:pt x="1069" y="71"/>
                </a:lnTo>
                <a:lnTo>
                  <a:pt x="1121" y="50"/>
                </a:lnTo>
                <a:lnTo>
                  <a:pt x="1176" y="33"/>
                </a:lnTo>
                <a:lnTo>
                  <a:pt x="1236" y="18"/>
                </a:lnTo>
                <a:lnTo>
                  <a:pt x="1299" y="9"/>
                </a:lnTo>
                <a:lnTo>
                  <a:pt x="1368" y="2"/>
                </a:lnTo>
                <a:lnTo>
                  <a:pt x="1440" y="0"/>
                </a:lnTo>
                <a:close/>
              </a:path>
            </a:pathLst>
          </a:custGeom>
          <a:solidFill>
            <a:srgbClr val="85C0F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4573249" y="808198"/>
            <a:ext cx="3337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sz="3200" b="1" spc="300" dirty="0">
              <a:solidFill>
                <a:srgbClr val="85C0FB"/>
              </a:solidFill>
              <a:cs typeface="+mn-ea"/>
              <a:sym typeface="+mn-lt"/>
            </a:endParaRPr>
          </a:p>
        </p:txBody>
      </p:sp>
      <p:cxnSp>
        <p:nvCxnSpPr>
          <p:cNvPr id="33" name="Straight Connector 22"/>
          <p:cNvCxnSpPr/>
          <p:nvPr/>
        </p:nvCxnSpPr>
        <p:spPr>
          <a:xfrm>
            <a:off x="4468190" y="1497295"/>
            <a:ext cx="343592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 animBg="1"/>
      <p:bldP spid="31" grpId="0" animBg="1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-任意多边形 5"/>
          <p:cNvSpPr/>
          <p:nvPr/>
        </p:nvSpPr>
        <p:spPr>
          <a:xfrm rot="5400000" flipH="1">
            <a:off x="4589883" y="-753302"/>
            <a:ext cx="6425294" cy="8393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1" h="21384" extrusionOk="0">
                <a:moveTo>
                  <a:pt x="21299" y="0"/>
                </a:moveTo>
                <a:cubicBezTo>
                  <a:pt x="21299" y="0"/>
                  <a:pt x="21600" y="6551"/>
                  <a:pt x="14689" y="9227"/>
                </a:cubicBezTo>
                <a:cubicBezTo>
                  <a:pt x="10992" y="10657"/>
                  <a:pt x="8848" y="10142"/>
                  <a:pt x="5772" y="16632"/>
                </a:cubicBezTo>
                <a:cubicBezTo>
                  <a:pt x="3412" y="21600"/>
                  <a:pt x="0" y="21383"/>
                  <a:pt x="0" y="21383"/>
                </a:cubicBezTo>
                <a:cubicBezTo>
                  <a:pt x="0" y="0"/>
                  <a:pt x="0" y="0"/>
                  <a:pt x="0" y="0"/>
                </a:cubicBezTo>
                <a:lnTo>
                  <a:pt x="21299" y="0"/>
                </a:lnTo>
                <a:close/>
              </a:path>
            </a:pathLst>
          </a:custGeom>
          <a:solidFill>
            <a:srgbClr val="E8EAFF"/>
          </a:solidFill>
          <a:ln w="12700">
            <a:miter lim="400000"/>
          </a:ln>
          <a:effectLst/>
        </p:spPr>
        <p:txBody>
          <a:bodyPr tIns="91439" bIns="91439"/>
          <a:lstStyle/>
          <a:p>
            <a:pPr algn="l"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5682" y="782122"/>
            <a:ext cx="62406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800" b="1">
                <a:ln w="12700">
                  <a:noFill/>
                </a:ln>
                <a:solidFill>
                  <a:schemeClr val="bg1"/>
                </a:solidFill>
                <a:effectLst>
                  <a:outerShdw blurRad="88900" dist="114300" dir="3000000" sx="101000" sy="101000" algn="t" rotWithShape="0">
                    <a:srgbClr val="F98E80">
                      <a:alpha val="71000"/>
                    </a:srgbClr>
                  </a:outerShdw>
                </a:effectLst>
                <a:latin typeface="小单纯体" panose="02010601030101010101" pitchFamily="2" charset="-122"/>
                <a:ea typeface="小单纯体" panose="02010601030101010101" pitchFamily="2" charset="-122"/>
              </a:defRPr>
            </a:lvl1pPr>
          </a:lstStyle>
          <a:p>
            <a:pPr algn="ctr"/>
            <a:r>
              <a:rPr lang="en-US" altLang="zh-CN" sz="16600" dirty="0">
                <a:solidFill>
                  <a:srgbClr val="786DCE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6600" dirty="0">
              <a:solidFill>
                <a:srgbClr val="786DCE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6761" y="3288424"/>
            <a:ext cx="603655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6000" b="1" spc="6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17466" y="4327719"/>
            <a:ext cx="515706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786DCE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400" spc="600" dirty="0">
              <a:solidFill>
                <a:srgbClr val="786DC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6" grpId="0"/>
      <p:bldP spid="7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6" t="47916" r="256" b="6820"/>
          <a:stretch>
            <a:fillRect/>
          </a:stretch>
        </p:blipFill>
        <p:spPr>
          <a:xfrm>
            <a:off x="5441194" y="1143000"/>
            <a:ext cx="5680363" cy="4572000"/>
          </a:xfrm>
          <a:custGeom>
            <a:avLst/>
            <a:gdLst>
              <a:gd name="connsiteX0" fmla="*/ 0 w 5680363"/>
              <a:gd name="connsiteY0" fmla="*/ 0 h 4572000"/>
              <a:gd name="connsiteX1" fmla="*/ 5680363 w 5680363"/>
              <a:gd name="connsiteY1" fmla="*/ 0 h 4572000"/>
              <a:gd name="connsiteX2" fmla="*/ 5680363 w 5680363"/>
              <a:gd name="connsiteY2" fmla="*/ 4572000 h 4572000"/>
              <a:gd name="connsiteX3" fmla="*/ 0 w 5680363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0363" h="4572000">
                <a:moveTo>
                  <a:pt x="0" y="0"/>
                </a:moveTo>
                <a:lnTo>
                  <a:pt x="5680363" y="0"/>
                </a:lnTo>
                <a:lnTo>
                  <a:pt x="5680363" y="4572000"/>
                </a:lnTo>
                <a:lnTo>
                  <a:pt x="0" y="4572000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</p:spPr>
      </p:pic>
      <p:sp>
        <p:nvSpPr>
          <p:cNvPr id="22" name="Rectangle 35"/>
          <p:cNvSpPr/>
          <p:nvPr/>
        </p:nvSpPr>
        <p:spPr>
          <a:xfrm>
            <a:off x="924573" y="1"/>
            <a:ext cx="1052945" cy="6858000"/>
          </a:xfrm>
          <a:prstGeom prst="rect">
            <a:avLst/>
          </a:prstGeom>
          <a:solidFill>
            <a:srgbClr val="8379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Group 24"/>
          <p:cNvGrpSpPr/>
          <p:nvPr/>
        </p:nvGrpSpPr>
        <p:grpSpPr>
          <a:xfrm>
            <a:off x="1264859" y="1489430"/>
            <a:ext cx="392202" cy="337156"/>
            <a:chOff x="8356601" y="858836"/>
            <a:chExt cx="271463" cy="233363"/>
          </a:xfrm>
          <a:solidFill>
            <a:sysClr val="window" lastClr="FFFFFF"/>
          </a:solidFill>
        </p:grpSpPr>
        <p:sp>
          <p:nvSpPr>
            <p:cNvPr id="24" name="Freeform 63"/>
            <p:cNvSpPr/>
            <p:nvPr/>
          </p:nvSpPr>
          <p:spPr bwMode="auto">
            <a:xfrm>
              <a:off x="8426451" y="896936"/>
              <a:ext cx="201613" cy="153988"/>
            </a:xfrm>
            <a:custGeom>
              <a:avLst/>
              <a:gdLst/>
              <a:ahLst/>
              <a:cxnLst>
                <a:cxn ang="0">
                  <a:pos x="37" y="65"/>
                </a:cxn>
                <a:cxn ang="0">
                  <a:pos x="31" y="66"/>
                </a:cxn>
                <a:cxn ang="0">
                  <a:pos x="2" y="45"/>
                </a:cxn>
                <a:cxn ang="0">
                  <a:pos x="1" y="39"/>
                </a:cxn>
                <a:cxn ang="0">
                  <a:pos x="5" y="34"/>
                </a:cxn>
                <a:cxn ang="0">
                  <a:pos x="11" y="33"/>
                </a:cxn>
                <a:cxn ang="0">
                  <a:pos x="29" y="47"/>
                </a:cxn>
                <a:cxn ang="0">
                  <a:pos x="35" y="46"/>
                </a:cxn>
                <a:cxn ang="0">
                  <a:pos x="76" y="2"/>
                </a:cxn>
                <a:cxn ang="0">
                  <a:pos x="82" y="2"/>
                </a:cxn>
                <a:cxn ang="0">
                  <a:pos x="87" y="6"/>
                </a:cxn>
                <a:cxn ang="0">
                  <a:pos x="87" y="12"/>
                </a:cxn>
                <a:cxn ang="0">
                  <a:pos x="37" y="65"/>
                </a:cxn>
              </a:cxnLst>
              <a:rect l="0" t="0" r="r" b="b"/>
              <a:pathLst>
                <a:path w="88" h="67">
                  <a:moveTo>
                    <a:pt x="37" y="65"/>
                  </a:moveTo>
                  <a:cubicBezTo>
                    <a:pt x="35" y="67"/>
                    <a:pt x="33" y="67"/>
                    <a:pt x="31" y="6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9" y="32"/>
                    <a:pt x="11" y="33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1" y="48"/>
                    <a:pt x="34" y="48"/>
                    <a:pt x="35" y="4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8" y="0"/>
                    <a:pt x="81" y="0"/>
                    <a:pt x="82" y="2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7"/>
                    <a:pt x="88" y="10"/>
                    <a:pt x="87" y="12"/>
                  </a:cubicBezTo>
                  <a:lnTo>
                    <a:pt x="37" y="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64"/>
            <p:cNvSpPr/>
            <p:nvPr/>
          </p:nvSpPr>
          <p:spPr bwMode="auto">
            <a:xfrm>
              <a:off x="8356601" y="858836"/>
              <a:ext cx="239713" cy="233363"/>
            </a:xfrm>
            <a:custGeom>
              <a:avLst/>
              <a:gdLst/>
              <a:ahLst/>
              <a:cxnLst>
                <a:cxn ang="0">
                  <a:pos x="97" y="65"/>
                </a:cxn>
                <a:cxn ang="0">
                  <a:pos x="97" y="89"/>
                </a:cxn>
                <a:cxn ang="0">
                  <a:pos x="91" y="95"/>
                </a:cxn>
                <a:cxn ang="0">
                  <a:pos x="13" y="95"/>
                </a:cxn>
                <a:cxn ang="0">
                  <a:pos x="6" y="89"/>
                </a:cxn>
                <a:cxn ang="0">
                  <a:pos x="6" y="13"/>
                </a:cxn>
                <a:cxn ang="0">
                  <a:pos x="13" y="7"/>
                </a:cxn>
                <a:cxn ang="0">
                  <a:pos x="91" y="7"/>
                </a:cxn>
                <a:cxn ang="0">
                  <a:pos x="97" y="13"/>
                </a:cxn>
                <a:cxn ang="0">
                  <a:pos x="97" y="17"/>
                </a:cxn>
                <a:cxn ang="0">
                  <a:pos x="99" y="18"/>
                </a:cxn>
                <a:cxn ang="0">
                  <a:pos x="103" y="14"/>
                </a:cxn>
                <a:cxn ang="0">
                  <a:pos x="104" y="12"/>
                </a:cxn>
                <a:cxn ang="0">
                  <a:pos x="104" y="7"/>
                </a:cxn>
                <a:cxn ang="0">
                  <a:pos x="97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95"/>
                </a:cxn>
                <a:cxn ang="0">
                  <a:pos x="6" y="102"/>
                </a:cxn>
                <a:cxn ang="0">
                  <a:pos x="97" y="102"/>
                </a:cxn>
                <a:cxn ang="0">
                  <a:pos x="104" y="95"/>
                </a:cxn>
                <a:cxn ang="0">
                  <a:pos x="104" y="57"/>
                </a:cxn>
                <a:cxn ang="0">
                  <a:pos x="102" y="57"/>
                </a:cxn>
                <a:cxn ang="0">
                  <a:pos x="98" y="62"/>
                </a:cxn>
                <a:cxn ang="0">
                  <a:pos x="97" y="65"/>
                </a:cxn>
              </a:cxnLst>
              <a:rect l="0" t="0" r="r" b="b"/>
              <a:pathLst>
                <a:path w="104" h="102">
                  <a:moveTo>
                    <a:pt x="97" y="65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97" y="92"/>
                    <a:pt x="94" y="95"/>
                    <a:pt x="91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9" y="95"/>
                    <a:pt x="6" y="92"/>
                    <a:pt x="6" y="8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9" y="7"/>
                    <a:pt x="13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4" y="7"/>
                    <a:pt x="97" y="10"/>
                    <a:pt x="97" y="13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9"/>
                    <a:pt x="99" y="18"/>
                    <a:pt x="99" y="18"/>
                  </a:cubicBezTo>
                  <a:cubicBezTo>
                    <a:pt x="99" y="18"/>
                    <a:pt x="102" y="15"/>
                    <a:pt x="103" y="14"/>
                  </a:cubicBezTo>
                  <a:cubicBezTo>
                    <a:pt x="103" y="14"/>
                    <a:pt x="104" y="13"/>
                    <a:pt x="104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3"/>
                    <a:pt x="101" y="0"/>
                    <a:pt x="9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2" y="102"/>
                    <a:pt x="6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1" y="102"/>
                    <a:pt x="104" y="99"/>
                    <a:pt x="104" y="95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2" y="57"/>
                    <a:pt x="102" y="57"/>
                  </a:cubicBezTo>
                  <a:cubicBezTo>
                    <a:pt x="102" y="57"/>
                    <a:pt x="99" y="60"/>
                    <a:pt x="98" y="62"/>
                  </a:cubicBezTo>
                  <a:cubicBezTo>
                    <a:pt x="97" y="62"/>
                    <a:pt x="97" y="63"/>
                    <a:pt x="97" y="6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Group 27"/>
          <p:cNvGrpSpPr/>
          <p:nvPr/>
        </p:nvGrpSpPr>
        <p:grpSpPr>
          <a:xfrm>
            <a:off x="1231808" y="2702130"/>
            <a:ext cx="458305" cy="421001"/>
            <a:chOff x="1501775" y="2393949"/>
            <a:chExt cx="273050" cy="250825"/>
          </a:xfrm>
          <a:solidFill>
            <a:sysClr val="window" lastClr="FFFFFF"/>
          </a:solidFill>
        </p:grpSpPr>
        <p:sp>
          <p:nvSpPr>
            <p:cNvPr id="27" name="Freeform 216"/>
            <p:cNvSpPr/>
            <p:nvPr/>
          </p:nvSpPr>
          <p:spPr bwMode="auto">
            <a:xfrm>
              <a:off x="1501775" y="2393949"/>
              <a:ext cx="273050" cy="250825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12" y="51"/>
                </a:cxn>
                <a:cxn ang="0">
                  <a:pos x="117" y="51"/>
                </a:cxn>
                <a:cxn ang="0">
                  <a:pos x="118" y="49"/>
                </a:cxn>
                <a:cxn ang="0">
                  <a:pos x="104" y="28"/>
                </a:cxn>
                <a:cxn ang="0">
                  <a:pos x="103" y="28"/>
                </a:cxn>
                <a:cxn ang="0">
                  <a:pos x="89" y="49"/>
                </a:cxn>
                <a:cxn ang="0">
                  <a:pos x="90" y="51"/>
                </a:cxn>
                <a:cxn ang="0">
                  <a:pos x="95" y="51"/>
                </a:cxn>
                <a:cxn ang="0">
                  <a:pos x="98" y="54"/>
                </a:cxn>
                <a:cxn ang="0">
                  <a:pos x="54" y="98"/>
                </a:cxn>
                <a:cxn ang="0">
                  <a:pos x="10" y="54"/>
                </a:cxn>
                <a:cxn ang="0">
                  <a:pos x="54" y="10"/>
                </a:cxn>
                <a:cxn ang="0">
                  <a:pos x="73" y="14"/>
                </a:cxn>
                <a:cxn ang="0">
                  <a:pos x="75" y="15"/>
                </a:cxn>
                <a:cxn ang="0">
                  <a:pos x="80" y="12"/>
                </a:cxn>
                <a:cxn ang="0">
                  <a:pos x="77" y="5"/>
                </a:cxn>
                <a:cxn ang="0">
                  <a:pos x="54" y="0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19" h="109">
                  <a:moveTo>
                    <a:pt x="109" y="54"/>
                  </a:moveTo>
                  <a:cubicBezTo>
                    <a:pt x="109" y="53"/>
                    <a:pt x="109" y="51"/>
                    <a:pt x="112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9" y="51"/>
                    <a:pt x="118" y="49"/>
                    <a:pt x="118" y="4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3" y="27"/>
                    <a:pt x="103" y="2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8" y="51"/>
                    <a:pt x="90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6" y="51"/>
                    <a:pt x="98" y="52"/>
                    <a:pt x="98" y="54"/>
                  </a:cubicBezTo>
                  <a:cubicBezTo>
                    <a:pt x="98" y="79"/>
                    <a:pt x="78" y="98"/>
                    <a:pt x="54" y="98"/>
                  </a:cubicBezTo>
                  <a:cubicBezTo>
                    <a:pt x="30" y="98"/>
                    <a:pt x="10" y="78"/>
                    <a:pt x="10" y="54"/>
                  </a:cubicBezTo>
                  <a:cubicBezTo>
                    <a:pt x="10" y="30"/>
                    <a:pt x="30" y="10"/>
                    <a:pt x="54" y="10"/>
                  </a:cubicBezTo>
                  <a:cubicBezTo>
                    <a:pt x="61" y="10"/>
                    <a:pt x="67" y="12"/>
                    <a:pt x="73" y="14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5"/>
                    <a:pt x="79" y="14"/>
                    <a:pt x="80" y="12"/>
                  </a:cubicBezTo>
                  <a:cubicBezTo>
                    <a:pt x="81" y="9"/>
                    <a:pt x="80" y="6"/>
                    <a:pt x="77" y="5"/>
                  </a:cubicBezTo>
                  <a:cubicBezTo>
                    <a:pt x="70" y="1"/>
                    <a:pt x="62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217"/>
            <p:cNvSpPr/>
            <p:nvPr/>
          </p:nvSpPr>
          <p:spPr bwMode="auto">
            <a:xfrm>
              <a:off x="1589088" y="2443162"/>
              <a:ext cx="76200" cy="150813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0" y="21"/>
                </a:cxn>
                <a:cxn ang="0">
                  <a:pos x="17" y="15"/>
                </a:cxn>
                <a:cxn ang="0">
                  <a:pos x="26" y="17"/>
                </a:cxn>
                <a:cxn ang="0">
                  <a:pos x="27" y="18"/>
                </a:cxn>
                <a:cxn ang="0">
                  <a:pos x="29" y="16"/>
                </a:cxn>
                <a:cxn ang="0">
                  <a:pos x="31" y="13"/>
                </a:cxn>
                <a:cxn ang="0">
                  <a:pos x="29" y="10"/>
                </a:cxn>
                <a:cxn ang="0">
                  <a:pos x="21" y="8"/>
                </a:cxn>
                <a:cxn ang="0">
                  <a:pos x="21" y="7"/>
                </a:cxn>
                <a:cxn ang="0">
                  <a:pos x="20" y="3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3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" y="22"/>
                </a:cxn>
                <a:cxn ang="0">
                  <a:pos x="15" y="36"/>
                </a:cxn>
                <a:cxn ang="0">
                  <a:pos x="23" y="44"/>
                </a:cxn>
                <a:cxn ang="0">
                  <a:pos x="15" y="51"/>
                </a:cxn>
                <a:cxn ang="0">
                  <a:pos x="5" y="48"/>
                </a:cxn>
                <a:cxn ang="0">
                  <a:pos x="4" y="48"/>
                </a:cxn>
                <a:cxn ang="0">
                  <a:pos x="2" y="49"/>
                </a:cxn>
                <a:cxn ang="0">
                  <a:pos x="0" y="53"/>
                </a:cxn>
                <a:cxn ang="0">
                  <a:pos x="2" y="55"/>
                </a:cxn>
                <a:cxn ang="0">
                  <a:pos x="12" y="58"/>
                </a:cxn>
                <a:cxn ang="0">
                  <a:pos x="12" y="59"/>
                </a:cxn>
                <a:cxn ang="0">
                  <a:pos x="12" y="64"/>
                </a:cxn>
                <a:cxn ang="0">
                  <a:pos x="15" y="66"/>
                </a:cxn>
                <a:cxn ang="0">
                  <a:pos x="17" y="66"/>
                </a:cxn>
                <a:cxn ang="0">
                  <a:pos x="20" y="64"/>
                </a:cxn>
                <a:cxn ang="0">
                  <a:pos x="20" y="58"/>
                </a:cxn>
                <a:cxn ang="0">
                  <a:pos x="20" y="58"/>
                </a:cxn>
                <a:cxn ang="0">
                  <a:pos x="33" y="44"/>
                </a:cxn>
                <a:cxn ang="0">
                  <a:pos x="19" y="28"/>
                </a:cxn>
              </a:cxnLst>
              <a:rect l="0" t="0" r="r" b="b"/>
              <a:pathLst>
                <a:path w="33" h="66">
                  <a:moveTo>
                    <a:pt x="19" y="28"/>
                  </a:moveTo>
                  <a:cubicBezTo>
                    <a:pt x="12" y="26"/>
                    <a:pt x="10" y="24"/>
                    <a:pt x="10" y="21"/>
                  </a:cubicBezTo>
                  <a:cubicBezTo>
                    <a:pt x="10" y="18"/>
                    <a:pt x="12" y="15"/>
                    <a:pt x="17" y="15"/>
                  </a:cubicBezTo>
                  <a:cubicBezTo>
                    <a:pt x="22" y="15"/>
                    <a:pt x="26" y="17"/>
                    <a:pt x="26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8"/>
                    <a:pt x="29" y="17"/>
                    <a:pt x="29" y="1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0" y="11"/>
                    <a:pt x="29" y="10"/>
                  </a:cubicBezTo>
                  <a:cubicBezTo>
                    <a:pt x="27" y="9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5" y="10"/>
                    <a:pt x="1" y="15"/>
                    <a:pt x="1" y="22"/>
                  </a:cubicBezTo>
                  <a:cubicBezTo>
                    <a:pt x="1" y="30"/>
                    <a:pt x="8" y="34"/>
                    <a:pt x="15" y="36"/>
                  </a:cubicBezTo>
                  <a:cubicBezTo>
                    <a:pt x="21" y="39"/>
                    <a:pt x="23" y="41"/>
                    <a:pt x="23" y="44"/>
                  </a:cubicBezTo>
                  <a:cubicBezTo>
                    <a:pt x="23" y="48"/>
                    <a:pt x="20" y="51"/>
                    <a:pt x="15" y="51"/>
                  </a:cubicBezTo>
                  <a:cubicBezTo>
                    <a:pt x="11" y="51"/>
                    <a:pt x="5" y="48"/>
                    <a:pt x="5" y="48"/>
                  </a:cubicBezTo>
                  <a:cubicBezTo>
                    <a:pt x="5" y="48"/>
                    <a:pt x="4" y="48"/>
                    <a:pt x="4" y="48"/>
                  </a:cubicBezTo>
                  <a:cubicBezTo>
                    <a:pt x="3" y="48"/>
                    <a:pt x="2" y="48"/>
                    <a:pt x="2" y="4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2" y="55"/>
                  </a:cubicBezTo>
                  <a:cubicBezTo>
                    <a:pt x="5" y="57"/>
                    <a:pt x="12" y="58"/>
                    <a:pt x="12" y="58"/>
                  </a:cubicBezTo>
                  <a:cubicBezTo>
                    <a:pt x="12" y="58"/>
                    <a:pt x="12" y="58"/>
                    <a:pt x="12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4" y="66"/>
                    <a:pt x="15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20" y="65"/>
                    <a:pt x="20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8" y="56"/>
                    <a:pt x="33" y="51"/>
                    <a:pt x="33" y="44"/>
                  </a:cubicBezTo>
                  <a:cubicBezTo>
                    <a:pt x="33" y="37"/>
                    <a:pt x="29" y="32"/>
                    <a:pt x="19" y="2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Group 10"/>
          <p:cNvGrpSpPr/>
          <p:nvPr/>
        </p:nvGrpSpPr>
        <p:grpSpPr>
          <a:xfrm>
            <a:off x="1262802" y="3979364"/>
            <a:ext cx="396317" cy="476643"/>
            <a:chOff x="674688" y="1357313"/>
            <a:chExt cx="2365375" cy="2844800"/>
          </a:xfrm>
          <a:solidFill>
            <a:sysClr val="window" lastClr="FFFFFF"/>
          </a:solidFill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1031875" y="1357313"/>
              <a:ext cx="1651000" cy="1503363"/>
            </a:xfrm>
            <a:custGeom>
              <a:avLst/>
              <a:gdLst>
                <a:gd name="T0" fmla="*/ 550 w 784"/>
                <a:gd name="T1" fmla="*/ 573 h 714"/>
                <a:gd name="T2" fmla="*/ 784 w 784"/>
                <a:gd name="T3" fmla="*/ 242 h 714"/>
                <a:gd name="T4" fmla="*/ 541 w 784"/>
                <a:gd name="T5" fmla="*/ 0 h 714"/>
                <a:gd name="T6" fmla="*/ 392 w 784"/>
                <a:gd name="T7" fmla="*/ 51 h 714"/>
                <a:gd name="T8" fmla="*/ 243 w 784"/>
                <a:gd name="T9" fmla="*/ 0 h 714"/>
                <a:gd name="T10" fmla="*/ 0 w 784"/>
                <a:gd name="T11" fmla="*/ 242 h 714"/>
                <a:gd name="T12" fmla="*/ 232 w 784"/>
                <a:gd name="T13" fmla="*/ 573 h 714"/>
                <a:gd name="T14" fmla="*/ 358 w 784"/>
                <a:gd name="T15" fmla="*/ 690 h 714"/>
                <a:gd name="T16" fmla="*/ 392 w 784"/>
                <a:gd name="T17" fmla="*/ 714 h 714"/>
                <a:gd name="T18" fmla="*/ 393 w 784"/>
                <a:gd name="T19" fmla="*/ 714 h 714"/>
                <a:gd name="T20" fmla="*/ 426 w 784"/>
                <a:gd name="T21" fmla="*/ 688 h 714"/>
                <a:gd name="T22" fmla="*/ 550 w 784"/>
                <a:gd name="T23" fmla="*/ 573 h 714"/>
                <a:gd name="T24" fmla="*/ 248 w 784"/>
                <a:gd name="T25" fmla="*/ 106 h 714"/>
                <a:gd name="T26" fmla="*/ 130 w 784"/>
                <a:gd name="T27" fmla="*/ 256 h 714"/>
                <a:gd name="T28" fmla="*/ 146 w 784"/>
                <a:gd name="T29" fmla="*/ 323 h 714"/>
                <a:gd name="T30" fmla="*/ 143 w 784"/>
                <a:gd name="T31" fmla="*/ 339 h 714"/>
                <a:gd name="T32" fmla="*/ 134 w 784"/>
                <a:gd name="T33" fmla="*/ 343 h 714"/>
                <a:gd name="T34" fmla="*/ 127 w 784"/>
                <a:gd name="T35" fmla="*/ 341 h 714"/>
                <a:gd name="T36" fmla="*/ 62 w 784"/>
                <a:gd name="T37" fmla="*/ 222 h 714"/>
                <a:gd name="T38" fmla="*/ 214 w 784"/>
                <a:gd name="T39" fmla="*/ 77 h 714"/>
                <a:gd name="T40" fmla="*/ 246 w 784"/>
                <a:gd name="T41" fmla="*/ 80 h 714"/>
                <a:gd name="T42" fmla="*/ 257 w 784"/>
                <a:gd name="T43" fmla="*/ 93 h 714"/>
                <a:gd name="T44" fmla="*/ 248 w 784"/>
                <a:gd name="T45" fmla="*/ 106 h 714"/>
                <a:gd name="T46" fmla="*/ 248 w 784"/>
                <a:gd name="T47" fmla="*/ 106 h 714"/>
                <a:gd name="T48" fmla="*/ 248 w 784"/>
                <a:gd name="T49" fmla="*/ 10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4" h="714">
                  <a:moveTo>
                    <a:pt x="550" y="573"/>
                  </a:moveTo>
                  <a:cubicBezTo>
                    <a:pt x="654" y="503"/>
                    <a:pt x="784" y="416"/>
                    <a:pt x="784" y="242"/>
                  </a:cubicBezTo>
                  <a:cubicBezTo>
                    <a:pt x="784" y="109"/>
                    <a:pt x="675" y="0"/>
                    <a:pt x="541" y="0"/>
                  </a:cubicBezTo>
                  <a:cubicBezTo>
                    <a:pt x="486" y="0"/>
                    <a:pt x="434" y="18"/>
                    <a:pt x="392" y="51"/>
                  </a:cubicBezTo>
                  <a:cubicBezTo>
                    <a:pt x="350" y="18"/>
                    <a:pt x="298" y="0"/>
                    <a:pt x="243" y="0"/>
                  </a:cubicBezTo>
                  <a:cubicBezTo>
                    <a:pt x="109" y="0"/>
                    <a:pt x="0" y="109"/>
                    <a:pt x="0" y="242"/>
                  </a:cubicBezTo>
                  <a:cubicBezTo>
                    <a:pt x="0" y="417"/>
                    <a:pt x="129" y="503"/>
                    <a:pt x="232" y="573"/>
                  </a:cubicBezTo>
                  <a:cubicBezTo>
                    <a:pt x="290" y="611"/>
                    <a:pt x="345" y="648"/>
                    <a:pt x="358" y="690"/>
                  </a:cubicBezTo>
                  <a:cubicBezTo>
                    <a:pt x="363" y="704"/>
                    <a:pt x="377" y="714"/>
                    <a:pt x="392" y="714"/>
                  </a:cubicBezTo>
                  <a:cubicBezTo>
                    <a:pt x="392" y="714"/>
                    <a:pt x="392" y="714"/>
                    <a:pt x="393" y="714"/>
                  </a:cubicBezTo>
                  <a:cubicBezTo>
                    <a:pt x="408" y="714"/>
                    <a:pt x="422" y="703"/>
                    <a:pt x="426" y="688"/>
                  </a:cubicBezTo>
                  <a:cubicBezTo>
                    <a:pt x="437" y="648"/>
                    <a:pt x="492" y="612"/>
                    <a:pt x="550" y="573"/>
                  </a:cubicBezTo>
                  <a:close/>
                  <a:moveTo>
                    <a:pt x="248" y="106"/>
                  </a:moveTo>
                  <a:cubicBezTo>
                    <a:pt x="177" y="126"/>
                    <a:pt x="130" y="186"/>
                    <a:pt x="130" y="256"/>
                  </a:cubicBezTo>
                  <a:cubicBezTo>
                    <a:pt x="130" y="279"/>
                    <a:pt x="135" y="302"/>
                    <a:pt x="146" y="323"/>
                  </a:cubicBezTo>
                  <a:cubicBezTo>
                    <a:pt x="149" y="329"/>
                    <a:pt x="148" y="335"/>
                    <a:pt x="143" y="339"/>
                  </a:cubicBezTo>
                  <a:cubicBezTo>
                    <a:pt x="141" y="342"/>
                    <a:pt x="138" y="343"/>
                    <a:pt x="134" y="343"/>
                  </a:cubicBezTo>
                  <a:cubicBezTo>
                    <a:pt x="132" y="343"/>
                    <a:pt x="129" y="342"/>
                    <a:pt x="127" y="341"/>
                  </a:cubicBezTo>
                  <a:cubicBezTo>
                    <a:pt x="86" y="314"/>
                    <a:pt x="62" y="269"/>
                    <a:pt x="62" y="222"/>
                  </a:cubicBezTo>
                  <a:cubicBezTo>
                    <a:pt x="62" y="142"/>
                    <a:pt x="130" y="77"/>
                    <a:pt x="214" y="77"/>
                  </a:cubicBezTo>
                  <a:cubicBezTo>
                    <a:pt x="225" y="77"/>
                    <a:pt x="236" y="78"/>
                    <a:pt x="246" y="80"/>
                  </a:cubicBezTo>
                  <a:cubicBezTo>
                    <a:pt x="253" y="81"/>
                    <a:pt x="257" y="87"/>
                    <a:pt x="257" y="93"/>
                  </a:cubicBezTo>
                  <a:cubicBezTo>
                    <a:pt x="257" y="99"/>
                    <a:pt x="253" y="105"/>
                    <a:pt x="248" y="106"/>
                  </a:cubicBezTo>
                  <a:close/>
                  <a:moveTo>
                    <a:pt x="248" y="106"/>
                  </a:moveTo>
                  <a:cubicBezTo>
                    <a:pt x="248" y="106"/>
                    <a:pt x="248" y="106"/>
                    <a:pt x="248" y="1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674688" y="2251075"/>
              <a:ext cx="1112838" cy="1951038"/>
            </a:xfrm>
            <a:custGeom>
              <a:avLst/>
              <a:gdLst>
                <a:gd name="T0" fmla="*/ 458 w 529"/>
                <a:gd name="T1" fmla="*/ 723 h 927"/>
                <a:gd name="T2" fmla="*/ 441 w 529"/>
                <a:gd name="T3" fmla="*/ 686 h 927"/>
                <a:gd name="T4" fmla="*/ 292 w 529"/>
                <a:gd name="T5" fmla="*/ 506 h 927"/>
                <a:gd name="T6" fmla="*/ 238 w 529"/>
                <a:gd name="T7" fmla="*/ 447 h 927"/>
                <a:gd name="T8" fmla="*/ 157 w 529"/>
                <a:gd name="T9" fmla="*/ 364 h 927"/>
                <a:gd name="T10" fmla="*/ 112 w 529"/>
                <a:gd name="T11" fmla="*/ 363 h 927"/>
                <a:gd name="T12" fmla="*/ 127 w 529"/>
                <a:gd name="T13" fmla="*/ 465 h 927"/>
                <a:gd name="T14" fmla="*/ 201 w 529"/>
                <a:gd name="T15" fmla="*/ 587 h 927"/>
                <a:gd name="T16" fmla="*/ 215 w 529"/>
                <a:gd name="T17" fmla="*/ 609 h 927"/>
                <a:gd name="T18" fmla="*/ 105 w 529"/>
                <a:gd name="T19" fmla="*/ 460 h 927"/>
                <a:gd name="T20" fmla="*/ 90 w 529"/>
                <a:gd name="T21" fmla="*/ 350 h 927"/>
                <a:gd name="T22" fmla="*/ 152 w 529"/>
                <a:gd name="T23" fmla="*/ 340 h 927"/>
                <a:gd name="T24" fmla="*/ 157 w 529"/>
                <a:gd name="T25" fmla="*/ 341 h 927"/>
                <a:gd name="T26" fmla="*/ 156 w 529"/>
                <a:gd name="T27" fmla="*/ 337 h 927"/>
                <a:gd name="T28" fmla="*/ 91 w 529"/>
                <a:gd name="T29" fmla="*/ 74 h 927"/>
                <a:gd name="T30" fmla="*/ 81 w 529"/>
                <a:gd name="T31" fmla="*/ 47 h 927"/>
                <a:gd name="T32" fmla="*/ 23 w 529"/>
                <a:gd name="T33" fmla="*/ 4 h 927"/>
                <a:gd name="T34" fmla="*/ 2 w 529"/>
                <a:gd name="T35" fmla="*/ 57 h 927"/>
                <a:gd name="T36" fmla="*/ 30 w 529"/>
                <a:gd name="T37" fmla="*/ 404 h 927"/>
                <a:gd name="T38" fmla="*/ 33 w 529"/>
                <a:gd name="T39" fmla="*/ 439 h 927"/>
                <a:gd name="T40" fmla="*/ 55 w 529"/>
                <a:gd name="T41" fmla="*/ 548 h 927"/>
                <a:gd name="T42" fmla="*/ 79 w 529"/>
                <a:gd name="T43" fmla="*/ 583 h 927"/>
                <a:gd name="T44" fmla="*/ 188 w 529"/>
                <a:gd name="T45" fmla="*/ 700 h 927"/>
                <a:gd name="T46" fmla="*/ 301 w 529"/>
                <a:gd name="T47" fmla="*/ 819 h 927"/>
                <a:gd name="T48" fmla="*/ 337 w 529"/>
                <a:gd name="T49" fmla="*/ 875 h 927"/>
                <a:gd name="T50" fmla="*/ 360 w 529"/>
                <a:gd name="T51" fmla="*/ 927 h 927"/>
                <a:gd name="T52" fmla="*/ 529 w 529"/>
                <a:gd name="T53" fmla="*/ 927 h 927"/>
                <a:gd name="T54" fmla="*/ 526 w 529"/>
                <a:gd name="T55" fmla="*/ 918 h 927"/>
                <a:gd name="T56" fmla="*/ 458 w 529"/>
                <a:gd name="T57" fmla="*/ 723 h 927"/>
                <a:gd name="T58" fmla="*/ 458 w 529"/>
                <a:gd name="T59" fmla="*/ 723 h 927"/>
                <a:gd name="T60" fmla="*/ 458 w 529"/>
                <a:gd name="T61" fmla="*/ 723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9" h="927">
                  <a:moveTo>
                    <a:pt x="458" y="723"/>
                  </a:moveTo>
                  <a:cubicBezTo>
                    <a:pt x="453" y="710"/>
                    <a:pt x="447" y="698"/>
                    <a:pt x="441" y="686"/>
                  </a:cubicBezTo>
                  <a:cubicBezTo>
                    <a:pt x="401" y="608"/>
                    <a:pt x="346" y="557"/>
                    <a:pt x="292" y="506"/>
                  </a:cubicBezTo>
                  <a:cubicBezTo>
                    <a:pt x="277" y="492"/>
                    <a:pt x="258" y="470"/>
                    <a:pt x="238" y="447"/>
                  </a:cubicBezTo>
                  <a:cubicBezTo>
                    <a:pt x="208" y="413"/>
                    <a:pt x="177" y="377"/>
                    <a:pt x="157" y="364"/>
                  </a:cubicBezTo>
                  <a:cubicBezTo>
                    <a:pt x="138" y="352"/>
                    <a:pt x="123" y="351"/>
                    <a:pt x="112" y="363"/>
                  </a:cubicBezTo>
                  <a:cubicBezTo>
                    <a:pt x="95" y="380"/>
                    <a:pt x="100" y="411"/>
                    <a:pt x="127" y="465"/>
                  </a:cubicBezTo>
                  <a:cubicBezTo>
                    <a:pt x="146" y="500"/>
                    <a:pt x="173" y="542"/>
                    <a:pt x="201" y="587"/>
                  </a:cubicBezTo>
                  <a:cubicBezTo>
                    <a:pt x="206" y="594"/>
                    <a:pt x="210" y="601"/>
                    <a:pt x="215" y="609"/>
                  </a:cubicBezTo>
                  <a:cubicBezTo>
                    <a:pt x="165" y="554"/>
                    <a:pt x="128" y="504"/>
                    <a:pt x="105" y="460"/>
                  </a:cubicBezTo>
                  <a:cubicBezTo>
                    <a:pt x="79" y="409"/>
                    <a:pt x="74" y="370"/>
                    <a:pt x="90" y="350"/>
                  </a:cubicBezTo>
                  <a:cubicBezTo>
                    <a:pt x="102" y="336"/>
                    <a:pt x="124" y="332"/>
                    <a:pt x="152" y="340"/>
                  </a:cubicBezTo>
                  <a:cubicBezTo>
                    <a:pt x="157" y="341"/>
                    <a:pt x="157" y="341"/>
                    <a:pt x="157" y="341"/>
                  </a:cubicBezTo>
                  <a:cubicBezTo>
                    <a:pt x="156" y="337"/>
                    <a:pt x="156" y="337"/>
                    <a:pt x="156" y="337"/>
                  </a:cubicBezTo>
                  <a:cubicBezTo>
                    <a:pt x="155" y="335"/>
                    <a:pt x="102" y="115"/>
                    <a:pt x="91" y="74"/>
                  </a:cubicBezTo>
                  <a:cubicBezTo>
                    <a:pt x="89" y="64"/>
                    <a:pt x="85" y="55"/>
                    <a:pt x="81" y="47"/>
                  </a:cubicBezTo>
                  <a:cubicBezTo>
                    <a:pt x="66" y="18"/>
                    <a:pt x="41" y="0"/>
                    <a:pt x="23" y="4"/>
                  </a:cubicBezTo>
                  <a:cubicBezTo>
                    <a:pt x="15" y="7"/>
                    <a:pt x="0" y="17"/>
                    <a:pt x="2" y="57"/>
                  </a:cubicBezTo>
                  <a:cubicBezTo>
                    <a:pt x="30" y="404"/>
                    <a:pt x="30" y="404"/>
                    <a:pt x="30" y="404"/>
                  </a:cubicBezTo>
                  <a:cubicBezTo>
                    <a:pt x="31" y="415"/>
                    <a:pt x="32" y="427"/>
                    <a:pt x="33" y="439"/>
                  </a:cubicBezTo>
                  <a:cubicBezTo>
                    <a:pt x="36" y="478"/>
                    <a:pt x="40" y="518"/>
                    <a:pt x="55" y="548"/>
                  </a:cubicBezTo>
                  <a:cubicBezTo>
                    <a:pt x="62" y="561"/>
                    <a:pt x="69" y="572"/>
                    <a:pt x="79" y="583"/>
                  </a:cubicBezTo>
                  <a:cubicBezTo>
                    <a:pt x="95" y="602"/>
                    <a:pt x="140" y="650"/>
                    <a:pt x="188" y="700"/>
                  </a:cubicBezTo>
                  <a:cubicBezTo>
                    <a:pt x="235" y="748"/>
                    <a:pt x="283" y="798"/>
                    <a:pt x="301" y="819"/>
                  </a:cubicBezTo>
                  <a:cubicBezTo>
                    <a:pt x="315" y="836"/>
                    <a:pt x="327" y="854"/>
                    <a:pt x="337" y="875"/>
                  </a:cubicBezTo>
                  <a:cubicBezTo>
                    <a:pt x="346" y="892"/>
                    <a:pt x="353" y="909"/>
                    <a:pt x="360" y="927"/>
                  </a:cubicBezTo>
                  <a:cubicBezTo>
                    <a:pt x="529" y="927"/>
                    <a:pt x="529" y="927"/>
                    <a:pt x="529" y="927"/>
                  </a:cubicBezTo>
                  <a:cubicBezTo>
                    <a:pt x="526" y="918"/>
                    <a:pt x="526" y="918"/>
                    <a:pt x="526" y="918"/>
                  </a:cubicBezTo>
                  <a:cubicBezTo>
                    <a:pt x="506" y="849"/>
                    <a:pt x="484" y="785"/>
                    <a:pt x="458" y="723"/>
                  </a:cubicBezTo>
                  <a:close/>
                  <a:moveTo>
                    <a:pt x="458" y="723"/>
                  </a:moveTo>
                  <a:cubicBezTo>
                    <a:pt x="458" y="723"/>
                    <a:pt x="458" y="723"/>
                    <a:pt x="458" y="7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927225" y="2251075"/>
              <a:ext cx="1112838" cy="1951038"/>
            </a:xfrm>
            <a:custGeom>
              <a:avLst/>
              <a:gdLst>
                <a:gd name="T0" fmla="*/ 506 w 529"/>
                <a:gd name="T1" fmla="*/ 4 h 927"/>
                <a:gd name="T2" fmla="*/ 448 w 529"/>
                <a:gd name="T3" fmla="*/ 47 h 927"/>
                <a:gd name="T4" fmla="*/ 438 w 529"/>
                <a:gd name="T5" fmla="*/ 74 h 927"/>
                <a:gd name="T6" fmla="*/ 373 w 529"/>
                <a:gd name="T7" fmla="*/ 337 h 927"/>
                <a:gd name="T8" fmla="*/ 372 w 529"/>
                <a:gd name="T9" fmla="*/ 341 h 927"/>
                <a:gd name="T10" fmla="*/ 377 w 529"/>
                <a:gd name="T11" fmla="*/ 340 h 927"/>
                <a:gd name="T12" fmla="*/ 439 w 529"/>
                <a:gd name="T13" fmla="*/ 350 h 927"/>
                <a:gd name="T14" fmla="*/ 424 w 529"/>
                <a:gd name="T15" fmla="*/ 460 h 927"/>
                <a:gd name="T16" fmla="*/ 314 w 529"/>
                <a:gd name="T17" fmla="*/ 609 h 927"/>
                <a:gd name="T18" fmla="*/ 328 w 529"/>
                <a:gd name="T19" fmla="*/ 587 h 927"/>
                <a:gd name="T20" fmla="*/ 402 w 529"/>
                <a:gd name="T21" fmla="*/ 465 h 927"/>
                <a:gd name="T22" fmla="*/ 417 w 529"/>
                <a:gd name="T23" fmla="*/ 363 h 927"/>
                <a:gd name="T24" fmla="*/ 372 w 529"/>
                <a:gd name="T25" fmla="*/ 364 h 927"/>
                <a:gd name="T26" fmla="*/ 291 w 529"/>
                <a:gd name="T27" fmla="*/ 447 h 927"/>
                <a:gd name="T28" fmla="*/ 237 w 529"/>
                <a:gd name="T29" fmla="*/ 506 h 927"/>
                <a:gd name="T30" fmla="*/ 88 w 529"/>
                <a:gd name="T31" fmla="*/ 686 h 927"/>
                <a:gd name="T32" fmla="*/ 71 w 529"/>
                <a:gd name="T33" fmla="*/ 723 h 927"/>
                <a:gd name="T34" fmla="*/ 3 w 529"/>
                <a:gd name="T35" fmla="*/ 918 h 927"/>
                <a:gd name="T36" fmla="*/ 0 w 529"/>
                <a:gd name="T37" fmla="*/ 927 h 927"/>
                <a:gd name="T38" fmla="*/ 169 w 529"/>
                <a:gd name="T39" fmla="*/ 927 h 927"/>
                <a:gd name="T40" fmla="*/ 192 w 529"/>
                <a:gd name="T41" fmla="*/ 875 h 927"/>
                <a:gd name="T42" fmla="*/ 228 w 529"/>
                <a:gd name="T43" fmla="*/ 819 h 927"/>
                <a:gd name="T44" fmla="*/ 341 w 529"/>
                <a:gd name="T45" fmla="*/ 700 h 927"/>
                <a:gd name="T46" fmla="*/ 450 w 529"/>
                <a:gd name="T47" fmla="*/ 583 h 927"/>
                <a:gd name="T48" fmla="*/ 474 w 529"/>
                <a:gd name="T49" fmla="*/ 548 h 927"/>
                <a:gd name="T50" fmla="*/ 496 w 529"/>
                <a:gd name="T51" fmla="*/ 439 h 927"/>
                <a:gd name="T52" fmla="*/ 499 w 529"/>
                <a:gd name="T53" fmla="*/ 404 h 927"/>
                <a:gd name="T54" fmla="*/ 527 w 529"/>
                <a:gd name="T55" fmla="*/ 57 h 927"/>
                <a:gd name="T56" fmla="*/ 506 w 529"/>
                <a:gd name="T57" fmla="*/ 4 h 927"/>
                <a:gd name="T58" fmla="*/ 506 w 529"/>
                <a:gd name="T59" fmla="*/ 4 h 927"/>
                <a:gd name="T60" fmla="*/ 506 w 529"/>
                <a:gd name="T61" fmla="*/ 4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9" h="927">
                  <a:moveTo>
                    <a:pt x="506" y="4"/>
                  </a:moveTo>
                  <a:cubicBezTo>
                    <a:pt x="488" y="0"/>
                    <a:pt x="463" y="18"/>
                    <a:pt x="448" y="47"/>
                  </a:cubicBezTo>
                  <a:cubicBezTo>
                    <a:pt x="444" y="55"/>
                    <a:pt x="440" y="64"/>
                    <a:pt x="438" y="74"/>
                  </a:cubicBezTo>
                  <a:cubicBezTo>
                    <a:pt x="427" y="115"/>
                    <a:pt x="374" y="335"/>
                    <a:pt x="373" y="337"/>
                  </a:cubicBezTo>
                  <a:cubicBezTo>
                    <a:pt x="372" y="341"/>
                    <a:pt x="372" y="341"/>
                    <a:pt x="372" y="341"/>
                  </a:cubicBezTo>
                  <a:cubicBezTo>
                    <a:pt x="377" y="340"/>
                    <a:pt x="377" y="340"/>
                    <a:pt x="377" y="340"/>
                  </a:cubicBezTo>
                  <a:cubicBezTo>
                    <a:pt x="405" y="332"/>
                    <a:pt x="427" y="336"/>
                    <a:pt x="439" y="350"/>
                  </a:cubicBezTo>
                  <a:cubicBezTo>
                    <a:pt x="455" y="370"/>
                    <a:pt x="450" y="409"/>
                    <a:pt x="424" y="460"/>
                  </a:cubicBezTo>
                  <a:cubicBezTo>
                    <a:pt x="401" y="504"/>
                    <a:pt x="364" y="554"/>
                    <a:pt x="314" y="609"/>
                  </a:cubicBezTo>
                  <a:cubicBezTo>
                    <a:pt x="319" y="601"/>
                    <a:pt x="323" y="594"/>
                    <a:pt x="328" y="587"/>
                  </a:cubicBezTo>
                  <a:cubicBezTo>
                    <a:pt x="356" y="542"/>
                    <a:pt x="383" y="500"/>
                    <a:pt x="402" y="465"/>
                  </a:cubicBezTo>
                  <a:cubicBezTo>
                    <a:pt x="429" y="411"/>
                    <a:pt x="434" y="380"/>
                    <a:pt x="417" y="363"/>
                  </a:cubicBezTo>
                  <a:cubicBezTo>
                    <a:pt x="406" y="351"/>
                    <a:pt x="391" y="352"/>
                    <a:pt x="372" y="364"/>
                  </a:cubicBezTo>
                  <a:cubicBezTo>
                    <a:pt x="352" y="377"/>
                    <a:pt x="321" y="413"/>
                    <a:pt x="291" y="447"/>
                  </a:cubicBezTo>
                  <a:cubicBezTo>
                    <a:pt x="271" y="470"/>
                    <a:pt x="252" y="492"/>
                    <a:pt x="237" y="506"/>
                  </a:cubicBezTo>
                  <a:cubicBezTo>
                    <a:pt x="183" y="557"/>
                    <a:pt x="128" y="608"/>
                    <a:pt x="88" y="686"/>
                  </a:cubicBezTo>
                  <a:cubicBezTo>
                    <a:pt x="82" y="698"/>
                    <a:pt x="76" y="710"/>
                    <a:pt x="71" y="723"/>
                  </a:cubicBezTo>
                  <a:cubicBezTo>
                    <a:pt x="45" y="785"/>
                    <a:pt x="23" y="849"/>
                    <a:pt x="3" y="918"/>
                  </a:cubicBezTo>
                  <a:cubicBezTo>
                    <a:pt x="0" y="927"/>
                    <a:pt x="0" y="927"/>
                    <a:pt x="0" y="927"/>
                  </a:cubicBezTo>
                  <a:cubicBezTo>
                    <a:pt x="169" y="927"/>
                    <a:pt x="169" y="927"/>
                    <a:pt x="169" y="927"/>
                  </a:cubicBezTo>
                  <a:cubicBezTo>
                    <a:pt x="176" y="909"/>
                    <a:pt x="183" y="892"/>
                    <a:pt x="192" y="875"/>
                  </a:cubicBezTo>
                  <a:cubicBezTo>
                    <a:pt x="202" y="854"/>
                    <a:pt x="214" y="836"/>
                    <a:pt x="228" y="819"/>
                  </a:cubicBezTo>
                  <a:cubicBezTo>
                    <a:pt x="246" y="798"/>
                    <a:pt x="294" y="748"/>
                    <a:pt x="341" y="700"/>
                  </a:cubicBezTo>
                  <a:cubicBezTo>
                    <a:pt x="389" y="650"/>
                    <a:pt x="434" y="602"/>
                    <a:pt x="450" y="583"/>
                  </a:cubicBezTo>
                  <a:cubicBezTo>
                    <a:pt x="460" y="572"/>
                    <a:pt x="467" y="561"/>
                    <a:pt x="474" y="548"/>
                  </a:cubicBezTo>
                  <a:cubicBezTo>
                    <a:pt x="489" y="518"/>
                    <a:pt x="493" y="478"/>
                    <a:pt x="496" y="439"/>
                  </a:cubicBezTo>
                  <a:cubicBezTo>
                    <a:pt x="497" y="427"/>
                    <a:pt x="498" y="415"/>
                    <a:pt x="499" y="404"/>
                  </a:cubicBezTo>
                  <a:cubicBezTo>
                    <a:pt x="527" y="57"/>
                    <a:pt x="527" y="57"/>
                    <a:pt x="527" y="57"/>
                  </a:cubicBezTo>
                  <a:cubicBezTo>
                    <a:pt x="529" y="17"/>
                    <a:pt x="514" y="7"/>
                    <a:pt x="506" y="4"/>
                  </a:cubicBezTo>
                  <a:close/>
                  <a:moveTo>
                    <a:pt x="506" y="4"/>
                  </a:moveTo>
                  <a:cubicBezTo>
                    <a:pt x="506" y="4"/>
                    <a:pt x="506" y="4"/>
                    <a:pt x="50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Freeform 190"/>
          <p:cNvSpPr>
            <a:spLocks noEditPoints="1"/>
          </p:cNvSpPr>
          <p:nvPr/>
        </p:nvSpPr>
        <p:spPr bwMode="auto">
          <a:xfrm>
            <a:off x="1259808" y="5327007"/>
            <a:ext cx="402305" cy="387993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37" y="248"/>
              </a:cxn>
              <a:cxn ang="0">
                <a:pos x="240" y="236"/>
              </a:cxn>
              <a:cxn ang="0">
                <a:pos x="256" y="230"/>
              </a:cxn>
              <a:cxn ang="0">
                <a:pos x="256" y="236"/>
              </a:cxn>
              <a:cxn ang="0">
                <a:pos x="240" y="224"/>
              </a:cxn>
              <a:cxn ang="0">
                <a:pos x="228" y="224"/>
              </a:cxn>
              <a:cxn ang="0">
                <a:pos x="228" y="236"/>
              </a:cxn>
              <a:cxn ang="0">
                <a:pos x="216" y="248"/>
              </a:cxn>
              <a:cxn ang="0">
                <a:pos x="204" y="236"/>
              </a:cxn>
              <a:cxn ang="0">
                <a:pos x="204" y="224"/>
              </a:cxn>
              <a:cxn ang="0">
                <a:pos x="192" y="224"/>
              </a:cxn>
              <a:cxn ang="0">
                <a:pos x="180" y="212"/>
              </a:cxn>
              <a:cxn ang="0">
                <a:pos x="192" y="200"/>
              </a:cxn>
              <a:cxn ang="0">
                <a:pos x="204" y="200"/>
              </a:cxn>
              <a:cxn ang="0">
                <a:pos x="204" y="188"/>
              </a:cxn>
              <a:cxn ang="0">
                <a:pos x="216" y="176"/>
              </a:cxn>
              <a:cxn ang="0">
                <a:pos x="228" y="188"/>
              </a:cxn>
              <a:cxn ang="0">
                <a:pos x="228" y="200"/>
              </a:cxn>
              <a:cxn ang="0">
                <a:pos x="240" y="200"/>
              </a:cxn>
              <a:cxn ang="0">
                <a:pos x="252" y="212"/>
              </a:cxn>
              <a:cxn ang="0">
                <a:pos x="240" y="224"/>
              </a:cxn>
              <a:cxn ang="0">
                <a:pos x="192" y="188"/>
              </a:cxn>
              <a:cxn ang="0">
                <a:pos x="168" y="212"/>
              </a:cxn>
              <a:cxn ang="0">
                <a:pos x="192" y="236"/>
              </a:cxn>
              <a:cxn ang="0">
                <a:pos x="19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02" y="169"/>
              </a:cxn>
              <a:cxn ang="0">
                <a:pos x="192" y="188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37" y="248"/>
                  <a:pt x="237" y="248"/>
                  <a:pt x="237" y="248"/>
                </a:cubicBezTo>
                <a:cubicBezTo>
                  <a:pt x="239" y="244"/>
                  <a:pt x="240" y="240"/>
                  <a:pt x="240" y="236"/>
                </a:cubicBezTo>
                <a:cubicBezTo>
                  <a:pt x="246" y="236"/>
                  <a:pt x="251" y="234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  <a:close/>
                <a:moveTo>
                  <a:pt x="240" y="224"/>
                </a:moveTo>
                <a:cubicBezTo>
                  <a:pt x="228" y="224"/>
                  <a:pt x="228" y="224"/>
                  <a:pt x="228" y="224"/>
                </a:cubicBezTo>
                <a:cubicBezTo>
                  <a:pt x="228" y="236"/>
                  <a:pt x="228" y="236"/>
                  <a:pt x="228" y="236"/>
                </a:cubicBezTo>
                <a:cubicBezTo>
                  <a:pt x="228" y="243"/>
                  <a:pt x="223" y="248"/>
                  <a:pt x="216" y="248"/>
                </a:cubicBezTo>
                <a:cubicBezTo>
                  <a:pt x="209" y="248"/>
                  <a:pt x="204" y="243"/>
                  <a:pt x="204" y="236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85" y="224"/>
                  <a:pt x="180" y="219"/>
                  <a:pt x="180" y="212"/>
                </a:cubicBezTo>
                <a:cubicBezTo>
                  <a:pt x="180" y="205"/>
                  <a:pt x="185" y="200"/>
                  <a:pt x="192" y="200"/>
                </a:cubicBezTo>
                <a:cubicBezTo>
                  <a:pt x="204" y="200"/>
                  <a:pt x="204" y="200"/>
                  <a:pt x="204" y="200"/>
                </a:cubicBezTo>
                <a:cubicBezTo>
                  <a:pt x="204" y="188"/>
                  <a:pt x="204" y="188"/>
                  <a:pt x="204" y="188"/>
                </a:cubicBezTo>
                <a:cubicBezTo>
                  <a:pt x="204" y="181"/>
                  <a:pt x="209" y="176"/>
                  <a:pt x="216" y="176"/>
                </a:cubicBezTo>
                <a:cubicBezTo>
                  <a:pt x="223" y="176"/>
                  <a:pt x="228" y="181"/>
                  <a:pt x="228" y="188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7" y="200"/>
                  <a:pt x="252" y="205"/>
                  <a:pt x="252" y="212"/>
                </a:cubicBezTo>
                <a:cubicBezTo>
                  <a:pt x="252" y="219"/>
                  <a:pt x="247" y="224"/>
                  <a:pt x="240" y="224"/>
                </a:cubicBezTo>
                <a:moveTo>
                  <a:pt x="192" y="188"/>
                </a:moveTo>
                <a:cubicBezTo>
                  <a:pt x="179" y="188"/>
                  <a:pt x="168" y="199"/>
                  <a:pt x="168" y="212"/>
                </a:cubicBezTo>
                <a:cubicBezTo>
                  <a:pt x="168" y="225"/>
                  <a:pt x="179" y="236"/>
                  <a:pt x="192" y="236"/>
                </a:cubicBezTo>
                <a:cubicBezTo>
                  <a:pt x="192" y="240"/>
                  <a:pt x="193" y="244"/>
                  <a:pt x="19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94" y="167"/>
                  <a:pt x="198" y="168"/>
                  <a:pt x="202" y="169"/>
                </a:cubicBezTo>
                <a:cubicBezTo>
                  <a:pt x="196" y="173"/>
                  <a:pt x="192" y="180"/>
                  <a:pt x="192" y="188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TextBox 36"/>
          <p:cNvSpPr txBox="1"/>
          <p:nvPr/>
        </p:nvSpPr>
        <p:spPr>
          <a:xfrm>
            <a:off x="2498914" y="1078583"/>
            <a:ext cx="24208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字以内</a:t>
            </a:r>
            <a:endParaRPr lang="id-ID" altLang="zh-CN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TextBox 37"/>
          <p:cNvSpPr txBox="1"/>
          <p:nvPr/>
        </p:nvSpPr>
        <p:spPr>
          <a:xfrm>
            <a:off x="2498914" y="2334168"/>
            <a:ext cx="24208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字以内</a:t>
            </a:r>
            <a:endParaRPr lang="id-ID" altLang="zh-CN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6" name="TextBox 38"/>
          <p:cNvSpPr txBox="1"/>
          <p:nvPr/>
        </p:nvSpPr>
        <p:spPr>
          <a:xfrm>
            <a:off x="2498914" y="3654120"/>
            <a:ext cx="24208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字以内</a:t>
            </a:r>
            <a:endParaRPr lang="id-ID" altLang="zh-CN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7" name="TextBox 39"/>
          <p:cNvSpPr txBox="1"/>
          <p:nvPr/>
        </p:nvSpPr>
        <p:spPr>
          <a:xfrm>
            <a:off x="2498914" y="4943872"/>
            <a:ext cx="24208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字以内</a:t>
            </a:r>
            <a:endParaRPr lang="id-ID" altLang="zh-CN" sz="105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3" grpId="0" animBg="1"/>
      <p:bldP spid="34" grpId="0"/>
      <p:bldP spid="35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6"/>
          <p:cNvGraphicFramePr/>
          <p:nvPr/>
        </p:nvGraphicFramePr>
        <p:xfrm>
          <a:off x="1326276" y="2002430"/>
          <a:ext cx="4628061" cy="4202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Oval 11"/>
          <p:cNvSpPr/>
          <p:nvPr/>
        </p:nvSpPr>
        <p:spPr>
          <a:xfrm>
            <a:off x="3869208" y="688178"/>
            <a:ext cx="704316" cy="70431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4084723" y="875445"/>
            <a:ext cx="291156" cy="337514"/>
          </a:xfrm>
          <a:custGeom>
            <a:avLst/>
            <a:gdLst>
              <a:gd name="T0" fmla="*/ 1178 w 2862"/>
              <a:gd name="T1" fmla="*/ 352 h 3321"/>
              <a:gd name="T2" fmla="*/ 1178 w 2862"/>
              <a:gd name="T3" fmla="*/ 685 h 3321"/>
              <a:gd name="T4" fmla="*/ 1484 w 2862"/>
              <a:gd name="T5" fmla="*/ 826 h 3321"/>
              <a:gd name="T6" fmla="*/ 1738 w 2862"/>
              <a:gd name="T7" fmla="*/ 606 h 3321"/>
              <a:gd name="T8" fmla="*/ 1642 w 2862"/>
              <a:gd name="T9" fmla="*/ 286 h 3321"/>
              <a:gd name="T10" fmla="*/ 1511 w 2862"/>
              <a:gd name="T11" fmla="*/ 2 h 3321"/>
              <a:gd name="T12" fmla="*/ 1937 w 2862"/>
              <a:gd name="T13" fmla="*/ 147 h 3321"/>
              <a:gd name="T14" fmla="*/ 1941 w 2862"/>
              <a:gd name="T15" fmla="*/ 394 h 3321"/>
              <a:gd name="T16" fmla="*/ 1955 w 2862"/>
              <a:gd name="T17" fmla="*/ 534 h 3321"/>
              <a:gd name="T18" fmla="*/ 2161 w 2862"/>
              <a:gd name="T19" fmla="*/ 773 h 3321"/>
              <a:gd name="T20" fmla="*/ 2110 w 2862"/>
              <a:gd name="T21" fmla="*/ 1204 h 3321"/>
              <a:gd name="T22" fmla="*/ 2034 w 2862"/>
              <a:gd name="T23" fmla="*/ 1469 h 3321"/>
              <a:gd name="T24" fmla="*/ 1901 w 2862"/>
              <a:gd name="T25" fmla="*/ 1643 h 3321"/>
              <a:gd name="T26" fmla="*/ 1748 w 2862"/>
              <a:gd name="T27" fmla="*/ 1751 h 3321"/>
              <a:gd name="T28" fmla="*/ 1780 w 2862"/>
              <a:gd name="T29" fmla="*/ 1907 h 3321"/>
              <a:gd name="T30" fmla="*/ 1856 w 2862"/>
              <a:gd name="T31" fmla="*/ 2148 h 3321"/>
              <a:gd name="T32" fmla="*/ 1600 w 2862"/>
              <a:gd name="T33" fmla="*/ 2359 h 3321"/>
              <a:gd name="T34" fmla="*/ 1464 w 2862"/>
              <a:gd name="T35" fmla="*/ 2676 h 3321"/>
              <a:gd name="T36" fmla="*/ 1857 w 2862"/>
              <a:gd name="T37" fmla="*/ 3113 h 3321"/>
              <a:gd name="T38" fmla="*/ 1653 w 2862"/>
              <a:gd name="T39" fmla="*/ 2815 h 3321"/>
              <a:gd name="T40" fmla="*/ 1710 w 2862"/>
              <a:gd name="T41" fmla="*/ 2575 h 3321"/>
              <a:gd name="T42" fmla="*/ 1889 w 2862"/>
              <a:gd name="T43" fmla="*/ 2396 h 3321"/>
              <a:gd name="T44" fmla="*/ 2142 w 2862"/>
              <a:gd name="T45" fmla="*/ 2467 h 3321"/>
              <a:gd name="T46" fmla="*/ 2251 w 2862"/>
              <a:gd name="T47" fmla="*/ 2711 h 3321"/>
              <a:gd name="T48" fmla="*/ 2274 w 2862"/>
              <a:gd name="T49" fmla="*/ 2895 h 3321"/>
              <a:gd name="T50" fmla="*/ 2480 w 2862"/>
              <a:gd name="T51" fmla="*/ 2833 h 3321"/>
              <a:gd name="T52" fmla="*/ 2399 w 2862"/>
              <a:gd name="T53" fmla="*/ 2498 h 3321"/>
              <a:gd name="T54" fmla="*/ 2159 w 2862"/>
              <a:gd name="T55" fmla="*/ 2234 h 3321"/>
              <a:gd name="T56" fmla="*/ 2120 w 2862"/>
              <a:gd name="T57" fmla="*/ 1997 h 3321"/>
              <a:gd name="T58" fmla="*/ 2411 w 2862"/>
              <a:gd name="T59" fmla="*/ 2042 h 3321"/>
              <a:gd name="T60" fmla="*/ 2691 w 2862"/>
              <a:gd name="T61" fmla="*/ 2345 h 3321"/>
              <a:gd name="T62" fmla="*/ 2795 w 2862"/>
              <a:gd name="T63" fmla="*/ 2700 h 3321"/>
              <a:gd name="T64" fmla="*/ 2851 w 2862"/>
              <a:gd name="T65" fmla="*/ 3119 h 3321"/>
              <a:gd name="T66" fmla="*/ 2858 w 2862"/>
              <a:gd name="T67" fmla="*/ 3321 h 3321"/>
              <a:gd name="T68" fmla="*/ 15 w 2862"/>
              <a:gd name="T69" fmla="*/ 3162 h 3321"/>
              <a:gd name="T70" fmla="*/ 73 w 2862"/>
              <a:gd name="T71" fmla="*/ 2755 h 3321"/>
              <a:gd name="T72" fmla="*/ 172 w 2862"/>
              <a:gd name="T73" fmla="*/ 2376 h 3321"/>
              <a:gd name="T74" fmla="*/ 435 w 2862"/>
              <a:gd name="T75" fmla="*/ 2064 h 3321"/>
              <a:gd name="T76" fmla="*/ 626 w 2862"/>
              <a:gd name="T77" fmla="*/ 2077 h 3321"/>
              <a:gd name="T78" fmla="*/ 505 w 2862"/>
              <a:gd name="T79" fmla="*/ 2564 h 3321"/>
              <a:gd name="T80" fmla="*/ 399 w 2862"/>
              <a:gd name="T81" fmla="*/ 2847 h 3321"/>
              <a:gd name="T82" fmla="*/ 621 w 2862"/>
              <a:gd name="T83" fmla="*/ 3099 h 3321"/>
              <a:gd name="T84" fmla="*/ 944 w 2862"/>
              <a:gd name="T85" fmla="*/ 3007 h 3321"/>
              <a:gd name="T86" fmla="*/ 1001 w 2862"/>
              <a:gd name="T87" fmla="*/ 2713 h 3321"/>
              <a:gd name="T88" fmla="*/ 813 w 2862"/>
              <a:gd name="T89" fmla="*/ 2283 h 3321"/>
              <a:gd name="T90" fmla="*/ 872 w 2862"/>
              <a:gd name="T91" fmla="*/ 2023 h 3321"/>
              <a:gd name="T92" fmla="*/ 1070 w 2862"/>
              <a:gd name="T93" fmla="*/ 1933 h 3321"/>
              <a:gd name="T94" fmla="*/ 1110 w 2862"/>
              <a:gd name="T95" fmla="*/ 1762 h 3321"/>
              <a:gd name="T96" fmla="*/ 957 w 2862"/>
              <a:gd name="T97" fmla="*/ 1650 h 3321"/>
              <a:gd name="T98" fmla="*/ 824 w 2862"/>
              <a:gd name="T99" fmla="*/ 1488 h 3321"/>
              <a:gd name="T100" fmla="*/ 750 w 2862"/>
              <a:gd name="T101" fmla="*/ 1199 h 3321"/>
              <a:gd name="T102" fmla="*/ 703 w 2862"/>
              <a:gd name="T103" fmla="*/ 742 h 3321"/>
              <a:gd name="T104" fmla="*/ 897 w 2862"/>
              <a:gd name="T105" fmla="*/ 538 h 3321"/>
              <a:gd name="T106" fmla="*/ 750 w 2862"/>
              <a:gd name="T107" fmla="*/ 416 h 3321"/>
              <a:gd name="T108" fmla="*/ 977 w 2862"/>
              <a:gd name="T109" fmla="*/ 122 h 3321"/>
              <a:gd name="T110" fmla="*/ 1440 w 2862"/>
              <a:gd name="T111" fmla="*/ 0 h 3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2" h="3321">
                <a:moveTo>
                  <a:pt x="1440" y="208"/>
                </a:moveTo>
                <a:lnTo>
                  <a:pt x="1394" y="211"/>
                </a:lnTo>
                <a:lnTo>
                  <a:pt x="1351" y="221"/>
                </a:lnTo>
                <a:lnTo>
                  <a:pt x="1310" y="237"/>
                </a:lnTo>
                <a:lnTo>
                  <a:pt x="1271" y="259"/>
                </a:lnTo>
                <a:lnTo>
                  <a:pt x="1236" y="286"/>
                </a:lnTo>
                <a:lnTo>
                  <a:pt x="1205" y="317"/>
                </a:lnTo>
                <a:lnTo>
                  <a:pt x="1178" y="352"/>
                </a:lnTo>
                <a:lnTo>
                  <a:pt x="1156" y="390"/>
                </a:lnTo>
                <a:lnTo>
                  <a:pt x="1140" y="431"/>
                </a:lnTo>
                <a:lnTo>
                  <a:pt x="1130" y="474"/>
                </a:lnTo>
                <a:lnTo>
                  <a:pt x="1126" y="519"/>
                </a:lnTo>
                <a:lnTo>
                  <a:pt x="1130" y="563"/>
                </a:lnTo>
                <a:lnTo>
                  <a:pt x="1140" y="606"/>
                </a:lnTo>
                <a:lnTo>
                  <a:pt x="1156" y="648"/>
                </a:lnTo>
                <a:lnTo>
                  <a:pt x="1178" y="685"/>
                </a:lnTo>
                <a:lnTo>
                  <a:pt x="1205" y="721"/>
                </a:lnTo>
                <a:lnTo>
                  <a:pt x="1236" y="751"/>
                </a:lnTo>
                <a:lnTo>
                  <a:pt x="1271" y="778"/>
                </a:lnTo>
                <a:lnTo>
                  <a:pt x="1310" y="800"/>
                </a:lnTo>
                <a:lnTo>
                  <a:pt x="1351" y="816"/>
                </a:lnTo>
                <a:lnTo>
                  <a:pt x="1394" y="826"/>
                </a:lnTo>
                <a:lnTo>
                  <a:pt x="1440" y="830"/>
                </a:lnTo>
                <a:lnTo>
                  <a:pt x="1484" y="826"/>
                </a:lnTo>
                <a:lnTo>
                  <a:pt x="1527" y="816"/>
                </a:lnTo>
                <a:lnTo>
                  <a:pt x="1569" y="800"/>
                </a:lnTo>
                <a:lnTo>
                  <a:pt x="1607" y="778"/>
                </a:lnTo>
                <a:lnTo>
                  <a:pt x="1642" y="751"/>
                </a:lnTo>
                <a:lnTo>
                  <a:pt x="1673" y="721"/>
                </a:lnTo>
                <a:lnTo>
                  <a:pt x="1700" y="685"/>
                </a:lnTo>
                <a:lnTo>
                  <a:pt x="1722" y="648"/>
                </a:lnTo>
                <a:lnTo>
                  <a:pt x="1738" y="606"/>
                </a:lnTo>
                <a:lnTo>
                  <a:pt x="1748" y="563"/>
                </a:lnTo>
                <a:lnTo>
                  <a:pt x="1752" y="519"/>
                </a:lnTo>
                <a:lnTo>
                  <a:pt x="1748" y="474"/>
                </a:lnTo>
                <a:lnTo>
                  <a:pt x="1738" y="431"/>
                </a:lnTo>
                <a:lnTo>
                  <a:pt x="1722" y="390"/>
                </a:lnTo>
                <a:lnTo>
                  <a:pt x="1700" y="352"/>
                </a:lnTo>
                <a:lnTo>
                  <a:pt x="1673" y="317"/>
                </a:lnTo>
                <a:lnTo>
                  <a:pt x="1642" y="286"/>
                </a:lnTo>
                <a:lnTo>
                  <a:pt x="1607" y="259"/>
                </a:lnTo>
                <a:lnTo>
                  <a:pt x="1569" y="237"/>
                </a:lnTo>
                <a:lnTo>
                  <a:pt x="1527" y="221"/>
                </a:lnTo>
                <a:lnTo>
                  <a:pt x="1484" y="211"/>
                </a:lnTo>
                <a:lnTo>
                  <a:pt x="1440" y="208"/>
                </a:lnTo>
                <a:close/>
                <a:moveTo>
                  <a:pt x="1440" y="0"/>
                </a:moveTo>
                <a:lnTo>
                  <a:pt x="1440" y="0"/>
                </a:lnTo>
                <a:lnTo>
                  <a:pt x="1511" y="2"/>
                </a:lnTo>
                <a:lnTo>
                  <a:pt x="1579" y="9"/>
                </a:lnTo>
                <a:lnTo>
                  <a:pt x="1643" y="18"/>
                </a:lnTo>
                <a:lnTo>
                  <a:pt x="1702" y="33"/>
                </a:lnTo>
                <a:lnTo>
                  <a:pt x="1757" y="49"/>
                </a:lnTo>
                <a:lnTo>
                  <a:pt x="1808" y="70"/>
                </a:lnTo>
                <a:lnTo>
                  <a:pt x="1856" y="93"/>
                </a:lnTo>
                <a:lnTo>
                  <a:pt x="1898" y="119"/>
                </a:lnTo>
                <a:lnTo>
                  <a:pt x="1937" y="147"/>
                </a:lnTo>
                <a:lnTo>
                  <a:pt x="1973" y="178"/>
                </a:lnTo>
                <a:lnTo>
                  <a:pt x="2004" y="211"/>
                </a:lnTo>
                <a:lnTo>
                  <a:pt x="2032" y="245"/>
                </a:lnTo>
                <a:lnTo>
                  <a:pt x="2056" y="280"/>
                </a:lnTo>
                <a:lnTo>
                  <a:pt x="2076" y="318"/>
                </a:lnTo>
                <a:lnTo>
                  <a:pt x="2093" y="355"/>
                </a:lnTo>
                <a:lnTo>
                  <a:pt x="2107" y="394"/>
                </a:lnTo>
                <a:lnTo>
                  <a:pt x="1941" y="394"/>
                </a:lnTo>
                <a:lnTo>
                  <a:pt x="1949" y="414"/>
                </a:lnTo>
                <a:lnTo>
                  <a:pt x="1955" y="430"/>
                </a:lnTo>
                <a:lnTo>
                  <a:pt x="1958" y="447"/>
                </a:lnTo>
                <a:lnTo>
                  <a:pt x="1960" y="462"/>
                </a:lnTo>
                <a:lnTo>
                  <a:pt x="1961" y="480"/>
                </a:lnTo>
                <a:lnTo>
                  <a:pt x="1961" y="498"/>
                </a:lnTo>
                <a:lnTo>
                  <a:pt x="1960" y="517"/>
                </a:lnTo>
                <a:lnTo>
                  <a:pt x="1955" y="534"/>
                </a:lnTo>
                <a:lnTo>
                  <a:pt x="1951" y="550"/>
                </a:lnTo>
                <a:lnTo>
                  <a:pt x="1945" y="565"/>
                </a:lnTo>
                <a:lnTo>
                  <a:pt x="1942" y="583"/>
                </a:lnTo>
                <a:lnTo>
                  <a:pt x="1941" y="602"/>
                </a:lnTo>
                <a:lnTo>
                  <a:pt x="2148" y="602"/>
                </a:lnTo>
                <a:lnTo>
                  <a:pt x="2155" y="659"/>
                </a:lnTo>
                <a:lnTo>
                  <a:pt x="2160" y="716"/>
                </a:lnTo>
                <a:lnTo>
                  <a:pt x="2161" y="773"/>
                </a:lnTo>
                <a:lnTo>
                  <a:pt x="2160" y="832"/>
                </a:lnTo>
                <a:lnTo>
                  <a:pt x="2158" y="888"/>
                </a:lnTo>
                <a:lnTo>
                  <a:pt x="2153" y="945"/>
                </a:lnTo>
                <a:lnTo>
                  <a:pt x="2147" y="1000"/>
                </a:lnTo>
                <a:lnTo>
                  <a:pt x="2139" y="1054"/>
                </a:lnTo>
                <a:lnTo>
                  <a:pt x="2130" y="1106"/>
                </a:lnTo>
                <a:lnTo>
                  <a:pt x="2120" y="1156"/>
                </a:lnTo>
                <a:lnTo>
                  <a:pt x="2110" y="1204"/>
                </a:lnTo>
                <a:lnTo>
                  <a:pt x="2099" y="1249"/>
                </a:lnTo>
                <a:lnTo>
                  <a:pt x="2088" y="1292"/>
                </a:lnTo>
                <a:lnTo>
                  <a:pt x="2077" y="1331"/>
                </a:lnTo>
                <a:lnTo>
                  <a:pt x="2067" y="1367"/>
                </a:lnTo>
                <a:lnTo>
                  <a:pt x="2057" y="1399"/>
                </a:lnTo>
                <a:lnTo>
                  <a:pt x="2048" y="1427"/>
                </a:lnTo>
                <a:lnTo>
                  <a:pt x="2040" y="1450"/>
                </a:lnTo>
                <a:lnTo>
                  <a:pt x="2034" y="1469"/>
                </a:lnTo>
                <a:lnTo>
                  <a:pt x="2028" y="1483"/>
                </a:lnTo>
                <a:lnTo>
                  <a:pt x="2025" y="1492"/>
                </a:lnTo>
                <a:lnTo>
                  <a:pt x="2024" y="1494"/>
                </a:lnTo>
                <a:lnTo>
                  <a:pt x="2001" y="1534"/>
                </a:lnTo>
                <a:lnTo>
                  <a:pt x="1975" y="1568"/>
                </a:lnTo>
                <a:lnTo>
                  <a:pt x="1951" y="1598"/>
                </a:lnTo>
                <a:lnTo>
                  <a:pt x="1925" y="1622"/>
                </a:lnTo>
                <a:lnTo>
                  <a:pt x="1901" y="1643"/>
                </a:lnTo>
                <a:lnTo>
                  <a:pt x="1877" y="1661"/>
                </a:lnTo>
                <a:lnTo>
                  <a:pt x="1853" y="1676"/>
                </a:lnTo>
                <a:lnTo>
                  <a:pt x="1831" y="1689"/>
                </a:lnTo>
                <a:lnTo>
                  <a:pt x="1810" y="1701"/>
                </a:lnTo>
                <a:lnTo>
                  <a:pt x="1791" y="1712"/>
                </a:lnTo>
                <a:lnTo>
                  <a:pt x="1774" y="1724"/>
                </a:lnTo>
                <a:lnTo>
                  <a:pt x="1759" y="1736"/>
                </a:lnTo>
                <a:lnTo>
                  <a:pt x="1748" y="1751"/>
                </a:lnTo>
                <a:lnTo>
                  <a:pt x="1739" y="1766"/>
                </a:lnTo>
                <a:lnTo>
                  <a:pt x="1734" y="1784"/>
                </a:lnTo>
                <a:lnTo>
                  <a:pt x="1732" y="1806"/>
                </a:lnTo>
                <a:lnTo>
                  <a:pt x="1734" y="1831"/>
                </a:lnTo>
                <a:lnTo>
                  <a:pt x="1740" y="1854"/>
                </a:lnTo>
                <a:lnTo>
                  <a:pt x="1752" y="1874"/>
                </a:lnTo>
                <a:lnTo>
                  <a:pt x="1765" y="1892"/>
                </a:lnTo>
                <a:lnTo>
                  <a:pt x="1780" y="1907"/>
                </a:lnTo>
                <a:lnTo>
                  <a:pt x="1797" y="1920"/>
                </a:lnTo>
                <a:lnTo>
                  <a:pt x="1815" y="1930"/>
                </a:lnTo>
                <a:lnTo>
                  <a:pt x="1823" y="1952"/>
                </a:lnTo>
                <a:lnTo>
                  <a:pt x="1832" y="1980"/>
                </a:lnTo>
                <a:lnTo>
                  <a:pt x="1840" y="2015"/>
                </a:lnTo>
                <a:lnTo>
                  <a:pt x="1847" y="2055"/>
                </a:lnTo>
                <a:lnTo>
                  <a:pt x="1852" y="2100"/>
                </a:lnTo>
                <a:lnTo>
                  <a:pt x="1856" y="2148"/>
                </a:lnTo>
                <a:lnTo>
                  <a:pt x="1857" y="2200"/>
                </a:lnTo>
                <a:lnTo>
                  <a:pt x="1810" y="2211"/>
                </a:lnTo>
                <a:lnTo>
                  <a:pt x="1768" y="2226"/>
                </a:lnTo>
                <a:lnTo>
                  <a:pt x="1728" y="2246"/>
                </a:lnTo>
                <a:lnTo>
                  <a:pt x="1692" y="2270"/>
                </a:lnTo>
                <a:lnTo>
                  <a:pt x="1659" y="2297"/>
                </a:lnTo>
                <a:lnTo>
                  <a:pt x="1628" y="2326"/>
                </a:lnTo>
                <a:lnTo>
                  <a:pt x="1600" y="2359"/>
                </a:lnTo>
                <a:lnTo>
                  <a:pt x="1575" y="2395"/>
                </a:lnTo>
                <a:lnTo>
                  <a:pt x="1552" y="2432"/>
                </a:lnTo>
                <a:lnTo>
                  <a:pt x="1532" y="2471"/>
                </a:lnTo>
                <a:lnTo>
                  <a:pt x="1514" y="2510"/>
                </a:lnTo>
                <a:lnTo>
                  <a:pt x="1498" y="2551"/>
                </a:lnTo>
                <a:lnTo>
                  <a:pt x="1485" y="2593"/>
                </a:lnTo>
                <a:lnTo>
                  <a:pt x="1473" y="2635"/>
                </a:lnTo>
                <a:lnTo>
                  <a:pt x="1464" y="2676"/>
                </a:lnTo>
                <a:lnTo>
                  <a:pt x="1456" y="2718"/>
                </a:lnTo>
                <a:lnTo>
                  <a:pt x="1449" y="2758"/>
                </a:lnTo>
                <a:lnTo>
                  <a:pt x="1445" y="2797"/>
                </a:lnTo>
                <a:lnTo>
                  <a:pt x="1442" y="2836"/>
                </a:lnTo>
                <a:lnTo>
                  <a:pt x="1440" y="2871"/>
                </a:lnTo>
                <a:lnTo>
                  <a:pt x="1440" y="2905"/>
                </a:lnTo>
                <a:lnTo>
                  <a:pt x="1440" y="3113"/>
                </a:lnTo>
                <a:lnTo>
                  <a:pt x="1857" y="3113"/>
                </a:lnTo>
                <a:lnTo>
                  <a:pt x="1857" y="2905"/>
                </a:lnTo>
                <a:lnTo>
                  <a:pt x="1648" y="2905"/>
                </a:lnTo>
                <a:lnTo>
                  <a:pt x="1648" y="2900"/>
                </a:lnTo>
                <a:lnTo>
                  <a:pt x="1648" y="2891"/>
                </a:lnTo>
                <a:lnTo>
                  <a:pt x="1649" y="2877"/>
                </a:lnTo>
                <a:lnTo>
                  <a:pt x="1650" y="2860"/>
                </a:lnTo>
                <a:lnTo>
                  <a:pt x="1651" y="2839"/>
                </a:lnTo>
                <a:lnTo>
                  <a:pt x="1653" y="2815"/>
                </a:lnTo>
                <a:lnTo>
                  <a:pt x="1655" y="2790"/>
                </a:lnTo>
                <a:lnTo>
                  <a:pt x="1660" y="2762"/>
                </a:lnTo>
                <a:lnTo>
                  <a:pt x="1664" y="2733"/>
                </a:lnTo>
                <a:lnTo>
                  <a:pt x="1671" y="2702"/>
                </a:lnTo>
                <a:lnTo>
                  <a:pt x="1679" y="2670"/>
                </a:lnTo>
                <a:lnTo>
                  <a:pt x="1687" y="2638"/>
                </a:lnTo>
                <a:lnTo>
                  <a:pt x="1697" y="2607"/>
                </a:lnTo>
                <a:lnTo>
                  <a:pt x="1710" y="2575"/>
                </a:lnTo>
                <a:lnTo>
                  <a:pt x="1724" y="2545"/>
                </a:lnTo>
                <a:lnTo>
                  <a:pt x="1740" y="2517"/>
                </a:lnTo>
                <a:lnTo>
                  <a:pt x="1759" y="2489"/>
                </a:lnTo>
                <a:lnTo>
                  <a:pt x="1780" y="2465"/>
                </a:lnTo>
                <a:lnTo>
                  <a:pt x="1804" y="2442"/>
                </a:lnTo>
                <a:lnTo>
                  <a:pt x="1829" y="2423"/>
                </a:lnTo>
                <a:lnTo>
                  <a:pt x="1858" y="2408"/>
                </a:lnTo>
                <a:lnTo>
                  <a:pt x="1889" y="2396"/>
                </a:lnTo>
                <a:lnTo>
                  <a:pt x="1923" y="2389"/>
                </a:lnTo>
                <a:lnTo>
                  <a:pt x="1961" y="2386"/>
                </a:lnTo>
                <a:lnTo>
                  <a:pt x="1998" y="2389"/>
                </a:lnTo>
                <a:lnTo>
                  <a:pt x="2033" y="2397"/>
                </a:lnTo>
                <a:lnTo>
                  <a:pt x="2064" y="2409"/>
                </a:lnTo>
                <a:lnTo>
                  <a:pt x="2092" y="2424"/>
                </a:lnTo>
                <a:lnTo>
                  <a:pt x="2119" y="2444"/>
                </a:lnTo>
                <a:lnTo>
                  <a:pt x="2142" y="2467"/>
                </a:lnTo>
                <a:lnTo>
                  <a:pt x="2162" y="2493"/>
                </a:lnTo>
                <a:lnTo>
                  <a:pt x="2181" y="2521"/>
                </a:lnTo>
                <a:lnTo>
                  <a:pt x="2197" y="2551"/>
                </a:lnTo>
                <a:lnTo>
                  <a:pt x="2212" y="2582"/>
                </a:lnTo>
                <a:lnTo>
                  <a:pt x="2224" y="2614"/>
                </a:lnTo>
                <a:lnTo>
                  <a:pt x="2234" y="2646"/>
                </a:lnTo>
                <a:lnTo>
                  <a:pt x="2244" y="2679"/>
                </a:lnTo>
                <a:lnTo>
                  <a:pt x="2251" y="2711"/>
                </a:lnTo>
                <a:lnTo>
                  <a:pt x="2257" y="2741"/>
                </a:lnTo>
                <a:lnTo>
                  <a:pt x="2262" y="2771"/>
                </a:lnTo>
                <a:lnTo>
                  <a:pt x="2266" y="2799"/>
                </a:lnTo>
                <a:lnTo>
                  <a:pt x="2268" y="2824"/>
                </a:lnTo>
                <a:lnTo>
                  <a:pt x="2271" y="2847"/>
                </a:lnTo>
                <a:lnTo>
                  <a:pt x="2272" y="2867"/>
                </a:lnTo>
                <a:lnTo>
                  <a:pt x="2273" y="2883"/>
                </a:lnTo>
                <a:lnTo>
                  <a:pt x="2274" y="2895"/>
                </a:lnTo>
                <a:lnTo>
                  <a:pt x="2274" y="2903"/>
                </a:lnTo>
                <a:lnTo>
                  <a:pt x="2274" y="2905"/>
                </a:lnTo>
                <a:lnTo>
                  <a:pt x="2066" y="2905"/>
                </a:lnTo>
                <a:lnTo>
                  <a:pt x="2066" y="3113"/>
                </a:lnTo>
                <a:lnTo>
                  <a:pt x="2483" y="3113"/>
                </a:lnTo>
                <a:lnTo>
                  <a:pt x="2483" y="2905"/>
                </a:lnTo>
                <a:lnTo>
                  <a:pt x="2482" y="2870"/>
                </a:lnTo>
                <a:lnTo>
                  <a:pt x="2480" y="2833"/>
                </a:lnTo>
                <a:lnTo>
                  <a:pt x="2476" y="2793"/>
                </a:lnTo>
                <a:lnTo>
                  <a:pt x="2471" y="2752"/>
                </a:lnTo>
                <a:lnTo>
                  <a:pt x="2464" y="2711"/>
                </a:lnTo>
                <a:lnTo>
                  <a:pt x="2455" y="2668"/>
                </a:lnTo>
                <a:lnTo>
                  <a:pt x="2444" y="2625"/>
                </a:lnTo>
                <a:lnTo>
                  <a:pt x="2432" y="2583"/>
                </a:lnTo>
                <a:lnTo>
                  <a:pt x="2417" y="2540"/>
                </a:lnTo>
                <a:lnTo>
                  <a:pt x="2399" y="2498"/>
                </a:lnTo>
                <a:lnTo>
                  <a:pt x="2379" y="2457"/>
                </a:lnTo>
                <a:lnTo>
                  <a:pt x="2357" y="2419"/>
                </a:lnTo>
                <a:lnTo>
                  <a:pt x="2331" y="2381"/>
                </a:lnTo>
                <a:lnTo>
                  <a:pt x="2303" y="2346"/>
                </a:lnTo>
                <a:lnTo>
                  <a:pt x="2272" y="2313"/>
                </a:lnTo>
                <a:lnTo>
                  <a:pt x="2237" y="2283"/>
                </a:lnTo>
                <a:lnTo>
                  <a:pt x="2200" y="2257"/>
                </a:lnTo>
                <a:lnTo>
                  <a:pt x="2159" y="2234"/>
                </a:lnTo>
                <a:lnTo>
                  <a:pt x="2113" y="2214"/>
                </a:lnTo>
                <a:lnTo>
                  <a:pt x="2066" y="2200"/>
                </a:lnTo>
                <a:lnTo>
                  <a:pt x="2066" y="2142"/>
                </a:lnTo>
                <a:lnTo>
                  <a:pt x="2062" y="2089"/>
                </a:lnTo>
                <a:lnTo>
                  <a:pt x="2057" y="2039"/>
                </a:lnTo>
                <a:lnTo>
                  <a:pt x="2045" y="1992"/>
                </a:lnTo>
                <a:lnTo>
                  <a:pt x="2082" y="1995"/>
                </a:lnTo>
                <a:lnTo>
                  <a:pt x="2120" y="1997"/>
                </a:lnTo>
                <a:lnTo>
                  <a:pt x="2158" y="1998"/>
                </a:lnTo>
                <a:lnTo>
                  <a:pt x="2194" y="2000"/>
                </a:lnTo>
                <a:lnTo>
                  <a:pt x="2231" y="2002"/>
                </a:lnTo>
                <a:lnTo>
                  <a:pt x="2267" y="2006"/>
                </a:lnTo>
                <a:lnTo>
                  <a:pt x="2304" y="2011"/>
                </a:lnTo>
                <a:lnTo>
                  <a:pt x="2340" y="2018"/>
                </a:lnTo>
                <a:lnTo>
                  <a:pt x="2376" y="2029"/>
                </a:lnTo>
                <a:lnTo>
                  <a:pt x="2411" y="2042"/>
                </a:lnTo>
                <a:lnTo>
                  <a:pt x="2446" y="2060"/>
                </a:lnTo>
                <a:lnTo>
                  <a:pt x="2482" y="2083"/>
                </a:lnTo>
                <a:lnTo>
                  <a:pt x="2517" y="2111"/>
                </a:lnTo>
                <a:lnTo>
                  <a:pt x="2552" y="2144"/>
                </a:lnTo>
                <a:lnTo>
                  <a:pt x="2587" y="2183"/>
                </a:lnTo>
                <a:lnTo>
                  <a:pt x="2621" y="2230"/>
                </a:lnTo>
                <a:lnTo>
                  <a:pt x="2657" y="2283"/>
                </a:lnTo>
                <a:lnTo>
                  <a:pt x="2691" y="2345"/>
                </a:lnTo>
                <a:lnTo>
                  <a:pt x="2706" y="2376"/>
                </a:lnTo>
                <a:lnTo>
                  <a:pt x="2721" y="2412"/>
                </a:lnTo>
                <a:lnTo>
                  <a:pt x="2735" y="2453"/>
                </a:lnTo>
                <a:lnTo>
                  <a:pt x="2749" y="2497"/>
                </a:lnTo>
                <a:lnTo>
                  <a:pt x="2761" y="2544"/>
                </a:lnTo>
                <a:lnTo>
                  <a:pt x="2773" y="2594"/>
                </a:lnTo>
                <a:lnTo>
                  <a:pt x="2784" y="2646"/>
                </a:lnTo>
                <a:lnTo>
                  <a:pt x="2795" y="2700"/>
                </a:lnTo>
                <a:lnTo>
                  <a:pt x="2805" y="2755"/>
                </a:lnTo>
                <a:lnTo>
                  <a:pt x="2814" y="2810"/>
                </a:lnTo>
                <a:lnTo>
                  <a:pt x="2822" y="2865"/>
                </a:lnTo>
                <a:lnTo>
                  <a:pt x="2829" y="2919"/>
                </a:lnTo>
                <a:lnTo>
                  <a:pt x="2836" y="2971"/>
                </a:lnTo>
                <a:lnTo>
                  <a:pt x="2843" y="3023"/>
                </a:lnTo>
                <a:lnTo>
                  <a:pt x="2847" y="3073"/>
                </a:lnTo>
                <a:lnTo>
                  <a:pt x="2851" y="3119"/>
                </a:lnTo>
                <a:lnTo>
                  <a:pt x="2856" y="3162"/>
                </a:lnTo>
                <a:lnTo>
                  <a:pt x="2858" y="3200"/>
                </a:lnTo>
                <a:lnTo>
                  <a:pt x="2860" y="3236"/>
                </a:lnTo>
                <a:lnTo>
                  <a:pt x="2861" y="3264"/>
                </a:lnTo>
                <a:lnTo>
                  <a:pt x="2862" y="3288"/>
                </a:lnTo>
                <a:lnTo>
                  <a:pt x="2861" y="3306"/>
                </a:lnTo>
                <a:lnTo>
                  <a:pt x="2860" y="3317"/>
                </a:lnTo>
                <a:lnTo>
                  <a:pt x="2858" y="3321"/>
                </a:lnTo>
                <a:lnTo>
                  <a:pt x="0" y="3321"/>
                </a:lnTo>
                <a:lnTo>
                  <a:pt x="0" y="3317"/>
                </a:lnTo>
                <a:lnTo>
                  <a:pt x="1" y="3306"/>
                </a:lnTo>
                <a:lnTo>
                  <a:pt x="2" y="3288"/>
                </a:lnTo>
                <a:lnTo>
                  <a:pt x="4" y="3264"/>
                </a:lnTo>
                <a:lnTo>
                  <a:pt x="8" y="3236"/>
                </a:lnTo>
                <a:lnTo>
                  <a:pt x="11" y="3200"/>
                </a:lnTo>
                <a:lnTo>
                  <a:pt x="15" y="3162"/>
                </a:lnTo>
                <a:lnTo>
                  <a:pt x="20" y="3119"/>
                </a:lnTo>
                <a:lnTo>
                  <a:pt x="25" y="3073"/>
                </a:lnTo>
                <a:lnTo>
                  <a:pt x="32" y="3023"/>
                </a:lnTo>
                <a:lnTo>
                  <a:pt x="39" y="2971"/>
                </a:lnTo>
                <a:lnTo>
                  <a:pt x="46" y="2919"/>
                </a:lnTo>
                <a:lnTo>
                  <a:pt x="54" y="2865"/>
                </a:lnTo>
                <a:lnTo>
                  <a:pt x="63" y="2810"/>
                </a:lnTo>
                <a:lnTo>
                  <a:pt x="73" y="2755"/>
                </a:lnTo>
                <a:lnTo>
                  <a:pt x="83" y="2700"/>
                </a:lnTo>
                <a:lnTo>
                  <a:pt x="93" y="2646"/>
                </a:lnTo>
                <a:lnTo>
                  <a:pt x="105" y="2594"/>
                </a:lnTo>
                <a:lnTo>
                  <a:pt x="117" y="2544"/>
                </a:lnTo>
                <a:lnTo>
                  <a:pt x="129" y="2497"/>
                </a:lnTo>
                <a:lnTo>
                  <a:pt x="143" y="2453"/>
                </a:lnTo>
                <a:lnTo>
                  <a:pt x="157" y="2412"/>
                </a:lnTo>
                <a:lnTo>
                  <a:pt x="172" y="2376"/>
                </a:lnTo>
                <a:lnTo>
                  <a:pt x="187" y="2345"/>
                </a:lnTo>
                <a:lnTo>
                  <a:pt x="221" y="2287"/>
                </a:lnTo>
                <a:lnTo>
                  <a:pt x="256" y="2235"/>
                </a:lnTo>
                <a:lnTo>
                  <a:pt x="291" y="2190"/>
                </a:lnTo>
                <a:lnTo>
                  <a:pt x="328" y="2150"/>
                </a:lnTo>
                <a:lnTo>
                  <a:pt x="363" y="2116"/>
                </a:lnTo>
                <a:lnTo>
                  <a:pt x="399" y="2088"/>
                </a:lnTo>
                <a:lnTo>
                  <a:pt x="435" y="2064"/>
                </a:lnTo>
                <a:lnTo>
                  <a:pt x="471" y="2045"/>
                </a:lnTo>
                <a:lnTo>
                  <a:pt x="507" y="2028"/>
                </a:lnTo>
                <a:lnTo>
                  <a:pt x="542" y="2016"/>
                </a:lnTo>
                <a:lnTo>
                  <a:pt x="578" y="2006"/>
                </a:lnTo>
                <a:lnTo>
                  <a:pt x="612" y="1998"/>
                </a:lnTo>
                <a:lnTo>
                  <a:pt x="646" y="1992"/>
                </a:lnTo>
                <a:lnTo>
                  <a:pt x="636" y="2034"/>
                </a:lnTo>
                <a:lnTo>
                  <a:pt x="626" y="2077"/>
                </a:lnTo>
                <a:lnTo>
                  <a:pt x="617" y="2119"/>
                </a:lnTo>
                <a:lnTo>
                  <a:pt x="611" y="2165"/>
                </a:lnTo>
                <a:lnTo>
                  <a:pt x="606" y="2212"/>
                </a:lnTo>
                <a:lnTo>
                  <a:pt x="604" y="2261"/>
                </a:lnTo>
                <a:lnTo>
                  <a:pt x="604" y="2511"/>
                </a:lnTo>
                <a:lnTo>
                  <a:pt x="569" y="2526"/>
                </a:lnTo>
                <a:lnTo>
                  <a:pt x="534" y="2543"/>
                </a:lnTo>
                <a:lnTo>
                  <a:pt x="505" y="2564"/>
                </a:lnTo>
                <a:lnTo>
                  <a:pt x="477" y="2589"/>
                </a:lnTo>
                <a:lnTo>
                  <a:pt x="454" y="2617"/>
                </a:lnTo>
                <a:lnTo>
                  <a:pt x="434" y="2649"/>
                </a:lnTo>
                <a:lnTo>
                  <a:pt x="417" y="2683"/>
                </a:lnTo>
                <a:lnTo>
                  <a:pt x="406" y="2719"/>
                </a:lnTo>
                <a:lnTo>
                  <a:pt x="398" y="2759"/>
                </a:lnTo>
                <a:lnTo>
                  <a:pt x="396" y="2802"/>
                </a:lnTo>
                <a:lnTo>
                  <a:pt x="399" y="2847"/>
                </a:lnTo>
                <a:lnTo>
                  <a:pt x="409" y="2890"/>
                </a:lnTo>
                <a:lnTo>
                  <a:pt x="426" y="2931"/>
                </a:lnTo>
                <a:lnTo>
                  <a:pt x="448" y="2969"/>
                </a:lnTo>
                <a:lnTo>
                  <a:pt x="475" y="3003"/>
                </a:lnTo>
                <a:lnTo>
                  <a:pt x="506" y="3035"/>
                </a:lnTo>
                <a:lnTo>
                  <a:pt x="541" y="3062"/>
                </a:lnTo>
                <a:lnTo>
                  <a:pt x="579" y="3084"/>
                </a:lnTo>
                <a:lnTo>
                  <a:pt x="621" y="3099"/>
                </a:lnTo>
                <a:lnTo>
                  <a:pt x="664" y="3110"/>
                </a:lnTo>
                <a:lnTo>
                  <a:pt x="708" y="3113"/>
                </a:lnTo>
                <a:lnTo>
                  <a:pt x="754" y="3110"/>
                </a:lnTo>
                <a:lnTo>
                  <a:pt x="797" y="3099"/>
                </a:lnTo>
                <a:lnTo>
                  <a:pt x="839" y="3084"/>
                </a:lnTo>
                <a:lnTo>
                  <a:pt x="876" y="3063"/>
                </a:lnTo>
                <a:lnTo>
                  <a:pt x="912" y="3036"/>
                </a:lnTo>
                <a:lnTo>
                  <a:pt x="944" y="3007"/>
                </a:lnTo>
                <a:lnTo>
                  <a:pt x="970" y="2974"/>
                </a:lnTo>
                <a:lnTo>
                  <a:pt x="993" y="2938"/>
                </a:lnTo>
                <a:lnTo>
                  <a:pt x="1009" y="2901"/>
                </a:lnTo>
                <a:lnTo>
                  <a:pt x="1019" y="2861"/>
                </a:lnTo>
                <a:lnTo>
                  <a:pt x="1022" y="2822"/>
                </a:lnTo>
                <a:lnTo>
                  <a:pt x="1020" y="2785"/>
                </a:lnTo>
                <a:lnTo>
                  <a:pt x="1012" y="2748"/>
                </a:lnTo>
                <a:lnTo>
                  <a:pt x="1001" y="2713"/>
                </a:lnTo>
                <a:lnTo>
                  <a:pt x="985" y="2679"/>
                </a:lnTo>
                <a:lnTo>
                  <a:pt x="965" y="2646"/>
                </a:lnTo>
                <a:lnTo>
                  <a:pt x="942" y="2617"/>
                </a:lnTo>
                <a:lnTo>
                  <a:pt x="914" y="2589"/>
                </a:lnTo>
                <a:lnTo>
                  <a:pt x="883" y="2566"/>
                </a:lnTo>
                <a:lnTo>
                  <a:pt x="850" y="2548"/>
                </a:lnTo>
                <a:lnTo>
                  <a:pt x="813" y="2532"/>
                </a:lnTo>
                <a:lnTo>
                  <a:pt x="813" y="2283"/>
                </a:lnTo>
                <a:lnTo>
                  <a:pt x="814" y="2236"/>
                </a:lnTo>
                <a:lnTo>
                  <a:pt x="818" y="2193"/>
                </a:lnTo>
                <a:lnTo>
                  <a:pt x="823" y="2155"/>
                </a:lnTo>
                <a:lnTo>
                  <a:pt x="831" y="2121"/>
                </a:lnTo>
                <a:lnTo>
                  <a:pt x="840" y="2091"/>
                </a:lnTo>
                <a:lnTo>
                  <a:pt x="850" y="2064"/>
                </a:lnTo>
                <a:lnTo>
                  <a:pt x="861" y="2042"/>
                </a:lnTo>
                <a:lnTo>
                  <a:pt x="872" y="2023"/>
                </a:lnTo>
                <a:lnTo>
                  <a:pt x="884" y="2006"/>
                </a:lnTo>
                <a:lnTo>
                  <a:pt x="897" y="1992"/>
                </a:lnTo>
                <a:lnTo>
                  <a:pt x="931" y="1986"/>
                </a:lnTo>
                <a:lnTo>
                  <a:pt x="963" y="1979"/>
                </a:lnTo>
                <a:lnTo>
                  <a:pt x="994" y="1970"/>
                </a:lnTo>
                <a:lnTo>
                  <a:pt x="1021" y="1960"/>
                </a:lnTo>
                <a:lnTo>
                  <a:pt x="1047" y="1948"/>
                </a:lnTo>
                <a:lnTo>
                  <a:pt x="1070" y="1933"/>
                </a:lnTo>
                <a:lnTo>
                  <a:pt x="1089" y="1917"/>
                </a:lnTo>
                <a:lnTo>
                  <a:pt x="1104" y="1898"/>
                </a:lnTo>
                <a:lnTo>
                  <a:pt x="1116" y="1877"/>
                </a:lnTo>
                <a:lnTo>
                  <a:pt x="1124" y="1853"/>
                </a:lnTo>
                <a:lnTo>
                  <a:pt x="1126" y="1826"/>
                </a:lnTo>
                <a:lnTo>
                  <a:pt x="1124" y="1801"/>
                </a:lnTo>
                <a:lnTo>
                  <a:pt x="1119" y="1779"/>
                </a:lnTo>
                <a:lnTo>
                  <a:pt x="1110" y="1762"/>
                </a:lnTo>
                <a:lnTo>
                  <a:pt x="1099" y="1745"/>
                </a:lnTo>
                <a:lnTo>
                  <a:pt x="1083" y="1731"/>
                </a:lnTo>
                <a:lnTo>
                  <a:pt x="1067" y="1719"/>
                </a:lnTo>
                <a:lnTo>
                  <a:pt x="1048" y="1707"/>
                </a:lnTo>
                <a:lnTo>
                  <a:pt x="1027" y="1694"/>
                </a:lnTo>
                <a:lnTo>
                  <a:pt x="1005" y="1681"/>
                </a:lnTo>
                <a:lnTo>
                  <a:pt x="981" y="1666"/>
                </a:lnTo>
                <a:lnTo>
                  <a:pt x="957" y="1650"/>
                </a:lnTo>
                <a:lnTo>
                  <a:pt x="933" y="1631"/>
                </a:lnTo>
                <a:lnTo>
                  <a:pt x="907" y="1609"/>
                </a:lnTo>
                <a:lnTo>
                  <a:pt x="883" y="1582"/>
                </a:lnTo>
                <a:lnTo>
                  <a:pt x="858" y="1552"/>
                </a:lnTo>
                <a:lnTo>
                  <a:pt x="834" y="1515"/>
                </a:lnTo>
                <a:lnTo>
                  <a:pt x="833" y="1512"/>
                </a:lnTo>
                <a:lnTo>
                  <a:pt x="830" y="1502"/>
                </a:lnTo>
                <a:lnTo>
                  <a:pt x="824" y="1488"/>
                </a:lnTo>
                <a:lnTo>
                  <a:pt x="819" y="1467"/>
                </a:lnTo>
                <a:lnTo>
                  <a:pt x="811" y="1442"/>
                </a:lnTo>
                <a:lnTo>
                  <a:pt x="802" y="1411"/>
                </a:lnTo>
                <a:lnTo>
                  <a:pt x="792" y="1375"/>
                </a:lnTo>
                <a:lnTo>
                  <a:pt x="782" y="1337"/>
                </a:lnTo>
                <a:lnTo>
                  <a:pt x="771" y="1294"/>
                </a:lnTo>
                <a:lnTo>
                  <a:pt x="761" y="1249"/>
                </a:lnTo>
                <a:lnTo>
                  <a:pt x="750" y="1199"/>
                </a:lnTo>
                <a:lnTo>
                  <a:pt x="740" y="1148"/>
                </a:lnTo>
                <a:lnTo>
                  <a:pt x="731" y="1094"/>
                </a:lnTo>
                <a:lnTo>
                  <a:pt x="723" y="1039"/>
                </a:lnTo>
                <a:lnTo>
                  <a:pt x="715" y="980"/>
                </a:lnTo>
                <a:lnTo>
                  <a:pt x="709" y="922"/>
                </a:lnTo>
                <a:lnTo>
                  <a:pt x="705" y="863"/>
                </a:lnTo>
                <a:lnTo>
                  <a:pt x="703" y="802"/>
                </a:lnTo>
                <a:lnTo>
                  <a:pt x="703" y="742"/>
                </a:lnTo>
                <a:lnTo>
                  <a:pt x="704" y="682"/>
                </a:lnTo>
                <a:lnTo>
                  <a:pt x="708" y="622"/>
                </a:lnTo>
                <a:lnTo>
                  <a:pt x="917" y="622"/>
                </a:lnTo>
                <a:lnTo>
                  <a:pt x="908" y="603"/>
                </a:lnTo>
                <a:lnTo>
                  <a:pt x="903" y="586"/>
                </a:lnTo>
                <a:lnTo>
                  <a:pt x="900" y="570"/>
                </a:lnTo>
                <a:lnTo>
                  <a:pt x="897" y="554"/>
                </a:lnTo>
                <a:lnTo>
                  <a:pt x="897" y="538"/>
                </a:lnTo>
                <a:lnTo>
                  <a:pt x="897" y="519"/>
                </a:lnTo>
                <a:lnTo>
                  <a:pt x="898" y="499"/>
                </a:lnTo>
                <a:lnTo>
                  <a:pt x="902" y="483"/>
                </a:lnTo>
                <a:lnTo>
                  <a:pt x="907" y="467"/>
                </a:lnTo>
                <a:lnTo>
                  <a:pt x="912" y="451"/>
                </a:lnTo>
                <a:lnTo>
                  <a:pt x="916" y="434"/>
                </a:lnTo>
                <a:lnTo>
                  <a:pt x="917" y="416"/>
                </a:lnTo>
                <a:lnTo>
                  <a:pt x="750" y="416"/>
                </a:lnTo>
                <a:lnTo>
                  <a:pt x="768" y="373"/>
                </a:lnTo>
                <a:lnTo>
                  <a:pt x="788" y="332"/>
                </a:lnTo>
                <a:lnTo>
                  <a:pt x="811" y="292"/>
                </a:lnTo>
                <a:lnTo>
                  <a:pt x="838" y="254"/>
                </a:lnTo>
                <a:lnTo>
                  <a:pt x="867" y="218"/>
                </a:lnTo>
                <a:lnTo>
                  <a:pt x="901" y="184"/>
                </a:lnTo>
                <a:lnTo>
                  <a:pt x="937" y="152"/>
                </a:lnTo>
                <a:lnTo>
                  <a:pt x="977" y="122"/>
                </a:lnTo>
                <a:lnTo>
                  <a:pt x="1021" y="95"/>
                </a:lnTo>
                <a:lnTo>
                  <a:pt x="1069" y="71"/>
                </a:lnTo>
                <a:lnTo>
                  <a:pt x="1121" y="50"/>
                </a:lnTo>
                <a:lnTo>
                  <a:pt x="1176" y="33"/>
                </a:lnTo>
                <a:lnTo>
                  <a:pt x="1236" y="18"/>
                </a:lnTo>
                <a:lnTo>
                  <a:pt x="1299" y="9"/>
                </a:lnTo>
                <a:lnTo>
                  <a:pt x="1368" y="2"/>
                </a:lnTo>
                <a:lnTo>
                  <a:pt x="1440" y="0"/>
                </a:lnTo>
                <a:close/>
              </a:path>
            </a:pathLst>
          </a:custGeom>
          <a:solidFill>
            <a:srgbClr val="85C0FB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8456" y="728188"/>
            <a:ext cx="3337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sz="3200" b="1" spc="300" dirty="0">
              <a:solidFill>
                <a:srgbClr val="85C0FB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22"/>
          <p:cNvCxnSpPr/>
          <p:nvPr/>
        </p:nvCxnSpPr>
        <p:spPr>
          <a:xfrm>
            <a:off x="4583397" y="1417285"/>
            <a:ext cx="343592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16" name="TextBox 33"/>
          <p:cNvSpPr txBox="1"/>
          <p:nvPr/>
        </p:nvSpPr>
        <p:spPr>
          <a:xfrm>
            <a:off x="6574267" y="3203537"/>
            <a:ext cx="4329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TextBox 34"/>
          <p:cNvSpPr txBox="1"/>
          <p:nvPr/>
        </p:nvSpPr>
        <p:spPr>
          <a:xfrm>
            <a:off x="6574268" y="2720340"/>
            <a:ext cx="2805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6574266" y="5004938"/>
            <a:ext cx="4329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TextBox 36"/>
          <p:cNvSpPr txBox="1"/>
          <p:nvPr/>
        </p:nvSpPr>
        <p:spPr>
          <a:xfrm>
            <a:off x="6574267" y="4521741"/>
            <a:ext cx="2805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rPr>
              <a:t>此处添加大标题</a:t>
            </a:r>
            <a:endParaRPr lang="en-US" altLang="zh-CN" sz="2000" b="1" spc="600" dirty="0">
              <a:solidFill>
                <a:srgbClr val="44546A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 animBg="1"/>
      <p:bldP spid="13" grpId="0" animBg="1"/>
      <p:bldP spid="14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664096" y="675725"/>
            <a:ext cx="8863808" cy="5529696"/>
            <a:chOff x="1641236" y="802478"/>
            <a:chExt cx="8863808" cy="5529696"/>
          </a:xfrm>
        </p:grpSpPr>
        <p:sp>
          <p:nvSpPr>
            <p:cNvPr id="18" name="Speech Bubble: Rectangle 9"/>
            <p:cNvSpPr/>
            <p:nvPr/>
          </p:nvSpPr>
          <p:spPr>
            <a:xfrm>
              <a:off x="1764499" y="2984572"/>
              <a:ext cx="2382982" cy="1589324"/>
            </a:xfrm>
            <a:prstGeom prst="wedgeRectCallout">
              <a:avLst>
                <a:gd name="adj1" fmla="val 62974"/>
                <a:gd name="adj2" fmla="val -41160"/>
              </a:avLst>
            </a:prstGeom>
            <a:solidFill>
              <a:srgbClr val="8379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11"/>
            <p:cNvSpPr/>
            <p:nvPr/>
          </p:nvSpPr>
          <p:spPr>
            <a:xfrm>
              <a:off x="1641236" y="3362068"/>
              <a:ext cx="2629508" cy="835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baseline="300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en-US" sz="4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145512" y="4038872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此处添加大标题</a:t>
              </a:r>
              <a:endParaRPr 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Speech Bubble: Rectangle 13"/>
            <p:cNvSpPr/>
            <p:nvPr/>
          </p:nvSpPr>
          <p:spPr>
            <a:xfrm>
              <a:off x="4881649" y="2984572"/>
              <a:ext cx="2382982" cy="1589324"/>
            </a:xfrm>
            <a:prstGeom prst="wedgeRectCallout">
              <a:avLst>
                <a:gd name="adj1" fmla="val 62974"/>
                <a:gd name="adj2" fmla="val -41160"/>
              </a:avLst>
            </a:prstGeom>
            <a:solidFill>
              <a:srgbClr val="8379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Rectangle 14"/>
            <p:cNvSpPr/>
            <p:nvPr/>
          </p:nvSpPr>
          <p:spPr>
            <a:xfrm>
              <a:off x="4758386" y="3362068"/>
              <a:ext cx="2629508" cy="835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baseline="3000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en-US" sz="4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5262662" y="4038872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此处添加大标题</a:t>
              </a:r>
              <a:endParaRPr lang="en-US" altLang="zh-CN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Speech Bubble: Rectangle 19"/>
            <p:cNvSpPr/>
            <p:nvPr/>
          </p:nvSpPr>
          <p:spPr>
            <a:xfrm>
              <a:off x="7998799" y="2984572"/>
              <a:ext cx="2382982" cy="1589324"/>
            </a:xfrm>
            <a:prstGeom prst="wedgeRectCallout">
              <a:avLst>
                <a:gd name="adj1" fmla="val 62974"/>
                <a:gd name="adj2" fmla="val -41160"/>
              </a:avLst>
            </a:prstGeom>
            <a:solidFill>
              <a:srgbClr val="8379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Rectangle 23"/>
            <p:cNvSpPr/>
            <p:nvPr/>
          </p:nvSpPr>
          <p:spPr>
            <a:xfrm>
              <a:off x="7875536" y="3362068"/>
              <a:ext cx="2629508" cy="835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baseline="3000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en-US" sz="4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4"/>
            <p:cNvSpPr/>
            <p:nvPr/>
          </p:nvSpPr>
          <p:spPr>
            <a:xfrm>
              <a:off x="8379812" y="4038872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此处添加大标题</a:t>
              </a:r>
              <a:endParaRPr lang="en-US" altLang="zh-CN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1975752" y="4854846"/>
              <a:ext cx="196047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5092902" y="4854845"/>
              <a:ext cx="196047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8210052" y="4854845"/>
              <a:ext cx="196047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11"/>
            <p:cNvSpPr/>
            <p:nvPr/>
          </p:nvSpPr>
          <p:spPr>
            <a:xfrm>
              <a:off x="3766338" y="802478"/>
              <a:ext cx="704316" cy="70431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981853" y="989745"/>
              <a:ext cx="291156" cy="337514"/>
            </a:xfrm>
            <a:custGeom>
              <a:avLst/>
              <a:gdLst>
                <a:gd name="T0" fmla="*/ 1178 w 2862"/>
                <a:gd name="T1" fmla="*/ 352 h 3321"/>
                <a:gd name="T2" fmla="*/ 1178 w 2862"/>
                <a:gd name="T3" fmla="*/ 685 h 3321"/>
                <a:gd name="T4" fmla="*/ 1484 w 2862"/>
                <a:gd name="T5" fmla="*/ 826 h 3321"/>
                <a:gd name="T6" fmla="*/ 1738 w 2862"/>
                <a:gd name="T7" fmla="*/ 606 h 3321"/>
                <a:gd name="T8" fmla="*/ 1642 w 2862"/>
                <a:gd name="T9" fmla="*/ 286 h 3321"/>
                <a:gd name="T10" fmla="*/ 1511 w 2862"/>
                <a:gd name="T11" fmla="*/ 2 h 3321"/>
                <a:gd name="T12" fmla="*/ 1937 w 2862"/>
                <a:gd name="T13" fmla="*/ 147 h 3321"/>
                <a:gd name="T14" fmla="*/ 1941 w 2862"/>
                <a:gd name="T15" fmla="*/ 394 h 3321"/>
                <a:gd name="T16" fmla="*/ 1955 w 2862"/>
                <a:gd name="T17" fmla="*/ 534 h 3321"/>
                <a:gd name="T18" fmla="*/ 2161 w 2862"/>
                <a:gd name="T19" fmla="*/ 773 h 3321"/>
                <a:gd name="T20" fmla="*/ 2110 w 2862"/>
                <a:gd name="T21" fmla="*/ 1204 h 3321"/>
                <a:gd name="T22" fmla="*/ 2034 w 2862"/>
                <a:gd name="T23" fmla="*/ 1469 h 3321"/>
                <a:gd name="T24" fmla="*/ 1901 w 2862"/>
                <a:gd name="T25" fmla="*/ 1643 h 3321"/>
                <a:gd name="T26" fmla="*/ 1748 w 2862"/>
                <a:gd name="T27" fmla="*/ 1751 h 3321"/>
                <a:gd name="T28" fmla="*/ 1780 w 2862"/>
                <a:gd name="T29" fmla="*/ 1907 h 3321"/>
                <a:gd name="T30" fmla="*/ 1856 w 2862"/>
                <a:gd name="T31" fmla="*/ 2148 h 3321"/>
                <a:gd name="T32" fmla="*/ 1600 w 2862"/>
                <a:gd name="T33" fmla="*/ 2359 h 3321"/>
                <a:gd name="T34" fmla="*/ 1464 w 2862"/>
                <a:gd name="T35" fmla="*/ 2676 h 3321"/>
                <a:gd name="T36" fmla="*/ 1857 w 2862"/>
                <a:gd name="T37" fmla="*/ 3113 h 3321"/>
                <a:gd name="T38" fmla="*/ 1653 w 2862"/>
                <a:gd name="T39" fmla="*/ 2815 h 3321"/>
                <a:gd name="T40" fmla="*/ 1710 w 2862"/>
                <a:gd name="T41" fmla="*/ 2575 h 3321"/>
                <a:gd name="T42" fmla="*/ 1889 w 2862"/>
                <a:gd name="T43" fmla="*/ 2396 h 3321"/>
                <a:gd name="T44" fmla="*/ 2142 w 2862"/>
                <a:gd name="T45" fmla="*/ 2467 h 3321"/>
                <a:gd name="T46" fmla="*/ 2251 w 2862"/>
                <a:gd name="T47" fmla="*/ 2711 h 3321"/>
                <a:gd name="T48" fmla="*/ 2274 w 2862"/>
                <a:gd name="T49" fmla="*/ 2895 h 3321"/>
                <a:gd name="T50" fmla="*/ 2480 w 2862"/>
                <a:gd name="T51" fmla="*/ 2833 h 3321"/>
                <a:gd name="T52" fmla="*/ 2399 w 2862"/>
                <a:gd name="T53" fmla="*/ 2498 h 3321"/>
                <a:gd name="T54" fmla="*/ 2159 w 2862"/>
                <a:gd name="T55" fmla="*/ 2234 h 3321"/>
                <a:gd name="T56" fmla="*/ 2120 w 2862"/>
                <a:gd name="T57" fmla="*/ 1997 h 3321"/>
                <a:gd name="T58" fmla="*/ 2411 w 2862"/>
                <a:gd name="T59" fmla="*/ 2042 h 3321"/>
                <a:gd name="T60" fmla="*/ 2691 w 2862"/>
                <a:gd name="T61" fmla="*/ 2345 h 3321"/>
                <a:gd name="T62" fmla="*/ 2795 w 2862"/>
                <a:gd name="T63" fmla="*/ 2700 h 3321"/>
                <a:gd name="T64" fmla="*/ 2851 w 2862"/>
                <a:gd name="T65" fmla="*/ 3119 h 3321"/>
                <a:gd name="T66" fmla="*/ 2858 w 2862"/>
                <a:gd name="T67" fmla="*/ 3321 h 3321"/>
                <a:gd name="T68" fmla="*/ 15 w 2862"/>
                <a:gd name="T69" fmla="*/ 3162 h 3321"/>
                <a:gd name="T70" fmla="*/ 73 w 2862"/>
                <a:gd name="T71" fmla="*/ 2755 h 3321"/>
                <a:gd name="T72" fmla="*/ 172 w 2862"/>
                <a:gd name="T73" fmla="*/ 2376 h 3321"/>
                <a:gd name="T74" fmla="*/ 435 w 2862"/>
                <a:gd name="T75" fmla="*/ 2064 h 3321"/>
                <a:gd name="T76" fmla="*/ 626 w 2862"/>
                <a:gd name="T77" fmla="*/ 2077 h 3321"/>
                <a:gd name="T78" fmla="*/ 505 w 2862"/>
                <a:gd name="T79" fmla="*/ 2564 h 3321"/>
                <a:gd name="T80" fmla="*/ 399 w 2862"/>
                <a:gd name="T81" fmla="*/ 2847 h 3321"/>
                <a:gd name="T82" fmla="*/ 621 w 2862"/>
                <a:gd name="T83" fmla="*/ 3099 h 3321"/>
                <a:gd name="T84" fmla="*/ 944 w 2862"/>
                <a:gd name="T85" fmla="*/ 3007 h 3321"/>
                <a:gd name="T86" fmla="*/ 1001 w 2862"/>
                <a:gd name="T87" fmla="*/ 2713 h 3321"/>
                <a:gd name="T88" fmla="*/ 813 w 2862"/>
                <a:gd name="T89" fmla="*/ 2283 h 3321"/>
                <a:gd name="T90" fmla="*/ 872 w 2862"/>
                <a:gd name="T91" fmla="*/ 2023 h 3321"/>
                <a:gd name="T92" fmla="*/ 1070 w 2862"/>
                <a:gd name="T93" fmla="*/ 1933 h 3321"/>
                <a:gd name="T94" fmla="*/ 1110 w 2862"/>
                <a:gd name="T95" fmla="*/ 1762 h 3321"/>
                <a:gd name="T96" fmla="*/ 957 w 2862"/>
                <a:gd name="T97" fmla="*/ 1650 h 3321"/>
                <a:gd name="T98" fmla="*/ 824 w 2862"/>
                <a:gd name="T99" fmla="*/ 1488 h 3321"/>
                <a:gd name="T100" fmla="*/ 750 w 2862"/>
                <a:gd name="T101" fmla="*/ 1199 h 3321"/>
                <a:gd name="T102" fmla="*/ 703 w 2862"/>
                <a:gd name="T103" fmla="*/ 742 h 3321"/>
                <a:gd name="T104" fmla="*/ 897 w 2862"/>
                <a:gd name="T105" fmla="*/ 538 h 3321"/>
                <a:gd name="T106" fmla="*/ 750 w 2862"/>
                <a:gd name="T107" fmla="*/ 416 h 3321"/>
                <a:gd name="T108" fmla="*/ 977 w 2862"/>
                <a:gd name="T109" fmla="*/ 122 h 3321"/>
                <a:gd name="T110" fmla="*/ 1440 w 2862"/>
                <a:gd name="T111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2" h="3321">
                  <a:moveTo>
                    <a:pt x="1440" y="208"/>
                  </a:moveTo>
                  <a:lnTo>
                    <a:pt x="1394" y="211"/>
                  </a:lnTo>
                  <a:lnTo>
                    <a:pt x="1351" y="221"/>
                  </a:lnTo>
                  <a:lnTo>
                    <a:pt x="1310" y="237"/>
                  </a:lnTo>
                  <a:lnTo>
                    <a:pt x="1271" y="259"/>
                  </a:lnTo>
                  <a:lnTo>
                    <a:pt x="1236" y="286"/>
                  </a:lnTo>
                  <a:lnTo>
                    <a:pt x="1205" y="317"/>
                  </a:lnTo>
                  <a:lnTo>
                    <a:pt x="1178" y="352"/>
                  </a:lnTo>
                  <a:lnTo>
                    <a:pt x="1156" y="390"/>
                  </a:lnTo>
                  <a:lnTo>
                    <a:pt x="1140" y="431"/>
                  </a:lnTo>
                  <a:lnTo>
                    <a:pt x="1130" y="474"/>
                  </a:lnTo>
                  <a:lnTo>
                    <a:pt x="1126" y="519"/>
                  </a:lnTo>
                  <a:lnTo>
                    <a:pt x="1130" y="563"/>
                  </a:lnTo>
                  <a:lnTo>
                    <a:pt x="1140" y="606"/>
                  </a:lnTo>
                  <a:lnTo>
                    <a:pt x="1156" y="648"/>
                  </a:lnTo>
                  <a:lnTo>
                    <a:pt x="1178" y="685"/>
                  </a:lnTo>
                  <a:lnTo>
                    <a:pt x="1205" y="721"/>
                  </a:lnTo>
                  <a:lnTo>
                    <a:pt x="1236" y="751"/>
                  </a:lnTo>
                  <a:lnTo>
                    <a:pt x="1271" y="778"/>
                  </a:lnTo>
                  <a:lnTo>
                    <a:pt x="1310" y="800"/>
                  </a:lnTo>
                  <a:lnTo>
                    <a:pt x="1351" y="816"/>
                  </a:lnTo>
                  <a:lnTo>
                    <a:pt x="1394" y="826"/>
                  </a:lnTo>
                  <a:lnTo>
                    <a:pt x="1440" y="830"/>
                  </a:lnTo>
                  <a:lnTo>
                    <a:pt x="1484" y="826"/>
                  </a:lnTo>
                  <a:lnTo>
                    <a:pt x="1527" y="816"/>
                  </a:lnTo>
                  <a:lnTo>
                    <a:pt x="1569" y="800"/>
                  </a:lnTo>
                  <a:lnTo>
                    <a:pt x="1607" y="778"/>
                  </a:lnTo>
                  <a:lnTo>
                    <a:pt x="1642" y="751"/>
                  </a:lnTo>
                  <a:lnTo>
                    <a:pt x="1673" y="721"/>
                  </a:lnTo>
                  <a:lnTo>
                    <a:pt x="1700" y="685"/>
                  </a:lnTo>
                  <a:lnTo>
                    <a:pt x="1722" y="648"/>
                  </a:lnTo>
                  <a:lnTo>
                    <a:pt x="1738" y="606"/>
                  </a:lnTo>
                  <a:lnTo>
                    <a:pt x="1748" y="563"/>
                  </a:lnTo>
                  <a:lnTo>
                    <a:pt x="1752" y="519"/>
                  </a:lnTo>
                  <a:lnTo>
                    <a:pt x="1748" y="474"/>
                  </a:lnTo>
                  <a:lnTo>
                    <a:pt x="1738" y="431"/>
                  </a:lnTo>
                  <a:lnTo>
                    <a:pt x="1722" y="390"/>
                  </a:lnTo>
                  <a:lnTo>
                    <a:pt x="1700" y="352"/>
                  </a:lnTo>
                  <a:lnTo>
                    <a:pt x="1673" y="317"/>
                  </a:lnTo>
                  <a:lnTo>
                    <a:pt x="1642" y="286"/>
                  </a:lnTo>
                  <a:lnTo>
                    <a:pt x="1607" y="259"/>
                  </a:lnTo>
                  <a:lnTo>
                    <a:pt x="1569" y="237"/>
                  </a:lnTo>
                  <a:lnTo>
                    <a:pt x="1527" y="221"/>
                  </a:lnTo>
                  <a:lnTo>
                    <a:pt x="1484" y="211"/>
                  </a:lnTo>
                  <a:lnTo>
                    <a:pt x="1440" y="208"/>
                  </a:lnTo>
                  <a:close/>
                  <a:moveTo>
                    <a:pt x="1440" y="0"/>
                  </a:moveTo>
                  <a:lnTo>
                    <a:pt x="1440" y="0"/>
                  </a:lnTo>
                  <a:lnTo>
                    <a:pt x="1511" y="2"/>
                  </a:lnTo>
                  <a:lnTo>
                    <a:pt x="1579" y="9"/>
                  </a:lnTo>
                  <a:lnTo>
                    <a:pt x="1643" y="18"/>
                  </a:lnTo>
                  <a:lnTo>
                    <a:pt x="1702" y="33"/>
                  </a:lnTo>
                  <a:lnTo>
                    <a:pt x="1757" y="49"/>
                  </a:lnTo>
                  <a:lnTo>
                    <a:pt x="1808" y="70"/>
                  </a:lnTo>
                  <a:lnTo>
                    <a:pt x="1856" y="93"/>
                  </a:lnTo>
                  <a:lnTo>
                    <a:pt x="1898" y="119"/>
                  </a:lnTo>
                  <a:lnTo>
                    <a:pt x="1937" y="147"/>
                  </a:lnTo>
                  <a:lnTo>
                    <a:pt x="1973" y="178"/>
                  </a:lnTo>
                  <a:lnTo>
                    <a:pt x="2004" y="211"/>
                  </a:lnTo>
                  <a:lnTo>
                    <a:pt x="2032" y="245"/>
                  </a:lnTo>
                  <a:lnTo>
                    <a:pt x="2056" y="280"/>
                  </a:lnTo>
                  <a:lnTo>
                    <a:pt x="2076" y="318"/>
                  </a:lnTo>
                  <a:lnTo>
                    <a:pt x="2093" y="355"/>
                  </a:lnTo>
                  <a:lnTo>
                    <a:pt x="2107" y="394"/>
                  </a:lnTo>
                  <a:lnTo>
                    <a:pt x="1941" y="394"/>
                  </a:lnTo>
                  <a:lnTo>
                    <a:pt x="1949" y="414"/>
                  </a:lnTo>
                  <a:lnTo>
                    <a:pt x="1955" y="430"/>
                  </a:lnTo>
                  <a:lnTo>
                    <a:pt x="1958" y="447"/>
                  </a:lnTo>
                  <a:lnTo>
                    <a:pt x="1960" y="462"/>
                  </a:lnTo>
                  <a:lnTo>
                    <a:pt x="1961" y="480"/>
                  </a:lnTo>
                  <a:lnTo>
                    <a:pt x="1961" y="498"/>
                  </a:lnTo>
                  <a:lnTo>
                    <a:pt x="1960" y="517"/>
                  </a:lnTo>
                  <a:lnTo>
                    <a:pt x="1955" y="534"/>
                  </a:lnTo>
                  <a:lnTo>
                    <a:pt x="1951" y="550"/>
                  </a:lnTo>
                  <a:lnTo>
                    <a:pt x="1945" y="565"/>
                  </a:lnTo>
                  <a:lnTo>
                    <a:pt x="1942" y="583"/>
                  </a:lnTo>
                  <a:lnTo>
                    <a:pt x="1941" y="602"/>
                  </a:lnTo>
                  <a:lnTo>
                    <a:pt x="2148" y="602"/>
                  </a:lnTo>
                  <a:lnTo>
                    <a:pt x="2155" y="659"/>
                  </a:lnTo>
                  <a:lnTo>
                    <a:pt x="2160" y="716"/>
                  </a:lnTo>
                  <a:lnTo>
                    <a:pt x="2161" y="773"/>
                  </a:lnTo>
                  <a:lnTo>
                    <a:pt x="2160" y="832"/>
                  </a:lnTo>
                  <a:lnTo>
                    <a:pt x="2158" y="888"/>
                  </a:lnTo>
                  <a:lnTo>
                    <a:pt x="2153" y="945"/>
                  </a:lnTo>
                  <a:lnTo>
                    <a:pt x="2147" y="1000"/>
                  </a:lnTo>
                  <a:lnTo>
                    <a:pt x="2139" y="1054"/>
                  </a:lnTo>
                  <a:lnTo>
                    <a:pt x="2130" y="1106"/>
                  </a:lnTo>
                  <a:lnTo>
                    <a:pt x="2120" y="1156"/>
                  </a:lnTo>
                  <a:lnTo>
                    <a:pt x="2110" y="1204"/>
                  </a:lnTo>
                  <a:lnTo>
                    <a:pt x="2099" y="1249"/>
                  </a:lnTo>
                  <a:lnTo>
                    <a:pt x="2088" y="1292"/>
                  </a:lnTo>
                  <a:lnTo>
                    <a:pt x="2077" y="1331"/>
                  </a:lnTo>
                  <a:lnTo>
                    <a:pt x="2067" y="1367"/>
                  </a:lnTo>
                  <a:lnTo>
                    <a:pt x="2057" y="1399"/>
                  </a:lnTo>
                  <a:lnTo>
                    <a:pt x="2048" y="1427"/>
                  </a:lnTo>
                  <a:lnTo>
                    <a:pt x="2040" y="1450"/>
                  </a:lnTo>
                  <a:lnTo>
                    <a:pt x="2034" y="1469"/>
                  </a:lnTo>
                  <a:lnTo>
                    <a:pt x="2028" y="1483"/>
                  </a:lnTo>
                  <a:lnTo>
                    <a:pt x="2025" y="1492"/>
                  </a:lnTo>
                  <a:lnTo>
                    <a:pt x="2024" y="1494"/>
                  </a:lnTo>
                  <a:lnTo>
                    <a:pt x="2001" y="1534"/>
                  </a:lnTo>
                  <a:lnTo>
                    <a:pt x="1975" y="1568"/>
                  </a:lnTo>
                  <a:lnTo>
                    <a:pt x="1951" y="1598"/>
                  </a:lnTo>
                  <a:lnTo>
                    <a:pt x="1925" y="1622"/>
                  </a:lnTo>
                  <a:lnTo>
                    <a:pt x="1901" y="1643"/>
                  </a:lnTo>
                  <a:lnTo>
                    <a:pt x="1877" y="1661"/>
                  </a:lnTo>
                  <a:lnTo>
                    <a:pt x="1853" y="1676"/>
                  </a:lnTo>
                  <a:lnTo>
                    <a:pt x="1831" y="1689"/>
                  </a:lnTo>
                  <a:lnTo>
                    <a:pt x="1810" y="1701"/>
                  </a:lnTo>
                  <a:lnTo>
                    <a:pt x="1791" y="1712"/>
                  </a:lnTo>
                  <a:lnTo>
                    <a:pt x="1774" y="1724"/>
                  </a:lnTo>
                  <a:lnTo>
                    <a:pt x="1759" y="1736"/>
                  </a:lnTo>
                  <a:lnTo>
                    <a:pt x="1748" y="1751"/>
                  </a:lnTo>
                  <a:lnTo>
                    <a:pt x="1739" y="1766"/>
                  </a:lnTo>
                  <a:lnTo>
                    <a:pt x="1734" y="1784"/>
                  </a:lnTo>
                  <a:lnTo>
                    <a:pt x="1732" y="1806"/>
                  </a:lnTo>
                  <a:lnTo>
                    <a:pt x="1734" y="1831"/>
                  </a:lnTo>
                  <a:lnTo>
                    <a:pt x="1740" y="1854"/>
                  </a:lnTo>
                  <a:lnTo>
                    <a:pt x="1752" y="1874"/>
                  </a:lnTo>
                  <a:lnTo>
                    <a:pt x="1765" y="1892"/>
                  </a:lnTo>
                  <a:lnTo>
                    <a:pt x="1780" y="1907"/>
                  </a:lnTo>
                  <a:lnTo>
                    <a:pt x="1797" y="1920"/>
                  </a:lnTo>
                  <a:lnTo>
                    <a:pt x="1815" y="1930"/>
                  </a:lnTo>
                  <a:lnTo>
                    <a:pt x="1823" y="1952"/>
                  </a:lnTo>
                  <a:lnTo>
                    <a:pt x="1832" y="1980"/>
                  </a:lnTo>
                  <a:lnTo>
                    <a:pt x="1840" y="2015"/>
                  </a:lnTo>
                  <a:lnTo>
                    <a:pt x="1847" y="2055"/>
                  </a:lnTo>
                  <a:lnTo>
                    <a:pt x="1852" y="2100"/>
                  </a:lnTo>
                  <a:lnTo>
                    <a:pt x="1856" y="2148"/>
                  </a:lnTo>
                  <a:lnTo>
                    <a:pt x="1857" y="2200"/>
                  </a:lnTo>
                  <a:lnTo>
                    <a:pt x="1810" y="2211"/>
                  </a:lnTo>
                  <a:lnTo>
                    <a:pt x="1768" y="2226"/>
                  </a:lnTo>
                  <a:lnTo>
                    <a:pt x="1728" y="2246"/>
                  </a:lnTo>
                  <a:lnTo>
                    <a:pt x="1692" y="2270"/>
                  </a:lnTo>
                  <a:lnTo>
                    <a:pt x="1659" y="2297"/>
                  </a:lnTo>
                  <a:lnTo>
                    <a:pt x="1628" y="2326"/>
                  </a:lnTo>
                  <a:lnTo>
                    <a:pt x="1600" y="2359"/>
                  </a:lnTo>
                  <a:lnTo>
                    <a:pt x="1575" y="2395"/>
                  </a:lnTo>
                  <a:lnTo>
                    <a:pt x="1552" y="2432"/>
                  </a:lnTo>
                  <a:lnTo>
                    <a:pt x="1532" y="2471"/>
                  </a:lnTo>
                  <a:lnTo>
                    <a:pt x="1514" y="2510"/>
                  </a:lnTo>
                  <a:lnTo>
                    <a:pt x="1498" y="2551"/>
                  </a:lnTo>
                  <a:lnTo>
                    <a:pt x="1485" y="2593"/>
                  </a:lnTo>
                  <a:lnTo>
                    <a:pt x="1473" y="2635"/>
                  </a:lnTo>
                  <a:lnTo>
                    <a:pt x="1464" y="2676"/>
                  </a:lnTo>
                  <a:lnTo>
                    <a:pt x="1456" y="2718"/>
                  </a:lnTo>
                  <a:lnTo>
                    <a:pt x="1449" y="2758"/>
                  </a:lnTo>
                  <a:lnTo>
                    <a:pt x="1445" y="2797"/>
                  </a:lnTo>
                  <a:lnTo>
                    <a:pt x="1442" y="2836"/>
                  </a:lnTo>
                  <a:lnTo>
                    <a:pt x="1440" y="2871"/>
                  </a:lnTo>
                  <a:lnTo>
                    <a:pt x="1440" y="2905"/>
                  </a:lnTo>
                  <a:lnTo>
                    <a:pt x="1440" y="3113"/>
                  </a:lnTo>
                  <a:lnTo>
                    <a:pt x="1857" y="3113"/>
                  </a:lnTo>
                  <a:lnTo>
                    <a:pt x="1857" y="2905"/>
                  </a:lnTo>
                  <a:lnTo>
                    <a:pt x="1648" y="2905"/>
                  </a:lnTo>
                  <a:lnTo>
                    <a:pt x="1648" y="2900"/>
                  </a:lnTo>
                  <a:lnTo>
                    <a:pt x="1648" y="2891"/>
                  </a:lnTo>
                  <a:lnTo>
                    <a:pt x="1649" y="2877"/>
                  </a:lnTo>
                  <a:lnTo>
                    <a:pt x="1650" y="2860"/>
                  </a:lnTo>
                  <a:lnTo>
                    <a:pt x="1651" y="2839"/>
                  </a:lnTo>
                  <a:lnTo>
                    <a:pt x="1653" y="2815"/>
                  </a:lnTo>
                  <a:lnTo>
                    <a:pt x="1655" y="2790"/>
                  </a:lnTo>
                  <a:lnTo>
                    <a:pt x="1660" y="2762"/>
                  </a:lnTo>
                  <a:lnTo>
                    <a:pt x="1664" y="2733"/>
                  </a:lnTo>
                  <a:lnTo>
                    <a:pt x="1671" y="2702"/>
                  </a:lnTo>
                  <a:lnTo>
                    <a:pt x="1679" y="2670"/>
                  </a:lnTo>
                  <a:lnTo>
                    <a:pt x="1687" y="2638"/>
                  </a:lnTo>
                  <a:lnTo>
                    <a:pt x="1697" y="2607"/>
                  </a:lnTo>
                  <a:lnTo>
                    <a:pt x="1710" y="2575"/>
                  </a:lnTo>
                  <a:lnTo>
                    <a:pt x="1724" y="2545"/>
                  </a:lnTo>
                  <a:lnTo>
                    <a:pt x="1740" y="2517"/>
                  </a:lnTo>
                  <a:lnTo>
                    <a:pt x="1759" y="2489"/>
                  </a:lnTo>
                  <a:lnTo>
                    <a:pt x="1780" y="2465"/>
                  </a:lnTo>
                  <a:lnTo>
                    <a:pt x="1804" y="2442"/>
                  </a:lnTo>
                  <a:lnTo>
                    <a:pt x="1829" y="2423"/>
                  </a:lnTo>
                  <a:lnTo>
                    <a:pt x="1858" y="2408"/>
                  </a:lnTo>
                  <a:lnTo>
                    <a:pt x="1889" y="2396"/>
                  </a:lnTo>
                  <a:lnTo>
                    <a:pt x="1923" y="2389"/>
                  </a:lnTo>
                  <a:lnTo>
                    <a:pt x="1961" y="2386"/>
                  </a:lnTo>
                  <a:lnTo>
                    <a:pt x="1998" y="2389"/>
                  </a:lnTo>
                  <a:lnTo>
                    <a:pt x="2033" y="2397"/>
                  </a:lnTo>
                  <a:lnTo>
                    <a:pt x="2064" y="2409"/>
                  </a:lnTo>
                  <a:lnTo>
                    <a:pt x="2092" y="2424"/>
                  </a:lnTo>
                  <a:lnTo>
                    <a:pt x="2119" y="2444"/>
                  </a:lnTo>
                  <a:lnTo>
                    <a:pt x="2142" y="2467"/>
                  </a:lnTo>
                  <a:lnTo>
                    <a:pt x="2162" y="2493"/>
                  </a:lnTo>
                  <a:lnTo>
                    <a:pt x="2181" y="2521"/>
                  </a:lnTo>
                  <a:lnTo>
                    <a:pt x="2197" y="2551"/>
                  </a:lnTo>
                  <a:lnTo>
                    <a:pt x="2212" y="2582"/>
                  </a:lnTo>
                  <a:lnTo>
                    <a:pt x="2224" y="2614"/>
                  </a:lnTo>
                  <a:lnTo>
                    <a:pt x="2234" y="2646"/>
                  </a:lnTo>
                  <a:lnTo>
                    <a:pt x="2244" y="2679"/>
                  </a:lnTo>
                  <a:lnTo>
                    <a:pt x="2251" y="2711"/>
                  </a:lnTo>
                  <a:lnTo>
                    <a:pt x="2257" y="2741"/>
                  </a:lnTo>
                  <a:lnTo>
                    <a:pt x="2262" y="2771"/>
                  </a:lnTo>
                  <a:lnTo>
                    <a:pt x="2266" y="2799"/>
                  </a:lnTo>
                  <a:lnTo>
                    <a:pt x="2268" y="2824"/>
                  </a:lnTo>
                  <a:lnTo>
                    <a:pt x="2271" y="2847"/>
                  </a:lnTo>
                  <a:lnTo>
                    <a:pt x="2272" y="2867"/>
                  </a:lnTo>
                  <a:lnTo>
                    <a:pt x="2273" y="2883"/>
                  </a:lnTo>
                  <a:lnTo>
                    <a:pt x="2274" y="2895"/>
                  </a:lnTo>
                  <a:lnTo>
                    <a:pt x="2274" y="2903"/>
                  </a:lnTo>
                  <a:lnTo>
                    <a:pt x="2274" y="2905"/>
                  </a:lnTo>
                  <a:lnTo>
                    <a:pt x="2066" y="2905"/>
                  </a:lnTo>
                  <a:lnTo>
                    <a:pt x="2066" y="3113"/>
                  </a:lnTo>
                  <a:lnTo>
                    <a:pt x="2483" y="3113"/>
                  </a:lnTo>
                  <a:lnTo>
                    <a:pt x="2483" y="2905"/>
                  </a:lnTo>
                  <a:lnTo>
                    <a:pt x="2482" y="2870"/>
                  </a:lnTo>
                  <a:lnTo>
                    <a:pt x="2480" y="2833"/>
                  </a:lnTo>
                  <a:lnTo>
                    <a:pt x="2476" y="2793"/>
                  </a:lnTo>
                  <a:lnTo>
                    <a:pt x="2471" y="2752"/>
                  </a:lnTo>
                  <a:lnTo>
                    <a:pt x="2464" y="2711"/>
                  </a:lnTo>
                  <a:lnTo>
                    <a:pt x="2455" y="2668"/>
                  </a:lnTo>
                  <a:lnTo>
                    <a:pt x="2444" y="2625"/>
                  </a:lnTo>
                  <a:lnTo>
                    <a:pt x="2432" y="2583"/>
                  </a:lnTo>
                  <a:lnTo>
                    <a:pt x="2417" y="2540"/>
                  </a:lnTo>
                  <a:lnTo>
                    <a:pt x="2399" y="2498"/>
                  </a:lnTo>
                  <a:lnTo>
                    <a:pt x="2379" y="2457"/>
                  </a:lnTo>
                  <a:lnTo>
                    <a:pt x="2357" y="2419"/>
                  </a:lnTo>
                  <a:lnTo>
                    <a:pt x="2331" y="2381"/>
                  </a:lnTo>
                  <a:lnTo>
                    <a:pt x="2303" y="2346"/>
                  </a:lnTo>
                  <a:lnTo>
                    <a:pt x="2272" y="2313"/>
                  </a:lnTo>
                  <a:lnTo>
                    <a:pt x="2237" y="2283"/>
                  </a:lnTo>
                  <a:lnTo>
                    <a:pt x="2200" y="2257"/>
                  </a:lnTo>
                  <a:lnTo>
                    <a:pt x="2159" y="2234"/>
                  </a:lnTo>
                  <a:lnTo>
                    <a:pt x="2113" y="2214"/>
                  </a:lnTo>
                  <a:lnTo>
                    <a:pt x="2066" y="2200"/>
                  </a:lnTo>
                  <a:lnTo>
                    <a:pt x="2066" y="2142"/>
                  </a:lnTo>
                  <a:lnTo>
                    <a:pt x="2062" y="2089"/>
                  </a:lnTo>
                  <a:lnTo>
                    <a:pt x="2057" y="2039"/>
                  </a:lnTo>
                  <a:lnTo>
                    <a:pt x="2045" y="1992"/>
                  </a:lnTo>
                  <a:lnTo>
                    <a:pt x="2082" y="1995"/>
                  </a:lnTo>
                  <a:lnTo>
                    <a:pt x="2120" y="1997"/>
                  </a:lnTo>
                  <a:lnTo>
                    <a:pt x="2158" y="1998"/>
                  </a:lnTo>
                  <a:lnTo>
                    <a:pt x="2194" y="2000"/>
                  </a:lnTo>
                  <a:lnTo>
                    <a:pt x="2231" y="2002"/>
                  </a:lnTo>
                  <a:lnTo>
                    <a:pt x="2267" y="2006"/>
                  </a:lnTo>
                  <a:lnTo>
                    <a:pt x="2304" y="2011"/>
                  </a:lnTo>
                  <a:lnTo>
                    <a:pt x="2340" y="2018"/>
                  </a:lnTo>
                  <a:lnTo>
                    <a:pt x="2376" y="2029"/>
                  </a:lnTo>
                  <a:lnTo>
                    <a:pt x="2411" y="2042"/>
                  </a:lnTo>
                  <a:lnTo>
                    <a:pt x="2446" y="2060"/>
                  </a:lnTo>
                  <a:lnTo>
                    <a:pt x="2482" y="2083"/>
                  </a:lnTo>
                  <a:lnTo>
                    <a:pt x="2517" y="2111"/>
                  </a:lnTo>
                  <a:lnTo>
                    <a:pt x="2552" y="2144"/>
                  </a:lnTo>
                  <a:lnTo>
                    <a:pt x="2587" y="2183"/>
                  </a:lnTo>
                  <a:lnTo>
                    <a:pt x="2621" y="2230"/>
                  </a:lnTo>
                  <a:lnTo>
                    <a:pt x="2657" y="2283"/>
                  </a:lnTo>
                  <a:lnTo>
                    <a:pt x="2691" y="2345"/>
                  </a:lnTo>
                  <a:lnTo>
                    <a:pt x="2706" y="2376"/>
                  </a:lnTo>
                  <a:lnTo>
                    <a:pt x="2721" y="2412"/>
                  </a:lnTo>
                  <a:lnTo>
                    <a:pt x="2735" y="2453"/>
                  </a:lnTo>
                  <a:lnTo>
                    <a:pt x="2749" y="2497"/>
                  </a:lnTo>
                  <a:lnTo>
                    <a:pt x="2761" y="2544"/>
                  </a:lnTo>
                  <a:lnTo>
                    <a:pt x="2773" y="2594"/>
                  </a:lnTo>
                  <a:lnTo>
                    <a:pt x="2784" y="2646"/>
                  </a:lnTo>
                  <a:lnTo>
                    <a:pt x="2795" y="2700"/>
                  </a:lnTo>
                  <a:lnTo>
                    <a:pt x="2805" y="2755"/>
                  </a:lnTo>
                  <a:lnTo>
                    <a:pt x="2814" y="2810"/>
                  </a:lnTo>
                  <a:lnTo>
                    <a:pt x="2822" y="2865"/>
                  </a:lnTo>
                  <a:lnTo>
                    <a:pt x="2829" y="2919"/>
                  </a:lnTo>
                  <a:lnTo>
                    <a:pt x="2836" y="2971"/>
                  </a:lnTo>
                  <a:lnTo>
                    <a:pt x="2843" y="3023"/>
                  </a:lnTo>
                  <a:lnTo>
                    <a:pt x="2847" y="3073"/>
                  </a:lnTo>
                  <a:lnTo>
                    <a:pt x="2851" y="3119"/>
                  </a:lnTo>
                  <a:lnTo>
                    <a:pt x="2856" y="3162"/>
                  </a:lnTo>
                  <a:lnTo>
                    <a:pt x="2858" y="3200"/>
                  </a:lnTo>
                  <a:lnTo>
                    <a:pt x="2860" y="3236"/>
                  </a:lnTo>
                  <a:lnTo>
                    <a:pt x="2861" y="3264"/>
                  </a:lnTo>
                  <a:lnTo>
                    <a:pt x="2862" y="3288"/>
                  </a:lnTo>
                  <a:lnTo>
                    <a:pt x="2861" y="3306"/>
                  </a:lnTo>
                  <a:lnTo>
                    <a:pt x="2860" y="3317"/>
                  </a:lnTo>
                  <a:lnTo>
                    <a:pt x="2858" y="3321"/>
                  </a:lnTo>
                  <a:lnTo>
                    <a:pt x="0" y="3321"/>
                  </a:lnTo>
                  <a:lnTo>
                    <a:pt x="0" y="3317"/>
                  </a:lnTo>
                  <a:lnTo>
                    <a:pt x="1" y="3306"/>
                  </a:lnTo>
                  <a:lnTo>
                    <a:pt x="2" y="3288"/>
                  </a:lnTo>
                  <a:lnTo>
                    <a:pt x="4" y="3264"/>
                  </a:lnTo>
                  <a:lnTo>
                    <a:pt x="8" y="3236"/>
                  </a:lnTo>
                  <a:lnTo>
                    <a:pt x="11" y="3200"/>
                  </a:lnTo>
                  <a:lnTo>
                    <a:pt x="15" y="3162"/>
                  </a:lnTo>
                  <a:lnTo>
                    <a:pt x="20" y="3119"/>
                  </a:lnTo>
                  <a:lnTo>
                    <a:pt x="25" y="3073"/>
                  </a:lnTo>
                  <a:lnTo>
                    <a:pt x="32" y="3023"/>
                  </a:lnTo>
                  <a:lnTo>
                    <a:pt x="39" y="2971"/>
                  </a:lnTo>
                  <a:lnTo>
                    <a:pt x="46" y="2919"/>
                  </a:lnTo>
                  <a:lnTo>
                    <a:pt x="54" y="2865"/>
                  </a:lnTo>
                  <a:lnTo>
                    <a:pt x="63" y="2810"/>
                  </a:lnTo>
                  <a:lnTo>
                    <a:pt x="73" y="2755"/>
                  </a:lnTo>
                  <a:lnTo>
                    <a:pt x="83" y="2700"/>
                  </a:lnTo>
                  <a:lnTo>
                    <a:pt x="93" y="2646"/>
                  </a:lnTo>
                  <a:lnTo>
                    <a:pt x="105" y="2594"/>
                  </a:lnTo>
                  <a:lnTo>
                    <a:pt x="117" y="2544"/>
                  </a:lnTo>
                  <a:lnTo>
                    <a:pt x="129" y="2497"/>
                  </a:lnTo>
                  <a:lnTo>
                    <a:pt x="143" y="2453"/>
                  </a:lnTo>
                  <a:lnTo>
                    <a:pt x="157" y="2412"/>
                  </a:lnTo>
                  <a:lnTo>
                    <a:pt x="172" y="2376"/>
                  </a:lnTo>
                  <a:lnTo>
                    <a:pt x="187" y="2345"/>
                  </a:lnTo>
                  <a:lnTo>
                    <a:pt x="221" y="2287"/>
                  </a:lnTo>
                  <a:lnTo>
                    <a:pt x="256" y="2235"/>
                  </a:lnTo>
                  <a:lnTo>
                    <a:pt x="291" y="2190"/>
                  </a:lnTo>
                  <a:lnTo>
                    <a:pt x="328" y="2150"/>
                  </a:lnTo>
                  <a:lnTo>
                    <a:pt x="363" y="2116"/>
                  </a:lnTo>
                  <a:lnTo>
                    <a:pt x="399" y="2088"/>
                  </a:lnTo>
                  <a:lnTo>
                    <a:pt x="435" y="2064"/>
                  </a:lnTo>
                  <a:lnTo>
                    <a:pt x="471" y="2045"/>
                  </a:lnTo>
                  <a:lnTo>
                    <a:pt x="507" y="2028"/>
                  </a:lnTo>
                  <a:lnTo>
                    <a:pt x="542" y="2016"/>
                  </a:lnTo>
                  <a:lnTo>
                    <a:pt x="578" y="2006"/>
                  </a:lnTo>
                  <a:lnTo>
                    <a:pt x="612" y="1998"/>
                  </a:lnTo>
                  <a:lnTo>
                    <a:pt x="646" y="1992"/>
                  </a:lnTo>
                  <a:lnTo>
                    <a:pt x="636" y="2034"/>
                  </a:lnTo>
                  <a:lnTo>
                    <a:pt x="626" y="2077"/>
                  </a:lnTo>
                  <a:lnTo>
                    <a:pt x="617" y="2119"/>
                  </a:lnTo>
                  <a:lnTo>
                    <a:pt x="611" y="2165"/>
                  </a:lnTo>
                  <a:lnTo>
                    <a:pt x="606" y="2212"/>
                  </a:lnTo>
                  <a:lnTo>
                    <a:pt x="604" y="2261"/>
                  </a:lnTo>
                  <a:lnTo>
                    <a:pt x="604" y="2511"/>
                  </a:lnTo>
                  <a:lnTo>
                    <a:pt x="569" y="2526"/>
                  </a:lnTo>
                  <a:lnTo>
                    <a:pt x="534" y="2543"/>
                  </a:lnTo>
                  <a:lnTo>
                    <a:pt x="505" y="2564"/>
                  </a:lnTo>
                  <a:lnTo>
                    <a:pt x="477" y="2589"/>
                  </a:lnTo>
                  <a:lnTo>
                    <a:pt x="454" y="2617"/>
                  </a:lnTo>
                  <a:lnTo>
                    <a:pt x="434" y="2649"/>
                  </a:lnTo>
                  <a:lnTo>
                    <a:pt x="417" y="2683"/>
                  </a:lnTo>
                  <a:lnTo>
                    <a:pt x="406" y="2719"/>
                  </a:lnTo>
                  <a:lnTo>
                    <a:pt x="398" y="2759"/>
                  </a:lnTo>
                  <a:lnTo>
                    <a:pt x="396" y="2802"/>
                  </a:lnTo>
                  <a:lnTo>
                    <a:pt x="399" y="2847"/>
                  </a:lnTo>
                  <a:lnTo>
                    <a:pt x="409" y="2890"/>
                  </a:lnTo>
                  <a:lnTo>
                    <a:pt x="426" y="2931"/>
                  </a:lnTo>
                  <a:lnTo>
                    <a:pt x="448" y="2969"/>
                  </a:lnTo>
                  <a:lnTo>
                    <a:pt x="475" y="3003"/>
                  </a:lnTo>
                  <a:lnTo>
                    <a:pt x="506" y="3035"/>
                  </a:lnTo>
                  <a:lnTo>
                    <a:pt x="541" y="3062"/>
                  </a:lnTo>
                  <a:lnTo>
                    <a:pt x="579" y="3084"/>
                  </a:lnTo>
                  <a:lnTo>
                    <a:pt x="621" y="3099"/>
                  </a:lnTo>
                  <a:lnTo>
                    <a:pt x="664" y="3110"/>
                  </a:lnTo>
                  <a:lnTo>
                    <a:pt x="708" y="3113"/>
                  </a:lnTo>
                  <a:lnTo>
                    <a:pt x="754" y="3110"/>
                  </a:lnTo>
                  <a:lnTo>
                    <a:pt x="797" y="3099"/>
                  </a:lnTo>
                  <a:lnTo>
                    <a:pt x="839" y="3084"/>
                  </a:lnTo>
                  <a:lnTo>
                    <a:pt x="876" y="3063"/>
                  </a:lnTo>
                  <a:lnTo>
                    <a:pt x="912" y="3036"/>
                  </a:lnTo>
                  <a:lnTo>
                    <a:pt x="944" y="3007"/>
                  </a:lnTo>
                  <a:lnTo>
                    <a:pt x="970" y="2974"/>
                  </a:lnTo>
                  <a:lnTo>
                    <a:pt x="993" y="2938"/>
                  </a:lnTo>
                  <a:lnTo>
                    <a:pt x="1009" y="2901"/>
                  </a:lnTo>
                  <a:lnTo>
                    <a:pt x="1019" y="2861"/>
                  </a:lnTo>
                  <a:lnTo>
                    <a:pt x="1022" y="2822"/>
                  </a:lnTo>
                  <a:lnTo>
                    <a:pt x="1020" y="2785"/>
                  </a:lnTo>
                  <a:lnTo>
                    <a:pt x="1012" y="2748"/>
                  </a:lnTo>
                  <a:lnTo>
                    <a:pt x="1001" y="2713"/>
                  </a:lnTo>
                  <a:lnTo>
                    <a:pt x="985" y="2679"/>
                  </a:lnTo>
                  <a:lnTo>
                    <a:pt x="965" y="2646"/>
                  </a:lnTo>
                  <a:lnTo>
                    <a:pt x="942" y="2617"/>
                  </a:lnTo>
                  <a:lnTo>
                    <a:pt x="914" y="2589"/>
                  </a:lnTo>
                  <a:lnTo>
                    <a:pt x="883" y="2566"/>
                  </a:lnTo>
                  <a:lnTo>
                    <a:pt x="850" y="2548"/>
                  </a:lnTo>
                  <a:lnTo>
                    <a:pt x="813" y="2532"/>
                  </a:lnTo>
                  <a:lnTo>
                    <a:pt x="813" y="2283"/>
                  </a:lnTo>
                  <a:lnTo>
                    <a:pt x="814" y="2236"/>
                  </a:lnTo>
                  <a:lnTo>
                    <a:pt x="818" y="2193"/>
                  </a:lnTo>
                  <a:lnTo>
                    <a:pt x="823" y="2155"/>
                  </a:lnTo>
                  <a:lnTo>
                    <a:pt x="831" y="2121"/>
                  </a:lnTo>
                  <a:lnTo>
                    <a:pt x="840" y="2091"/>
                  </a:lnTo>
                  <a:lnTo>
                    <a:pt x="850" y="2064"/>
                  </a:lnTo>
                  <a:lnTo>
                    <a:pt x="861" y="2042"/>
                  </a:lnTo>
                  <a:lnTo>
                    <a:pt x="872" y="2023"/>
                  </a:lnTo>
                  <a:lnTo>
                    <a:pt x="884" y="2006"/>
                  </a:lnTo>
                  <a:lnTo>
                    <a:pt x="897" y="1992"/>
                  </a:lnTo>
                  <a:lnTo>
                    <a:pt x="931" y="1986"/>
                  </a:lnTo>
                  <a:lnTo>
                    <a:pt x="963" y="1979"/>
                  </a:lnTo>
                  <a:lnTo>
                    <a:pt x="994" y="1970"/>
                  </a:lnTo>
                  <a:lnTo>
                    <a:pt x="1021" y="1960"/>
                  </a:lnTo>
                  <a:lnTo>
                    <a:pt x="1047" y="1948"/>
                  </a:lnTo>
                  <a:lnTo>
                    <a:pt x="1070" y="1933"/>
                  </a:lnTo>
                  <a:lnTo>
                    <a:pt x="1089" y="1917"/>
                  </a:lnTo>
                  <a:lnTo>
                    <a:pt x="1104" y="1898"/>
                  </a:lnTo>
                  <a:lnTo>
                    <a:pt x="1116" y="1877"/>
                  </a:lnTo>
                  <a:lnTo>
                    <a:pt x="1124" y="1853"/>
                  </a:lnTo>
                  <a:lnTo>
                    <a:pt x="1126" y="1826"/>
                  </a:lnTo>
                  <a:lnTo>
                    <a:pt x="1124" y="1801"/>
                  </a:lnTo>
                  <a:lnTo>
                    <a:pt x="1119" y="1779"/>
                  </a:lnTo>
                  <a:lnTo>
                    <a:pt x="1110" y="1762"/>
                  </a:lnTo>
                  <a:lnTo>
                    <a:pt x="1099" y="1745"/>
                  </a:lnTo>
                  <a:lnTo>
                    <a:pt x="1083" y="1731"/>
                  </a:lnTo>
                  <a:lnTo>
                    <a:pt x="1067" y="1719"/>
                  </a:lnTo>
                  <a:lnTo>
                    <a:pt x="1048" y="1707"/>
                  </a:lnTo>
                  <a:lnTo>
                    <a:pt x="1027" y="1694"/>
                  </a:lnTo>
                  <a:lnTo>
                    <a:pt x="1005" y="1681"/>
                  </a:lnTo>
                  <a:lnTo>
                    <a:pt x="981" y="1666"/>
                  </a:lnTo>
                  <a:lnTo>
                    <a:pt x="957" y="1650"/>
                  </a:lnTo>
                  <a:lnTo>
                    <a:pt x="933" y="1631"/>
                  </a:lnTo>
                  <a:lnTo>
                    <a:pt x="907" y="1609"/>
                  </a:lnTo>
                  <a:lnTo>
                    <a:pt x="883" y="1582"/>
                  </a:lnTo>
                  <a:lnTo>
                    <a:pt x="858" y="1552"/>
                  </a:lnTo>
                  <a:lnTo>
                    <a:pt x="834" y="1515"/>
                  </a:lnTo>
                  <a:lnTo>
                    <a:pt x="833" y="1512"/>
                  </a:lnTo>
                  <a:lnTo>
                    <a:pt x="830" y="1502"/>
                  </a:lnTo>
                  <a:lnTo>
                    <a:pt x="824" y="1488"/>
                  </a:lnTo>
                  <a:lnTo>
                    <a:pt x="819" y="1467"/>
                  </a:lnTo>
                  <a:lnTo>
                    <a:pt x="811" y="1442"/>
                  </a:lnTo>
                  <a:lnTo>
                    <a:pt x="802" y="1411"/>
                  </a:lnTo>
                  <a:lnTo>
                    <a:pt x="792" y="1375"/>
                  </a:lnTo>
                  <a:lnTo>
                    <a:pt x="782" y="1337"/>
                  </a:lnTo>
                  <a:lnTo>
                    <a:pt x="771" y="1294"/>
                  </a:lnTo>
                  <a:lnTo>
                    <a:pt x="761" y="1249"/>
                  </a:lnTo>
                  <a:lnTo>
                    <a:pt x="750" y="1199"/>
                  </a:lnTo>
                  <a:lnTo>
                    <a:pt x="740" y="1148"/>
                  </a:lnTo>
                  <a:lnTo>
                    <a:pt x="731" y="1094"/>
                  </a:lnTo>
                  <a:lnTo>
                    <a:pt x="723" y="1039"/>
                  </a:lnTo>
                  <a:lnTo>
                    <a:pt x="715" y="980"/>
                  </a:lnTo>
                  <a:lnTo>
                    <a:pt x="709" y="922"/>
                  </a:lnTo>
                  <a:lnTo>
                    <a:pt x="705" y="863"/>
                  </a:lnTo>
                  <a:lnTo>
                    <a:pt x="703" y="802"/>
                  </a:lnTo>
                  <a:lnTo>
                    <a:pt x="703" y="742"/>
                  </a:lnTo>
                  <a:lnTo>
                    <a:pt x="704" y="682"/>
                  </a:lnTo>
                  <a:lnTo>
                    <a:pt x="708" y="622"/>
                  </a:lnTo>
                  <a:lnTo>
                    <a:pt x="917" y="622"/>
                  </a:lnTo>
                  <a:lnTo>
                    <a:pt x="908" y="603"/>
                  </a:lnTo>
                  <a:lnTo>
                    <a:pt x="903" y="586"/>
                  </a:lnTo>
                  <a:lnTo>
                    <a:pt x="900" y="570"/>
                  </a:lnTo>
                  <a:lnTo>
                    <a:pt x="897" y="554"/>
                  </a:lnTo>
                  <a:lnTo>
                    <a:pt x="897" y="538"/>
                  </a:lnTo>
                  <a:lnTo>
                    <a:pt x="897" y="519"/>
                  </a:lnTo>
                  <a:lnTo>
                    <a:pt x="898" y="499"/>
                  </a:lnTo>
                  <a:lnTo>
                    <a:pt x="902" y="483"/>
                  </a:lnTo>
                  <a:lnTo>
                    <a:pt x="907" y="467"/>
                  </a:lnTo>
                  <a:lnTo>
                    <a:pt x="912" y="451"/>
                  </a:lnTo>
                  <a:lnTo>
                    <a:pt x="916" y="434"/>
                  </a:lnTo>
                  <a:lnTo>
                    <a:pt x="917" y="416"/>
                  </a:lnTo>
                  <a:lnTo>
                    <a:pt x="750" y="416"/>
                  </a:lnTo>
                  <a:lnTo>
                    <a:pt x="768" y="373"/>
                  </a:lnTo>
                  <a:lnTo>
                    <a:pt x="788" y="332"/>
                  </a:lnTo>
                  <a:lnTo>
                    <a:pt x="811" y="292"/>
                  </a:lnTo>
                  <a:lnTo>
                    <a:pt x="838" y="254"/>
                  </a:lnTo>
                  <a:lnTo>
                    <a:pt x="867" y="218"/>
                  </a:lnTo>
                  <a:lnTo>
                    <a:pt x="901" y="184"/>
                  </a:lnTo>
                  <a:lnTo>
                    <a:pt x="937" y="152"/>
                  </a:lnTo>
                  <a:lnTo>
                    <a:pt x="977" y="122"/>
                  </a:lnTo>
                  <a:lnTo>
                    <a:pt x="1021" y="95"/>
                  </a:lnTo>
                  <a:lnTo>
                    <a:pt x="1069" y="71"/>
                  </a:lnTo>
                  <a:lnTo>
                    <a:pt x="1121" y="50"/>
                  </a:lnTo>
                  <a:lnTo>
                    <a:pt x="1176" y="33"/>
                  </a:lnTo>
                  <a:lnTo>
                    <a:pt x="1236" y="18"/>
                  </a:lnTo>
                  <a:lnTo>
                    <a:pt x="1299" y="9"/>
                  </a:lnTo>
                  <a:lnTo>
                    <a:pt x="1368" y="2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85C0F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4585586" y="842488"/>
              <a:ext cx="3337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sz="3200" b="1" spc="300" dirty="0">
                <a:solidFill>
                  <a:srgbClr val="85C0FB"/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Straight Connector 22"/>
            <p:cNvCxnSpPr/>
            <p:nvPr/>
          </p:nvCxnSpPr>
          <p:spPr>
            <a:xfrm>
              <a:off x="4480527" y="1531585"/>
              <a:ext cx="343592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8760" y="728293"/>
            <a:ext cx="5469697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800">
                <a:ln w="12700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  <a:effectLst>
                  <a:outerShdw blurRad="190500" dist="25400" sx="103000" sy="103000" algn="ctr" rotWithShape="0">
                    <a:prstClr val="black">
                      <a:alpha val="25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1500" b="1" dirty="0">
                <a:ln w="12700">
                  <a:noFill/>
                </a:ln>
                <a:solidFill>
                  <a:srgbClr val="786DCE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11500" b="1" dirty="0">
              <a:ln w="12700">
                <a:noFill/>
              </a:ln>
              <a:solidFill>
                <a:srgbClr val="786DCE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58022" y="2723767"/>
            <a:ext cx="5631542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-任意多边形 5"/>
          <p:cNvSpPr/>
          <p:nvPr/>
        </p:nvSpPr>
        <p:spPr>
          <a:xfrm rot="5400000" flipH="1">
            <a:off x="4589883" y="-753302"/>
            <a:ext cx="6425294" cy="8393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1" h="21384" extrusionOk="0">
                <a:moveTo>
                  <a:pt x="21299" y="0"/>
                </a:moveTo>
                <a:cubicBezTo>
                  <a:pt x="21299" y="0"/>
                  <a:pt x="21600" y="6551"/>
                  <a:pt x="14689" y="9227"/>
                </a:cubicBezTo>
                <a:cubicBezTo>
                  <a:pt x="10992" y="10657"/>
                  <a:pt x="8848" y="10142"/>
                  <a:pt x="5772" y="16632"/>
                </a:cubicBezTo>
                <a:cubicBezTo>
                  <a:pt x="3412" y="21600"/>
                  <a:pt x="0" y="21383"/>
                  <a:pt x="0" y="21383"/>
                </a:cubicBezTo>
                <a:cubicBezTo>
                  <a:pt x="0" y="0"/>
                  <a:pt x="0" y="0"/>
                  <a:pt x="0" y="0"/>
                </a:cubicBezTo>
                <a:lnTo>
                  <a:pt x="21299" y="0"/>
                </a:lnTo>
                <a:close/>
              </a:path>
            </a:pathLst>
          </a:custGeom>
          <a:solidFill>
            <a:srgbClr val="E8EAFF"/>
          </a:solidFill>
          <a:ln w="12700">
            <a:miter lim="400000"/>
          </a:ln>
          <a:effectLst/>
        </p:spPr>
        <p:txBody>
          <a:bodyPr tIns="91439" bIns="91439"/>
          <a:lstStyle/>
          <a:p>
            <a:pPr algn="l"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5216" y="2891089"/>
            <a:ext cx="1198230" cy="646331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55720" y="2905296"/>
            <a:ext cx="533577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3600" spc="3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95216" y="3656332"/>
            <a:ext cx="1198230" cy="646331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55721" y="3683330"/>
            <a:ext cx="533577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3600" spc="3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95216" y="4461533"/>
            <a:ext cx="1198230" cy="646331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43021" y="4463131"/>
            <a:ext cx="533577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3600" spc="3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95216" y="5241290"/>
            <a:ext cx="1198230" cy="646331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55721" y="5280988"/>
            <a:ext cx="533577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spc="3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3600" spc="3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09" y="974202"/>
            <a:ext cx="2899599" cy="5364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5" grpId="0" animBg="1"/>
      <p:bldP spid="14" grpId="0"/>
      <p:bldP spid="15" grpId="0" animBg="1"/>
      <p:bldP spid="16" grpId="0"/>
      <p:bldP spid="17" grpId="0" animBg="1"/>
      <p:bldP spid="20" grpId="0"/>
      <p:bldP spid="21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-任意多边形 5"/>
          <p:cNvSpPr/>
          <p:nvPr/>
        </p:nvSpPr>
        <p:spPr>
          <a:xfrm rot="5400000" flipH="1">
            <a:off x="4589883" y="-753302"/>
            <a:ext cx="6425294" cy="8393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1" h="21384" extrusionOk="0">
                <a:moveTo>
                  <a:pt x="21299" y="0"/>
                </a:moveTo>
                <a:cubicBezTo>
                  <a:pt x="21299" y="0"/>
                  <a:pt x="21600" y="6551"/>
                  <a:pt x="14689" y="9227"/>
                </a:cubicBezTo>
                <a:cubicBezTo>
                  <a:pt x="10992" y="10657"/>
                  <a:pt x="8848" y="10142"/>
                  <a:pt x="5772" y="16632"/>
                </a:cubicBezTo>
                <a:cubicBezTo>
                  <a:pt x="3412" y="21600"/>
                  <a:pt x="0" y="21383"/>
                  <a:pt x="0" y="21383"/>
                </a:cubicBezTo>
                <a:cubicBezTo>
                  <a:pt x="0" y="0"/>
                  <a:pt x="0" y="0"/>
                  <a:pt x="0" y="0"/>
                </a:cubicBezTo>
                <a:lnTo>
                  <a:pt x="21299" y="0"/>
                </a:lnTo>
                <a:close/>
              </a:path>
            </a:pathLst>
          </a:custGeom>
          <a:solidFill>
            <a:srgbClr val="E8EAFF"/>
          </a:solidFill>
          <a:ln w="12700">
            <a:miter lim="400000"/>
          </a:ln>
          <a:effectLst/>
        </p:spPr>
        <p:txBody>
          <a:bodyPr tIns="91439" bIns="91439"/>
          <a:lstStyle/>
          <a:p>
            <a:pPr algn="l"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993290" y="1120676"/>
            <a:ext cx="71008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786DCE"/>
                </a:solidFill>
                <a:cs typeface="+mn-ea"/>
                <a:sym typeface="+mn-lt"/>
              </a:rPr>
              <a:t>演示完</a:t>
            </a:r>
            <a:r>
              <a:rPr lang="zh-CN" altLang="en-US" sz="7200" b="1" dirty="0" smtClean="0">
                <a:solidFill>
                  <a:srgbClr val="786DCE"/>
                </a:solidFill>
                <a:cs typeface="+mn-ea"/>
                <a:sym typeface="+mn-lt"/>
              </a:rPr>
              <a:t>毕</a:t>
            </a:r>
            <a:endParaRPr lang="en-US" altLang="zh-CN" sz="7200" b="1" dirty="0">
              <a:solidFill>
                <a:srgbClr val="786DCE"/>
              </a:solidFill>
              <a:cs typeface="+mn-ea"/>
              <a:sym typeface="+mn-lt"/>
            </a:endParaRPr>
          </a:p>
          <a:p>
            <a:r>
              <a:rPr lang="zh-CN" altLang="en-US" sz="7200" b="1" dirty="0">
                <a:solidFill>
                  <a:srgbClr val="786DCE"/>
                </a:solidFill>
                <a:cs typeface="+mn-ea"/>
                <a:sym typeface="+mn-lt"/>
              </a:rPr>
              <a:t>谢谢观看</a:t>
            </a:r>
            <a:endParaRPr lang="zh-CN" altLang="en-US" sz="7200" b="1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290" name="矩形: 圆角 289"/>
          <p:cNvSpPr/>
          <p:nvPr/>
        </p:nvSpPr>
        <p:spPr>
          <a:xfrm>
            <a:off x="993290" y="3621566"/>
            <a:ext cx="3838901" cy="450352"/>
          </a:xfrm>
          <a:prstGeom prst="roundRect">
            <a:avLst>
              <a:gd name="adj" fmla="val 50000"/>
            </a:avLst>
          </a:prstGeom>
          <a:solidFill>
            <a:srgbClr val="8379CD"/>
          </a:solidFill>
        </p:spPr>
        <p:txBody>
          <a:bodyPr wrap="none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23558" y="1460501"/>
            <a:ext cx="7368121" cy="5166525"/>
            <a:chOff x="774573" y="3483895"/>
            <a:chExt cx="14225066" cy="9749505"/>
          </a:xfrm>
        </p:grpSpPr>
        <p:pic>
          <p:nvPicPr>
            <p:cNvPr id="9" name="图像" descr="图像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4573" y="5290237"/>
              <a:ext cx="14225066" cy="7943163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51492" y="3483895"/>
              <a:ext cx="2933816" cy="6748210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74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" grpId="0"/>
      <p:bldP spid="29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-任意多边形 5"/>
          <p:cNvSpPr/>
          <p:nvPr/>
        </p:nvSpPr>
        <p:spPr>
          <a:xfrm rot="5400000" flipH="1">
            <a:off x="4589883" y="-753302"/>
            <a:ext cx="6425294" cy="8393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1" h="21384" extrusionOk="0">
                <a:moveTo>
                  <a:pt x="21299" y="0"/>
                </a:moveTo>
                <a:cubicBezTo>
                  <a:pt x="21299" y="0"/>
                  <a:pt x="21600" y="6551"/>
                  <a:pt x="14689" y="9227"/>
                </a:cubicBezTo>
                <a:cubicBezTo>
                  <a:pt x="10992" y="10657"/>
                  <a:pt x="8848" y="10142"/>
                  <a:pt x="5772" y="16632"/>
                </a:cubicBezTo>
                <a:cubicBezTo>
                  <a:pt x="3412" y="21600"/>
                  <a:pt x="0" y="21383"/>
                  <a:pt x="0" y="21383"/>
                </a:cubicBezTo>
                <a:cubicBezTo>
                  <a:pt x="0" y="0"/>
                  <a:pt x="0" y="0"/>
                  <a:pt x="0" y="0"/>
                </a:cubicBezTo>
                <a:lnTo>
                  <a:pt x="21299" y="0"/>
                </a:lnTo>
                <a:close/>
              </a:path>
            </a:pathLst>
          </a:custGeom>
          <a:solidFill>
            <a:srgbClr val="E8EAFF"/>
          </a:solidFill>
          <a:ln w="12700">
            <a:miter lim="400000"/>
          </a:ln>
          <a:effectLst/>
        </p:spPr>
        <p:txBody>
          <a:bodyPr tIns="91439" bIns="91439"/>
          <a:lstStyle/>
          <a:p>
            <a:pPr algn="l"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5682" y="782122"/>
            <a:ext cx="62406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800" b="1">
                <a:ln w="12700">
                  <a:noFill/>
                </a:ln>
                <a:solidFill>
                  <a:schemeClr val="bg1"/>
                </a:solidFill>
                <a:effectLst>
                  <a:outerShdw blurRad="88900" dist="114300" dir="3000000" sx="101000" sy="101000" algn="t" rotWithShape="0">
                    <a:srgbClr val="F98E80">
                      <a:alpha val="71000"/>
                    </a:srgbClr>
                  </a:outerShdw>
                </a:effectLst>
                <a:latin typeface="小单纯体" panose="02010601030101010101" pitchFamily="2" charset="-122"/>
                <a:ea typeface="小单纯体" panose="02010601030101010101" pitchFamily="2" charset="-122"/>
              </a:defRPr>
            </a:lvl1pPr>
          </a:lstStyle>
          <a:p>
            <a:pPr algn="ctr"/>
            <a:r>
              <a:rPr lang="en-US" altLang="zh-CN" sz="16600" dirty="0">
                <a:solidFill>
                  <a:srgbClr val="786DCE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6600" dirty="0">
              <a:solidFill>
                <a:srgbClr val="786DCE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6761" y="3288424"/>
            <a:ext cx="603655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6000" b="1" spc="6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17466" y="4327719"/>
            <a:ext cx="515706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600">
                <a:solidFill>
                  <a:srgbClr val="786DCE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6" grpId="0"/>
      <p:bldP spid="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8384722" y="2080631"/>
            <a:ext cx="2437866" cy="3956524"/>
            <a:chOff x="5822265" y="1518633"/>
            <a:chExt cx="1828400" cy="2967393"/>
          </a:xfrm>
        </p:grpSpPr>
        <p:sp>
          <p:nvSpPr>
            <p:cNvPr id="36" name="任意多边形: 形状 35"/>
            <p:cNvSpPr/>
            <p:nvPr/>
          </p:nvSpPr>
          <p:spPr bwMode="auto">
            <a:xfrm>
              <a:off x="5956764" y="2473269"/>
              <a:ext cx="1524224" cy="1526742"/>
            </a:xfrm>
            <a:custGeom>
              <a:avLst/>
              <a:gdLst>
                <a:gd name="T0" fmla="*/ 912 w 912"/>
                <a:gd name="T1" fmla="*/ 2414 h 2684"/>
                <a:gd name="T2" fmla="*/ 457 w 912"/>
                <a:gd name="T3" fmla="*/ 2684 h 2684"/>
                <a:gd name="T4" fmla="*/ 0 w 912"/>
                <a:gd name="T5" fmla="*/ 2414 h 2684"/>
                <a:gd name="T6" fmla="*/ 0 w 912"/>
                <a:gd name="T7" fmla="*/ 0 h 2684"/>
                <a:gd name="T8" fmla="*/ 912 w 912"/>
                <a:gd name="T9" fmla="*/ 0 h 2684"/>
                <a:gd name="T10" fmla="*/ 912 w 912"/>
                <a:gd name="T11" fmla="*/ 2414 h 2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2" h="2684">
                  <a:moveTo>
                    <a:pt x="912" y="2414"/>
                  </a:moveTo>
                  <a:lnTo>
                    <a:pt x="457" y="2684"/>
                  </a:lnTo>
                  <a:lnTo>
                    <a:pt x="0" y="2414"/>
                  </a:lnTo>
                  <a:lnTo>
                    <a:pt x="0" y="0"/>
                  </a:lnTo>
                  <a:lnTo>
                    <a:pt x="912" y="0"/>
                  </a:lnTo>
                  <a:lnTo>
                    <a:pt x="912" y="2414"/>
                  </a:lnTo>
                  <a:close/>
                </a:path>
              </a:pathLst>
            </a:custGeom>
            <a:solidFill>
              <a:srgbClr val="78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5956764" y="2473268"/>
              <a:ext cx="1524224" cy="2012758"/>
            </a:xfrm>
            <a:custGeom>
              <a:avLst/>
              <a:gdLst>
                <a:gd name="T0" fmla="*/ 912 w 912"/>
                <a:gd name="T1" fmla="*/ 2414 h 2684"/>
                <a:gd name="T2" fmla="*/ 457 w 912"/>
                <a:gd name="T3" fmla="*/ 2684 h 2684"/>
                <a:gd name="T4" fmla="*/ 0 w 912"/>
                <a:gd name="T5" fmla="*/ 2414 h 2684"/>
                <a:gd name="T6" fmla="*/ 0 w 912"/>
                <a:gd name="T7" fmla="*/ 0 h 2684"/>
                <a:gd name="T8" fmla="*/ 912 w 912"/>
                <a:gd name="T9" fmla="*/ 0 h 2684"/>
                <a:gd name="T10" fmla="*/ 912 w 912"/>
                <a:gd name="T11" fmla="*/ 2414 h 2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2" h="2684">
                  <a:moveTo>
                    <a:pt x="912" y="2414"/>
                  </a:moveTo>
                  <a:lnTo>
                    <a:pt x="457" y="2684"/>
                  </a:lnTo>
                  <a:lnTo>
                    <a:pt x="0" y="2414"/>
                  </a:lnTo>
                  <a:lnTo>
                    <a:pt x="0" y="0"/>
                  </a:lnTo>
                  <a:lnTo>
                    <a:pt x="912" y="0"/>
                  </a:lnTo>
                  <a:lnTo>
                    <a:pt x="912" y="24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5956764" y="2470269"/>
              <a:ext cx="324231" cy="216396"/>
            </a:xfrm>
            <a:custGeom>
              <a:avLst/>
              <a:gdLst>
                <a:gd name="T0" fmla="*/ 194 w 194"/>
                <a:gd name="T1" fmla="*/ 148 h 148"/>
                <a:gd name="T2" fmla="*/ 0 w 194"/>
                <a:gd name="T3" fmla="*/ 0 h 148"/>
                <a:gd name="T4" fmla="*/ 194 w 194"/>
                <a:gd name="T5" fmla="*/ 0 h 148"/>
                <a:gd name="T6" fmla="*/ 194 w 194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48">
                  <a:moveTo>
                    <a:pt x="194" y="148"/>
                  </a:moveTo>
                  <a:lnTo>
                    <a:pt x="0" y="0"/>
                  </a:lnTo>
                  <a:lnTo>
                    <a:pt x="194" y="0"/>
                  </a:lnTo>
                  <a:lnTo>
                    <a:pt x="194" y="14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5956764" y="1518633"/>
              <a:ext cx="1524224" cy="597350"/>
            </a:xfrm>
            <a:prstGeom prst="rect">
              <a:avLst/>
            </a:prstGeom>
            <a:solidFill>
              <a:srgbClr val="78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5956764" y="1972000"/>
              <a:ext cx="324231" cy="143982"/>
            </a:xfrm>
            <a:custGeom>
              <a:avLst/>
              <a:gdLst>
                <a:gd name="T0" fmla="*/ 194 w 194"/>
                <a:gd name="T1" fmla="*/ 0 h 147"/>
                <a:gd name="T2" fmla="*/ 0 w 194"/>
                <a:gd name="T3" fmla="*/ 147 h 147"/>
                <a:gd name="T4" fmla="*/ 194 w 194"/>
                <a:gd name="T5" fmla="*/ 147 h 147"/>
                <a:gd name="T6" fmla="*/ 194 w 194"/>
                <a:gd name="T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47">
                  <a:moveTo>
                    <a:pt x="194" y="0"/>
                  </a:moveTo>
                  <a:lnTo>
                    <a:pt x="0" y="147"/>
                  </a:lnTo>
                  <a:lnTo>
                    <a:pt x="194" y="14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5956762" y="3400907"/>
              <a:ext cx="1524224" cy="505439"/>
            </a:xfrm>
            <a:custGeom>
              <a:avLst/>
              <a:gdLst>
                <a:gd name="T0" fmla="*/ 912 w 912"/>
                <a:gd name="T1" fmla="*/ 0 h 674"/>
                <a:gd name="T2" fmla="*/ 457 w 912"/>
                <a:gd name="T3" fmla="*/ 270 h 674"/>
                <a:gd name="T4" fmla="*/ 0 w 912"/>
                <a:gd name="T5" fmla="*/ 0 h 674"/>
                <a:gd name="T6" fmla="*/ 0 w 912"/>
                <a:gd name="T7" fmla="*/ 404 h 674"/>
                <a:gd name="T8" fmla="*/ 457 w 912"/>
                <a:gd name="T9" fmla="*/ 674 h 674"/>
                <a:gd name="T10" fmla="*/ 912 w 912"/>
                <a:gd name="T11" fmla="*/ 404 h 674"/>
                <a:gd name="T12" fmla="*/ 912 w 912"/>
                <a:gd name="T13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2" h="674">
                  <a:moveTo>
                    <a:pt x="912" y="0"/>
                  </a:moveTo>
                  <a:lnTo>
                    <a:pt x="457" y="270"/>
                  </a:lnTo>
                  <a:lnTo>
                    <a:pt x="0" y="0"/>
                  </a:lnTo>
                  <a:lnTo>
                    <a:pt x="0" y="404"/>
                  </a:lnTo>
                  <a:lnTo>
                    <a:pt x="457" y="674"/>
                  </a:lnTo>
                  <a:lnTo>
                    <a:pt x="912" y="404"/>
                  </a:lnTo>
                  <a:lnTo>
                    <a:pt x="9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5822265" y="1974898"/>
              <a:ext cx="1828400" cy="714664"/>
            </a:xfrm>
            <a:prstGeom prst="rect">
              <a:avLst/>
            </a:prstGeom>
            <a:solidFill>
              <a:srgbClr val="78CDE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43" name="文本框 45"/>
            <p:cNvSpPr txBox="1"/>
            <p:nvPr/>
          </p:nvSpPr>
          <p:spPr>
            <a:xfrm>
              <a:off x="6514664" y="1988084"/>
              <a:ext cx="507591" cy="48474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8"/>
            <p:cNvSpPr txBox="1"/>
            <p:nvPr/>
          </p:nvSpPr>
          <p:spPr>
            <a:xfrm>
              <a:off x="5935189" y="2380627"/>
              <a:ext cx="1602552" cy="27814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51"/>
            <p:cNvSpPr txBox="1"/>
            <p:nvPr/>
          </p:nvSpPr>
          <p:spPr>
            <a:xfrm>
              <a:off x="6008055" y="2778904"/>
              <a:ext cx="1421642" cy="570713"/>
            </a:xfrm>
            <a:prstGeom prst="rect">
              <a:avLst/>
            </a:prstGeom>
            <a:noFill/>
          </p:spPr>
          <p:txBody>
            <a:bodyPr wrap="square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双击输入替换内容（建议使用主题字体）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535275" y="3452158"/>
              <a:ext cx="367200" cy="366638"/>
              <a:chOff x="8552930" y="4924573"/>
              <a:chExt cx="815593" cy="488850"/>
            </a:xfrm>
          </p:grpSpPr>
          <p:sp>
            <p:nvSpPr>
              <p:cNvPr id="47" name="任意多边形: 形状 46"/>
              <p:cNvSpPr/>
              <p:nvPr/>
            </p:nvSpPr>
            <p:spPr bwMode="auto">
              <a:xfrm>
                <a:off x="8659893" y="5003253"/>
                <a:ext cx="586069" cy="410170"/>
              </a:xfrm>
              <a:custGeom>
                <a:avLst/>
                <a:gdLst>
                  <a:gd name="T0" fmla="*/ 80 w 174"/>
                  <a:gd name="T1" fmla="*/ 5 h 211"/>
                  <a:gd name="T2" fmla="*/ 3 w 174"/>
                  <a:gd name="T3" fmla="*/ 82 h 211"/>
                  <a:gd name="T4" fmla="*/ 0 w 174"/>
                  <a:gd name="T5" fmla="*/ 89 h 211"/>
                  <a:gd name="T6" fmla="*/ 0 w 174"/>
                  <a:gd name="T7" fmla="*/ 201 h 211"/>
                  <a:gd name="T8" fmla="*/ 11 w 174"/>
                  <a:gd name="T9" fmla="*/ 211 h 211"/>
                  <a:gd name="T10" fmla="*/ 38 w 174"/>
                  <a:gd name="T11" fmla="*/ 211 h 211"/>
                  <a:gd name="T12" fmla="*/ 48 w 174"/>
                  <a:gd name="T13" fmla="*/ 201 h 211"/>
                  <a:gd name="T14" fmla="*/ 48 w 174"/>
                  <a:gd name="T15" fmla="*/ 156 h 211"/>
                  <a:gd name="T16" fmla="*/ 58 w 174"/>
                  <a:gd name="T17" fmla="*/ 145 h 211"/>
                  <a:gd name="T18" fmla="*/ 116 w 174"/>
                  <a:gd name="T19" fmla="*/ 145 h 211"/>
                  <a:gd name="T20" fmla="*/ 127 w 174"/>
                  <a:gd name="T21" fmla="*/ 156 h 211"/>
                  <a:gd name="T22" fmla="*/ 127 w 174"/>
                  <a:gd name="T23" fmla="*/ 201 h 211"/>
                  <a:gd name="T24" fmla="*/ 137 w 174"/>
                  <a:gd name="T25" fmla="*/ 211 h 211"/>
                  <a:gd name="T26" fmla="*/ 164 w 174"/>
                  <a:gd name="T27" fmla="*/ 211 h 211"/>
                  <a:gd name="T28" fmla="*/ 174 w 174"/>
                  <a:gd name="T29" fmla="*/ 201 h 211"/>
                  <a:gd name="T30" fmla="*/ 174 w 174"/>
                  <a:gd name="T31" fmla="*/ 89 h 211"/>
                  <a:gd name="T32" fmla="*/ 171 w 174"/>
                  <a:gd name="T33" fmla="*/ 82 h 211"/>
                  <a:gd name="T34" fmla="*/ 95 w 174"/>
                  <a:gd name="T35" fmla="*/ 5 h 211"/>
                  <a:gd name="T36" fmla="*/ 80 w 174"/>
                  <a:gd name="T37" fmla="*/ 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211">
                    <a:moveTo>
                      <a:pt x="80" y="5"/>
                    </a:moveTo>
                    <a:cubicBezTo>
                      <a:pt x="3" y="82"/>
                      <a:pt x="3" y="82"/>
                      <a:pt x="3" y="82"/>
                    </a:cubicBezTo>
                    <a:cubicBezTo>
                      <a:pt x="1" y="84"/>
                      <a:pt x="0" y="87"/>
                      <a:pt x="0" y="89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7"/>
                      <a:pt x="5" y="211"/>
                      <a:pt x="11" y="211"/>
                    </a:cubicBezTo>
                    <a:cubicBezTo>
                      <a:pt x="38" y="211"/>
                      <a:pt x="38" y="211"/>
                      <a:pt x="38" y="211"/>
                    </a:cubicBezTo>
                    <a:cubicBezTo>
                      <a:pt x="43" y="211"/>
                      <a:pt x="48" y="207"/>
                      <a:pt x="48" y="201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48" y="150"/>
                      <a:pt x="53" y="145"/>
                      <a:pt x="58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22" y="145"/>
                      <a:pt x="127" y="150"/>
                      <a:pt x="127" y="156"/>
                    </a:cubicBezTo>
                    <a:cubicBezTo>
                      <a:pt x="127" y="201"/>
                      <a:pt x="127" y="201"/>
                      <a:pt x="127" y="201"/>
                    </a:cubicBezTo>
                    <a:cubicBezTo>
                      <a:pt x="127" y="207"/>
                      <a:pt x="131" y="211"/>
                      <a:pt x="137" y="211"/>
                    </a:cubicBezTo>
                    <a:cubicBezTo>
                      <a:pt x="164" y="211"/>
                      <a:pt x="164" y="211"/>
                      <a:pt x="164" y="211"/>
                    </a:cubicBezTo>
                    <a:cubicBezTo>
                      <a:pt x="170" y="211"/>
                      <a:pt x="174" y="207"/>
                      <a:pt x="174" y="201"/>
                    </a:cubicBezTo>
                    <a:cubicBezTo>
                      <a:pt x="174" y="89"/>
                      <a:pt x="174" y="89"/>
                      <a:pt x="174" y="89"/>
                    </a:cubicBezTo>
                    <a:cubicBezTo>
                      <a:pt x="174" y="87"/>
                      <a:pt x="173" y="84"/>
                      <a:pt x="171" y="82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1" y="0"/>
                      <a:pt x="84" y="0"/>
                      <a:pt x="8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 bwMode="auto">
              <a:xfrm>
                <a:off x="9125628" y="4931022"/>
                <a:ext cx="55710" cy="138013"/>
              </a:xfrm>
              <a:custGeom>
                <a:avLst/>
                <a:gdLst>
                  <a:gd name="T0" fmla="*/ 8 w 17"/>
                  <a:gd name="T1" fmla="*/ 71 h 71"/>
                  <a:gd name="T2" fmla="*/ 0 w 17"/>
                  <a:gd name="T3" fmla="*/ 63 h 71"/>
                  <a:gd name="T4" fmla="*/ 0 w 17"/>
                  <a:gd name="T5" fmla="*/ 9 h 71"/>
                  <a:gd name="T6" fmla="*/ 8 w 17"/>
                  <a:gd name="T7" fmla="*/ 0 h 71"/>
                  <a:gd name="T8" fmla="*/ 17 w 17"/>
                  <a:gd name="T9" fmla="*/ 9 h 71"/>
                  <a:gd name="T10" fmla="*/ 17 w 17"/>
                  <a:gd name="T11" fmla="*/ 63 h 71"/>
                  <a:gd name="T12" fmla="*/ 8 w 17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1">
                    <a:moveTo>
                      <a:pt x="8" y="71"/>
                    </a:moveTo>
                    <a:cubicBezTo>
                      <a:pt x="3" y="71"/>
                      <a:pt x="0" y="67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7"/>
                      <a:pt x="13" y="71"/>
                      <a:pt x="8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8552930" y="4924573"/>
                <a:ext cx="815593" cy="255389"/>
              </a:xfrm>
              <a:custGeom>
                <a:avLst/>
                <a:gdLst>
                  <a:gd name="T0" fmla="*/ 234 w 242"/>
                  <a:gd name="T1" fmla="*/ 131 h 131"/>
                  <a:gd name="T2" fmla="*/ 229 w 242"/>
                  <a:gd name="T3" fmla="*/ 128 h 131"/>
                  <a:gd name="T4" fmla="*/ 127 w 242"/>
                  <a:gd name="T5" fmla="*/ 26 h 131"/>
                  <a:gd name="T6" fmla="*/ 112 w 242"/>
                  <a:gd name="T7" fmla="*/ 26 h 131"/>
                  <a:gd name="T8" fmla="*/ 13 w 242"/>
                  <a:gd name="T9" fmla="*/ 125 h 131"/>
                  <a:gd name="T10" fmla="*/ 2 w 242"/>
                  <a:gd name="T11" fmla="*/ 124 h 131"/>
                  <a:gd name="T12" fmla="*/ 3 w 242"/>
                  <a:gd name="T13" fmla="*/ 115 h 131"/>
                  <a:gd name="T14" fmla="*/ 114 w 242"/>
                  <a:gd name="T15" fmla="*/ 3 h 131"/>
                  <a:gd name="T16" fmla="*/ 125 w 242"/>
                  <a:gd name="T17" fmla="*/ 3 h 131"/>
                  <a:gd name="T18" fmla="*/ 239 w 242"/>
                  <a:gd name="T19" fmla="*/ 118 h 131"/>
                  <a:gd name="T20" fmla="*/ 239 w 242"/>
                  <a:gd name="T21" fmla="*/ 128 h 131"/>
                  <a:gd name="T22" fmla="*/ 234 w 242"/>
                  <a:gd name="T23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2" h="131">
                    <a:moveTo>
                      <a:pt x="234" y="131"/>
                    </a:moveTo>
                    <a:cubicBezTo>
                      <a:pt x="232" y="131"/>
                      <a:pt x="230" y="130"/>
                      <a:pt x="229" y="128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3" y="22"/>
                      <a:pt x="116" y="22"/>
                      <a:pt x="112" y="26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0" y="128"/>
                      <a:pt x="5" y="128"/>
                      <a:pt x="2" y="124"/>
                    </a:cubicBezTo>
                    <a:cubicBezTo>
                      <a:pt x="0" y="121"/>
                      <a:pt x="0" y="117"/>
                      <a:pt x="3" y="115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7" y="0"/>
                      <a:pt x="122" y="0"/>
                      <a:pt x="125" y="3"/>
                    </a:cubicBezTo>
                    <a:cubicBezTo>
                      <a:pt x="239" y="118"/>
                      <a:pt x="239" y="118"/>
                      <a:pt x="239" y="118"/>
                    </a:cubicBezTo>
                    <a:cubicBezTo>
                      <a:pt x="241" y="120"/>
                      <a:pt x="242" y="125"/>
                      <a:pt x="239" y="128"/>
                    </a:cubicBezTo>
                    <a:cubicBezTo>
                      <a:pt x="238" y="130"/>
                      <a:pt x="236" y="131"/>
                      <a:pt x="234" y="1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395329" y="2087909"/>
            <a:ext cx="2437867" cy="4320480"/>
            <a:chOff x="3662154" y="1518633"/>
            <a:chExt cx="1828400" cy="3240360"/>
          </a:xfrm>
        </p:grpSpPr>
        <p:sp>
          <p:nvSpPr>
            <p:cNvPr id="51" name="矩形 50"/>
            <p:cNvSpPr/>
            <p:nvPr/>
          </p:nvSpPr>
          <p:spPr bwMode="auto">
            <a:xfrm>
              <a:off x="3814241" y="1518633"/>
              <a:ext cx="1522553" cy="592429"/>
            </a:xfrm>
            <a:prstGeom prst="rect">
              <a:avLst/>
            </a:prstGeom>
            <a:solidFill>
              <a:srgbClr val="786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3814241" y="2473269"/>
              <a:ext cx="1522553" cy="1733796"/>
            </a:xfrm>
            <a:custGeom>
              <a:avLst/>
              <a:gdLst>
                <a:gd name="T0" fmla="*/ 911 w 911"/>
                <a:gd name="T1" fmla="*/ 2779 h 3048"/>
                <a:gd name="T2" fmla="*/ 456 w 911"/>
                <a:gd name="T3" fmla="*/ 3048 h 3048"/>
                <a:gd name="T4" fmla="*/ 0 w 911"/>
                <a:gd name="T5" fmla="*/ 2779 h 3048"/>
                <a:gd name="T6" fmla="*/ 0 w 911"/>
                <a:gd name="T7" fmla="*/ 0 h 3048"/>
                <a:gd name="T8" fmla="*/ 911 w 911"/>
                <a:gd name="T9" fmla="*/ 0 h 3048"/>
                <a:gd name="T10" fmla="*/ 911 w 911"/>
                <a:gd name="T11" fmla="*/ 2779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1" h="3048">
                  <a:moveTo>
                    <a:pt x="911" y="2779"/>
                  </a:moveTo>
                  <a:lnTo>
                    <a:pt x="456" y="3048"/>
                  </a:lnTo>
                  <a:lnTo>
                    <a:pt x="0" y="2779"/>
                  </a:lnTo>
                  <a:lnTo>
                    <a:pt x="0" y="0"/>
                  </a:lnTo>
                  <a:lnTo>
                    <a:pt x="911" y="0"/>
                  </a:lnTo>
                  <a:lnTo>
                    <a:pt x="911" y="2779"/>
                  </a:lnTo>
                  <a:close/>
                </a:path>
              </a:pathLst>
            </a:custGeom>
            <a:solidFill>
              <a:srgbClr val="786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3814241" y="2473268"/>
              <a:ext cx="1522553" cy="2285725"/>
            </a:xfrm>
            <a:custGeom>
              <a:avLst/>
              <a:gdLst>
                <a:gd name="T0" fmla="*/ 911 w 911"/>
                <a:gd name="T1" fmla="*/ 2779 h 3048"/>
                <a:gd name="T2" fmla="*/ 456 w 911"/>
                <a:gd name="T3" fmla="*/ 3048 h 3048"/>
                <a:gd name="T4" fmla="*/ 0 w 911"/>
                <a:gd name="T5" fmla="*/ 2779 h 3048"/>
                <a:gd name="T6" fmla="*/ 0 w 911"/>
                <a:gd name="T7" fmla="*/ 0 h 3048"/>
                <a:gd name="T8" fmla="*/ 911 w 911"/>
                <a:gd name="T9" fmla="*/ 0 h 3048"/>
                <a:gd name="T10" fmla="*/ 911 w 911"/>
                <a:gd name="T11" fmla="*/ 2779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1" h="3048">
                  <a:moveTo>
                    <a:pt x="911" y="2779"/>
                  </a:moveTo>
                  <a:lnTo>
                    <a:pt x="456" y="3048"/>
                  </a:lnTo>
                  <a:lnTo>
                    <a:pt x="0" y="2779"/>
                  </a:lnTo>
                  <a:lnTo>
                    <a:pt x="0" y="0"/>
                  </a:lnTo>
                  <a:lnTo>
                    <a:pt x="911" y="0"/>
                  </a:lnTo>
                  <a:lnTo>
                    <a:pt x="911" y="27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>
              <a:off x="3814241" y="3675374"/>
              <a:ext cx="1522553" cy="506190"/>
            </a:xfrm>
            <a:custGeom>
              <a:avLst/>
              <a:gdLst>
                <a:gd name="T0" fmla="*/ 911 w 911"/>
                <a:gd name="T1" fmla="*/ 0 h 675"/>
                <a:gd name="T2" fmla="*/ 456 w 911"/>
                <a:gd name="T3" fmla="*/ 271 h 675"/>
                <a:gd name="T4" fmla="*/ 0 w 911"/>
                <a:gd name="T5" fmla="*/ 0 h 675"/>
                <a:gd name="T6" fmla="*/ 0 w 911"/>
                <a:gd name="T7" fmla="*/ 405 h 675"/>
                <a:gd name="T8" fmla="*/ 456 w 911"/>
                <a:gd name="T9" fmla="*/ 675 h 675"/>
                <a:gd name="T10" fmla="*/ 911 w 911"/>
                <a:gd name="T11" fmla="*/ 405 h 675"/>
                <a:gd name="T12" fmla="*/ 911 w 911"/>
                <a:gd name="T13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1" h="675">
                  <a:moveTo>
                    <a:pt x="911" y="0"/>
                  </a:moveTo>
                  <a:lnTo>
                    <a:pt x="456" y="271"/>
                  </a:lnTo>
                  <a:lnTo>
                    <a:pt x="0" y="0"/>
                  </a:lnTo>
                  <a:lnTo>
                    <a:pt x="0" y="405"/>
                  </a:lnTo>
                  <a:lnTo>
                    <a:pt x="456" y="675"/>
                  </a:lnTo>
                  <a:lnTo>
                    <a:pt x="911" y="405"/>
                  </a:lnTo>
                  <a:lnTo>
                    <a:pt x="9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3662154" y="1972000"/>
              <a:ext cx="1828400" cy="714664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400">
                <a:cs typeface="+mn-ea"/>
                <a:sym typeface="+mn-lt"/>
              </a:endParaRPr>
            </a:p>
          </p:txBody>
        </p:sp>
        <p:sp>
          <p:nvSpPr>
            <p:cNvPr id="56" name="文本框 44"/>
            <p:cNvSpPr txBox="1"/>
            <p:nvPr/>
          </p:nvSpPr>
          <p:spPr>
            <a:xfrm>
              <a:off x="4327367" y="1972000"/>
              <a:ext cx="497973" cy="484748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47"/>
            <p:cNvSpPr txBox="1"/>
            <p:nvPr/>
          </p:nvSpPr>
          <p:spPr>
            <a:xfrm>
              <a:off x="3775078" y="2349537"/>
              <a:ext cx="1602552" cy="27814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0"/>
            <p:cNvSpPr txBox="1"/>
            <p:nvPr/>
          </p:nvSpPr>
          <p:spPr>
            <a:xfrm>
              <a:off x="3864697" y="2778904"/>
              <a:ext cx="1421642" cy="570713"/>
            </a:xfrm>
            <a:prstGeom prst="rect">
              <a:avLst/>
            </a:prstGeom>
            <a:noFill/>
          </p:spPr>
          <p:txBody>
            <a:bodyPr wrap="square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双击输入替换内容（建议使用主题字体）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379252" y="3588591"/>
              <a:ext cx="392531" cy="365670"/>
              <a:chOff x="5680637" y="5387626"/>
              <a:chExt cx="842335" cy="487560"/>
            </a:xfrm>
          </p:grpSpPr>
          <p:sp>
            <p:nvSpPr>
              <p:cNvPr id="60" name="任意多边形: 形状 59"/>
              <p:cNvSpPr/>
              <p:nvPr/>
            </p:nvSpPr>
            <p:spPr bwMode="auto">
              <a:xfrm>
                <a:off x="5680637" y="5435350"/>
                <a:ext cx="762112" cy="439836"/>
              </a:xfrm>
              <a:custGeom>
                <a:avLst/>
                <a:gdLst>
                  <a:gd name="T0" fmla="*/ 113 w 226"/>
                  <a:gd name="T1" fmla="*/ 226 h 226"/>
                  <a:gd name="T2" fmla="*/ 226 w 226"/>
                  <a:gd name="T3" fmla="*/ 113 h 226"/>
                  <a:gd name="T4" fmla="*/ 213 w 226"/>
                  <a:gd name="T5" fmla="*/ 60 h 226"/>
                  <a:gd name="T6" fmla="*/ 210 w 226"/>
                  <a:gd name="T7" fmla="*/ 60 h 226"/>
                  <a:gd name="T8" fmla="*/ 209 w 226"/>
                  <a:gd name="T9" fmla="*/ 60 h 226"/>
                  <a:gd name="T10" fmla="*/ 194 w 226"/>
                  <a:gd name="T11" fmla="*/ 59 h 226"/>
                  <a:gd name="T12" fmla="*/ 184 w 226"/>
                  <a:gd name="T13" fmla="*/ 69 h 226"/>
                  <a:gd name="T14" fmla="*/ 196 w 226"/>
                  <a:gd name="T15" fmla="*/ 113 h 226"/>
                  <a:gd name="T16" fmla="*/ 113 w 226"/>
                  <a:gd name="T17" fmla="*/ 196 h 226"/>
                  <a:gd name="T18" fmla="*/ 30 w 226"/>
                  <a:gd name="T19" fmla="*/ 113 h 226"/>
                  <a:gd name="T20" fmla="*/ 113 w 226"/>
                  <a:gd name="T21" fmla="*/ 30 h 226"/>
                  <a:gd name="T22" fmla="*/ 157 w 226"/>
                  <a:gd name="T23" fmla="*/ 42 h 226"/>
                  <a:gd name="T24" fmla="*/ 166 w 226"/>
                  <a:gd name="T25" fmla="*/ 33 h 226"/>
                  <a:gd name="T26" fmla="*/ 165 w 226"/>
                  <a:gd name="T27" fmla="*/ 16 h 226"/>
                  <a:gd name="T28" fmla="*/ 165 w 226"/>
                  <a:gd name="T29" fmla="*/ 13 h 226"/>
                  <a:gd name="T30" fmla="*/ 113 w 226"/>
                  <a:gd name="T31" fmla="*/ 0 h 226"/>
                  <a:gd name="T32" fmla="*/ 0 w 226"/>
                  <a:gd name="T33" fmla="*/ 113 h 226"/>
                  <a:gd name="T34" fmla="*/ 113 w 226"/>
                  <a:gd name="T35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6" h="226">
                    <a:moveTo>
                      <a:pt x="113" y="226"/>
                    </a:moveTo>
                    <a:cubicBezTo>
                      <a:pt x="176" y="226"/>
                      <a:pt x="226" y="175"/>
                      <a:pt x="226" y="113"/>
                    </a:cubicBezTo>
                    <a:cubicBezTo>
                      <a:pt x="226" y="94"/>
                      <a:pt x="221" y="76"/>
                      <a:pt x="213" y="60"/>
                    </a:cubicBezTo>
                    <a:cubicBezTo>
                      <a:pt x="212" y="60"/>
                      <a:pt x="211" y="60"/>
                      <a:pt x="210" y="60"/>
                    </a:cubicBezTo>
                    <a:cubicBezTo>
                      <a:pt x="210" y="60"/>
                      <a:pt x="209" y="60"/>
                      <a:pt x="209" y="60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192" y="82"/>
                      <a:pt x="196" y="97"/>
                      <a:pt x="196" y="113"/>
                    </a:cubicBezTo>
                    <a:cubicBezTo>
                      <a:pt x="196" y="159"/>
                      <a:pt x="159" y="196"/>
                      <a:pt x="113" y="196"/>
                    </a:cubicBezTo>
                    <a:cubicBezTo>
                      <a:pt x="68" y="196"/>
                      <a:pt x="30" y="159"/>
                      <a:pt x="30" y="113"/>
                    </a:cubicBezTo>
                    <a:cubicBezTo>
                      <a:pt x="30" y="67"/>
                      <a:pt x="68" y="30"/>
                      <a:pt x="113" y="30"/>
                    </a:cubicBezTo>
                    <a:cubicBezTo>
                      <a:pt x="129" y="30"/>
                      <a:pt x="144" y="34"/>
                      <a:pt x="157" y="42"/>
                    </a:cubicBezTo>
                    <a:cubicBezTo>
                      <a:pt x="166" y="33"/>
                      <a:pt x="166" y="33"/>
                      <a:pt x="166" y="33"/>
                    </a:cubicBezTo>
                    <a:cubicBezTo>
                      <a:pt x="165" y="16"/>
                      <a:pt x="165" y="16"/>
                      <a:pt x="165" y="16"/>
                    </a:cubicBezTo>
                    <a:cubicBezTo>
                      <a:pt x="165" y="15"/>
                      <a:pt x="165" y="14"/>
                      <a:pt x="165" y="13"/>
                    </a:cubicBezTo>
                    <a:cubicBezTo>
                      <a:pt x="150" y="4"/>
                      <a:pt x="132" y="0"/>
                      <a:pt x="113" y="0"/>
                    </a:cubicBezTo>
                    <a:cubicBezTo>
                      <a:pt x="51" y="0"/>
                      <a:pt x="0" y="50"/>
                      <a:pt x="0" y="113"/>
                    </a:cubicBezTo>
                    <a:cubicBezTo>
                      <a:pt x="0" y="175"/>
                      <a:pt x="51" y="226"/>
                      <a:pt x="113" y="2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/>
              <p:cNvSpPr/>
              <p:nvPr/>
            </p:nvSpPr>
            <p:spPr bwMode="auto">
              <a:xfrm>
                <a:off x="5876738" y="5546276"/>
                <a:ext cx="374370" cy="215404"/>
              </a:xfrm>
              <a:custGeom>
                <a:avLst/>
                <a:gdLst>
                  <a:gd name="T0" fmla="*/ 55 w 111"/>
                  <a:gd name="T1" fmla="*/ 27 h 111"/>
                  <a:gd name="T2" fmla="*/ 58 w 111"/>
                  <a:gd name="T3" fmla="*/ 27 h 111"/>
                  <a:gd name="T4" fmla="*/ 78 w 111"/>
                  <a:gd name="T5" fmla="*/ 6 h 111"/>
                  <a:gd name="T6" fmla="*/ 79 w 111"/>
                  <a:gd name="T7" fmla="*/ 5 h 111"/>
                  <a:gd name="T8" fmla="*/ 55 w 111"/>
                  <a:gd name="T9" fmla="*/ 0 h 111"/>
                  <a:gd name="T10" fmla="*/ 0 w 111"/>
                  <a:gd name="T11" fmla="*/ 56 h 111"/>
                  <a:gd name="T12" fmla="*/ 55 w 111"/>
                  <a:gd name="T13" fmla="*/ 111 h 111"/>
                  <a:gd name="T14" fmla="*/ 111 w 111"/>
                  <a:gd name="T15" fmla="*/ 56 h 111"/>
                  <a:gd name="T16" fmla="*/ 106 w 111"/>
                  <a:gd name="T17" fmla="*/ 32 h 111"/>
                  <a:gd name="T18" fmla="*/ 105 w 111"/>
                  <a:gd name="T19" fmla="*/ 33 h 111"/>
                  <a:gd name="T20" fmla="*/ 84 w 111"/>
                  <a:gd name="T21" fmla="*/ 54 h 111"/>
                  <a:gd name="T22" fmla="*/ 84 w 111"/>
                  <a:gd name="T23" fmla="*/ 56 h 111"/>
                  <a:gd name="T24" fmla="*/ 55 w 111"/>
                  <a:gd name="T25" fmla="*/ 85 h 111"/>
                  <a:gd name="T26" fmla="*/ 26 w 111"/>
                  <a:gd name="T27" fmla="*/ 56 h 111"/>
                  <a:gd name="T28" fmla="*/ 55 w 111"/>
                  <a:gd name="T29" fmla="*/ 2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1" h="111">
                    <a:moveTo>
                      <a:pt x="55" y="27"/>
                    </a:moveTo>
                    <a:cubicBezTo>
                      <a:pt x="56" y="27"/>
                      <a:pt x="57" y="27"/>
                      <a:pt x="58" y="27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2" y="2"/>
                      <a:pt x="64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6"/>
                      <a:pt x="25" y="111"/>
                      <a:pt x="55" y="111"/>
                    </a:cubicBezTo>
                    <a:cubicBezTo>
                      <a:pt x="86" y="111"/>
                      <a:pt x="111" y="87"/>
                      <a:pt x="111" y="56"/>
                    </a:cubicBezTo>
                    <a:cubicBezTo>
                      <a:pt x="111" y="47"/>
                      <a:pt x="109" y="39"/>
                      <a:pt x="106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5"/>
                      <a:pt x="84" y="56"/>
                    </a:cubicBezTo>
                    <a:cubicBezTo>
                      <a:pt x="84" y="72"/>
                      <a:pt x="71" y="85"/>
                      <a:pt x="55" y="85"/>
                    </a:cubicBezTo>
                    <a:cubicBezTo>
                      <a:pt x="39" y="85"/>
                      <a:pt x="26" y="72"/>
                      <a:pt x="26" y="56"/>
                    </a:cubicBezTo>
                    <a:cubicBezTo>
                      <a:pt x="26" y="40"/>
                      <a:pt x="39" y="27"/>
                      <a:pt x="5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 bwMode="auto">
              <a:xfrm>
                <a:off x="6099577" y="5387626"/>
                <a:ext cx="423395" cy="246360"/>
              </a:xfrm>
              <a:custGeom>
                <a:avLst/>
                <a:gdLst>
                  <a:gd name="T0" fmla="*/ 106 w 126"/>
                  <a:gd name="T1" fmla="*/ 34 h 126"/>
                  <a:gd name="T2" fmla="*/ 112 w 126"/>
                  <a:gd name="T3" fmla="*/ 28 h 126"/>
                  <a:gd name="T4" fmla="*/ 112 w 126"/>
                  <a:gd name="T5" fmla="*/ 18 h 126"/>
                  <a:gd name="T6" fmla="*/ 108 w 126"/>
                  <a:gd name="T7" fmla="*/ 14 h 126"/>
                  <a:gd name="T8" fmla="*/ 103 w 126"/>
                  <a:gd name="T9" fmla="*/ 12 h 126"/>
                  <a:gd name="T10" fmla="*/ 98 w 126"/>
                  <a:gd name="T11" fmla="*/ 14 h 126"/>
                  <a:gd name="T12" fmla="*/ 91 w 126"/>
                  <a:gd name="T13" fmla="*/ 21 h 126"/>
                  <a:gd name="T14" fmla="*/ 89 w 126"/>
                  <a:gd name="T15" fmla="*/ 2 h 126"/>
                  <a:gd name="T16" fmla="*/ 87 w 126"/>
                  <a:gd name="T17" fmla="*/ 0 h 126"/>
                  <a:gd name="T18" fmla="*/ 85 w 126"/>
                  <a:gd name="T19" fmla="*/ 1 h 126"/>
                  <a:gd name="T20" fmla="*/ 58 w 126"/>
                  <a:gd name="T21" fmla="*/ 28 h 126"/>
                  <a:gd name="T22" fmla="*/ 54 w 126"/>
                  <a:gd name="T23" fmla="*/ 38 h 126"/>
                  <a:gd name="T24" fmla="*/ 54 w 126"/>
                  <a:gd name="T25" fmla="*/ 39 h 126"/>
                  <a:gd name="T26" fmla="*/ 56 w 126"/>
                  <a:gd name="T27" fmla="*/ 56 h 126"/>
                  <a:gd name="T28" fmla="*/ 46 w 126"/>
                  <a:gd name="T29" fmla="*/ 66 h 126"/>
                  <a:gd name="T30" fmla="*/ 28 w 126"/>
                  <a:gd name="T31" fmla="*/ 84 h 126"/>
                  <a:gd name="T32" fmla="*/ 27 w 126"/>
                  <a:gd name="T33" fmla="*/ 84 h 126"/>
                  <a:gd name="T34" fmla="*/ 10 w 126"/>
                  <a:gd name="T35" fmla="*/ 102 h 126"/>
                  <a:gd name="T36" fmla="*/ 2 w 126"/>
                  <a:gd name="T37" fmla="*/ 109 h 126"/>
                  <a:gd name="T38" fmla="*/ 1 w 126"/>
                  <a:gd name="T39" fmla="*/ 113 h 126"/>
                  <a:gd name="T40" fmla="*/ 0 w 126"/>
                  <a:gd name="T41" fmla="*/ 119 h 126"/>
                  <a:gd name="T42" fmla="*/ 6 w 126"/>
                  <a:gd name="T43" fmla="*/ 126 h 126"/>
                  <a:gd name="T44" fmla="*/ 6 w 126"/>
                  <a:gd name="T45" fmla="*/ 126 h 126"/>
                  <a:gd name="T46" fmla="*/ 13 w 126"/>
                  <a:gd name="T47" fmla="*/ 125 h 126"/>
                  <a:gd name="T48" fmla="*/ 17 w 126"/>
                  <a:gd name="T49" fmla="*/ 124 h 126"/>
                  <a:gd name="T50" fmla="*/ 71 w 126"/>
                  <a:gd name="T51" fmla="*/ 70 h 126"/>
                  <a:gd name="T52" fmla="*/ 87 w 126"/>
                  <a:gd name="T53" fmla="*/ 71 h 126"/>
                  <a:gd name="T54" fmla="*/ 87 w 126"/>
                  <a:gd name="T55" fmla="*/ 71 h 126"/>
                  <a:gd name="T56" fmla="*/ 88 w 126"/>
                  <a:gd name="T57" fmla="*/ 71 h 126"/>
                  <a:gd name="T58" fmla="*/ 97 w 126"/>
                  <a:gd name="T59" fmla="*/ 67 h 126"/>
                  <a:gd name="T60" fmla="*/ 124 w 126"/>
                  <a:gd name="T61" fmla="*/ 40 h 126"/>
                  <a:gd name="T62" fmla="*/ 123 w 126"/>
                  <a:gd name="T63" fmla="*/ 36 h 126"/>
                  <a:gd name="T64" fmla="*/ 106 w 126"/>
                  <a:gd name="T65" fmla="*/ 3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6" h="126">
                    <a:moveTo>
                      <a:pt x="106" y="34"/>
                    </a:moveTo>
                    <a:cubicBezTo>
                      <a:pt x="112" y="28"/>
                      <a:pt x="112" y="28"/>
                      <a:pt x="112" y="28"/>
                    </a:cubicBezTo>
                    <a:cubicBezTo>
                      <a:pt x="115" y="26"/>
                      <a:pt x="115" y="21"/>
                      <a:pt x="112" y="18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6" y="13"/>
                      <a:pt x="105" y="12"/>
                      <a:pt x="103" y="12"/>
                    </a:cubicBezTo>
                    <a:cubicBezTo>
                      <a:pt x="101" y="12"/>
                      <a:pt x="99" y="13"/>
                      <a:pt x="98" y="14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1"/>
                      <a:pt x="88" y="0"/>
                      <a:pt x="87" y="0"/>
                    </a:cubicBezTo>
                    <a:cubicBezTo>
                      <a:pt x="86" y="0"/>
                      <a:pt x="86" y="0"/>
                      <a:pt x="85" y="1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5" y="31"/>
                      <a:pt x="54" y="34"/>
                      <a:pt x="54" y="38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1" y="110"/>
                      <a:pt x="1" y="112"/>
                      <a:pt x="1" y="113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3"/>
                      <a:pt x="3" y="126"/>
                      <a:pt x="6" y="126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4" y="125"/>
                      <a:pt x="16" y="125"/>
                      <a:pt x="17" y="124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91" y="71"/>
                      <a:pt x="94" y="70"/>
                      <a:pt x="97" y="67"/>
                    </a:cubicBezTo>
                    <a:cubicBezTo>
                      <a:pt x="124" y="40"/>
                      <a:pt x="124" y="40"/>
                      <a:pt x="124" y="40"/>
                    </a:cubicBezTo>
                    <a:cubicBezTo>
                      <a:pt x="126" y="38"/>
                      <a:pt x="125" y="36"/>
                      <a:pt x="123" y="36"/>
                    </a:cubicBezTo>
                    <a:lnTo>
                      <a:pt x="10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83" y="1895475"/>
            <a:ext cx="4082914" cy="4705348"/>
          </a:xfrm>
          <a:prstGeom prst="rect">
            <a:avLst/>
          </a:prstGeom>
        </p:spPr>
      </p:pic>
      <p:sp>
        <p:nvSpPr>
          <p:cNvPr id="32" name="PA-文本框 21"/>
          <p:cNvSpPr txBox="1"/>
          <p:nvPr/>
        </p:nvSpPr>
        <p:spPr>
          <a:xfrm>
            <a:off x="4859317" y="833120"/>
            <a:ext cx="2473367" cy="523220"/>
          </a:xfrm>
          <a:prstGeom prst="rect">
            <a:avLst/>
          </a:prstGeom>
          <a:ln w="12700">
            <a:miter lim="400000"/>
          </a:ln>
        </p:spPr>
        <p:txBody>
          <a:bodyPr tIns="45720" bIns="45720">
            <a:spAutoFit/>
          </a:bodyPr>
          <a:lstStyle>
            <a:lvl1pPr algn="just" defTabSz="1828800">
              <a:defRPr sz="5600">
                <a:solidFill>
                  <a:srgbClr val="262626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lvl1pPr>
          </a:lstStyle>
          <a:p>
            <a:r>
              <a:rPr sz="2800" dirty="0" err="1">
                <a:latin typeface="+mn-lt"/>
                <a:ea typeface="+mn-ea"/>
                <a:cs typeface="+mn-ea"/>
                <a:sym typeface="+mn-lt"/>
              </a:rPr>
              <a:t>添加您的标题</a:t>
            </a:r>
            <a:endParaRPr sz="28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28600" y="254831"/>
            <a:ext cx="11730519" cy="6337458"/>
            <a:chOff x="228600" y="254831"/>
            <a:chExt cx="11730519" cy="6337458"/>
          </a:xfrm>
        </p:grpSpPr>
        <p:sp>
          <p:nvSpPr>
            <p:cNvPr id="37" name="Rectangle 6"/>
            <p:cNvSpPr/>
            <p:nvPr/>
          </p:nvSpPr>
          <p:spPr>
            <a:xfrm>
              <a:off x="228600" y="3020291"/>
              <a:ext cx="11730519" cy="81741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Oval 4"/>
            <p:cNvSpPr/>
            <p:nvPr/>
          </p:nvSpPr>
          <p:spPr>
            <a:xfrm>
              <a:off x="5491655" y="2824655"/>
              <a:ext cx="1208690" cy="1208690"/>
            </a:xfrm>
            <a:prstGeom prst="ellipse">
              <a:avLst/>
            </a:prstGeom>
            <a:solidFill>
              <a:srgbClr val="8379C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4.6%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TextBox 17"/>
            <p:cNvSpPr txBox="1"/>
            <p:nvPr/>
          </p:nvSpPr>
          <p:spPr>
            <a:xfrm>
              <a:off x="1253510" y="3187972"/>
              <a:ext cx="3339593" cy="483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prstClr val="black"/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r>
                <a:rPr lang="en-US" altLang="zh-CN" sz="9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900" dirty="0">
                  <a:solidFill>
                    <a:prstClr val="black"/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endParaRPr lang="id-ID" altLang="zh-CN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7631887" y="3187972"/>
              <a:ext cx="3339593" cy="483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prstClr val="black"/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r>
                <a:rPr lang="en-US" altLang="zh-CN" sz="9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900" dirty="0">
                  <a:solidFill>
                    <a:prstClr val="black"/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endParaRPr lang="id-ID" altLang="zh-CN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19"/>
            <p:cNvSpPr/>
            <p:nvPr/>
          </p:nvSpPr>
          <p:spPr bwMode="auto">
            <a:xfrm>
              <a:off x="6054436" y="4717806"/>
              <a:ext cx="197633" cy="197633"/>
            </a:xfrm>
            <a:prstGeom prst="ellipse">
              <a:avLst/>
            </a:prstGeom>
            <a:solidFill>
              <a:srgbClr val="44546A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Oval 38"/>
            <p:cNvSpPr/>
            <p:nvPr/>
          </p:nvSpPr>
          <p:spPr bwMode="auto">
            <a:xfrm>
              <a:off x="6054436" y="5757574"/>
              <a:ext cx="197633" cy="197633"/>
            </a:xfrm>
            <a:prstGeom prst="ellipse">
              <a:avLst/>
            </a:prstGeom>
            <a:solidFill>
              <a:srgbClr val="44546A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extBox 40"/>
            <p:cNvSpPr txBox="1"/>
            <p:nvPr/>
          </p:nvSpPr>
          <p:spPr>
            <a:xfrm>
              <a:off x="6431725" y="4254122"/>
              <a:ext cx="5306885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id-ID" altLang="zh-CN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1"/>
            <p:cNvSpPr txBox="1"/>
            <p:nvPr/>
          </p:nvSpPr>
          <p:spPr>
            <a:xfrm>
              <a:off x="6431725" y="5315105"/>
              <a:ext cx="5306885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id-ID" altLang="zh-CN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45" name="图片占位符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88" r="14188"/>
            <a:stretch>
              <a:fillRect/>
            </a:stretch>
          </p:blipFill>
          <p:spPr>
            <a:xfrm>
              <a:off x="1177634" y="4115635"/>
              <a:ext cx="3153066" cy="2476654"/>
            </a:xfrm>
            <a:custGeom>
              <a:avLst/>
              <a:gdLst>
                <a:gd name="connsiteX0" fmla="*/ 0 w 3491346"/>
                <a:gd name="connsiteY0" fmla="*/ 0 h 2742364"/>
                <a:gd name="connsiteX1" fmla="*/ 3491346 w 3491346"/>
                <a:gd name="connsiteY1" fmla="*/ 0 h 2742364"/>
                <a:gd name="connsiteX2" fmla="*/ 3491346 w 3491346"/>
                <a:gd name="connsiteY2" fmla="*/ 2742364 h 2742364"/>
                <a:gd name="connsiteX3" fmla="*/ 0 w 3491346"/>
                <a:gd name="connsiteY3" fmla="*/ 2742364 h 274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1346" h="2742364">
                  <a:moveTo>
                    <a:pt x="0" y="0"/>
                  </a:moveTo>
                  <a:lnTo>
                    <a:pt x="3491346" y="0"/>
                  </a:lnTo>
                  <a:lnTo>
                    <a:pt x="3491346" y="2742364"/>
                  </a:lnTo>
                  <a:lnTo>
                    <a:pt x="0" y="27423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</p:pic>
        <p:pic>
          <p:nvPicPr>
            <p:cNvPr id="46" name="图片占位符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" t="50000" r="-416" b="5824"/>
            <a:stretch>
              <a:fillRect/>
            </a:stretch>
          </p:blipFill>
          <p:spPr>
            <a:xfrm>
              <a:off x="7564582" y="254831"/>
              <a:ext cx="3166917" cy="2487533"/>
            </a:xfrm>
            <a:custGeom>
              <a:avLst/>
              <a:gdLst>
                <a:gd name="connsiteX0" fmla="*/ 0 w 3491346"/>
                <a:gd name="connsiteY0" fmla="*/ 0 h 2742364"/>
                <a:gd name="connsiteX1" fmla="*/ 3491346 w 3491346"/>
                <a:gd name="connsiteY1" fmla="*/ 0 h 2742364"/>
                <a:gd name="connsiteX2" fmla="*/ 3491346 w 3491346"/>
                <a:gd name="connsiteY2" fmla="*/ 2742364 h 2742364"/>
                <a:gd name="connsiteX3" fmla="*/ 0 w 3491346"/>
                <a:gd name="connsiteY3" fmla="*/ 2742364 h 274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1346" h="2742364">
                  <a:moveTo>
                    <a:pt x="0" y="0"/>
                  </a:moveTo>
                  <a:lnTo>
                    <a:pt x="3491346" y="0"/>
                  </a:lnTo>
                  <a:lnTo>
                    <a:pt x="3491346" y="2742364"/>
                  </a:lnTo>
                  <a:lnTo>
                    <a:pt x="0" y="27423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</p:pic>
        <p:sp>
          <p:nvSpPr>
            <p:cNvPr id="47" name="Oval 11"/>
            <p:cNvSpPr/>
            <p:nvPr/>
          </p:nvSpPr>
          <p:spPr>
            <a:xfrm>
              <a:off x="1350798" y="689992"/>
              <a:ext cx="704316" cy="70431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1566313" y="877259"/>
              <a:ext cx="291156" cy="337514"/>
            </a:xfrm>
            <a:custGeom>
              <a:avLst/>
              <a:gdLst>
                <a:gd name="T0" fmla="*/ 1178 w 2862"/>
                <a:gd name="T1" fmla="*/ 352 h 3321"/>
                <a:gd name="T2" fmla="*/ 1178 w 2862"/>
                <a:gd name="T3" fmla="*/ 685 h 3321"/>
                <a:gd name="T4" fmla="*/ 1484 w 2862"/>
                <a:gd name="T5" fmla="*/ 826 h 3321"/>
                <a:gd name="T6" fmla="*/ 1738 w 2862"/>
                <a:gd name="T7" fmla="*/ 606 h 3321"/>
                <a:gd name="T8" fmla="*/ 1642 w 2862"/>
                <a:gd name="T9" fmla="*/ 286 h 3321"/>
                <a:gd name="T10" fmla="*/ 1511 w 2862"/>
                <a:gd name="T11" fmla="*/ 2 h 3321"/>
                <a:gd name="T12" fmla="*/ 1937 w 2862"/>
                <a:gd name="T13" fmla="*/ 147 h 3321"/>
                <a:gd name="T14" fmla="*/ 1941 w 2862"/>
                <a:gd name="T15" fmla="*/ 394 h 3321"/>
                <a:gd name="T16" fmla="*/ 1955 w 2862"/>
                <a:gd name="T17" fmla="*/ 534 h 3321"/>
                <a:gd name="T18" fmla="*/ 2161 w 2862"/>
                <a:gd name="T19" fmla="*/ 773 h 3321"/>
                <a:gd name="T20" fmla="*/ 2110 w 2862"/>
                <a:gd name="T21" fmla="*/ 1204 h 3321"/>
                <a:gd name="T22" fmla="*/ 2034 w 2862"/>
                <a:gd name="T23" fmla="*/ 1469 h 3321"/>
                <a:gd name="T24" fmla="*/ 1901 w 2862"/>
                <a:gd name="T25" fmla="*/ 1643 h 3321"/>
                <a:gd name="T26" fmla="*/ 1748 w 2862"/>
                <a:gd name="T27" fmla="*/ 1751 h 3321"/>
                <a:gd name="T28" fmla="*/ 1780 w 2862"/>
                <a:gd name="T29" fmla="*/ 1907 h 3321"/>
                <a:gd name="T30" fmla="*/ 1856 w 2862"/>
                <a:gd name="T31" fmla="*/ 2148 h 3321"/>
                <a:gd name="T32" fmla="*/ 1600 w 2862"/>
                <a:gd name="T33" fmla="*/ 2359 h 3321"/>
                <a:gd name="T34" fmla="*/ 1464 w 2862"/>
                <a:gd name="T35" fmla="*/ 2676 h 3321"/>
                <a:gd name="T36" fmla="*/ 1857 w 2862"/>
                <a:gd name="T37" fmla="*/ 3113 h 3321"/>
                <a:gd name="T38" fmla="*/ 1653 w 2862"/>
                <a:gd name="T39" fmla="*/ 2815 h 3321"/>
                <a:gd name="T40" fmla="*/ 1710 w 2862"/>
                <a:gd name="T41" fmla="*/ 2575 h 3321"/>
                <a:gd name="T42" fmla="*/ 1889 w 2862"/>
                <a:gd name="T43" fmla="*/ 2396 h 3321"/>
                <a:gd name="T44" fmla="*/ 2142 w 2862"/>
                <a:gd name="T45" fmla="*/ 2467 h 3321"/>
                <a:gd name="T46" fmla="*/ 2251 w 2862"/>
                <a:gd name="T47" fmla="*/ 2711 h 3321"/>
                <a:gd name="T48" fmla="*/ 2274 w 2862"/>
                <a:gd name="T49" fmla="*/ 2895 h 3321"/>
                <a:gd name="T50" fmla="*/ 2480 w 2862"/>
                <a:gd name="T51" fmla="*/ 2833 h 3321"/>
                <a:gd name="T52" fmla="*/ 2399 w 2862"/>
                <a:gd name="T53" fmla="*/ 2498 h 3321"/>
                <a:gd name="T54" fmla="*/ 2159 w 2862"/>
                <a:gd name="T55" fmla="*/ 2234 h 3321"/>
                <a:gd name="T56" fmla="*/ 2120 w 2862"/>
                <a:gd name="T57" fmla="*/ 1997 h 3321"/>
                <a:gd name="T58" fmla="*/ 2411 w 2862"/>
                <a:gd name="T59" fmla="*/ 2042 h 3321"/>
                <a:gd name="T60" fmla="*/ 2691 w 2862"/>
                <a:gd name="T61" fmla="*/ 2345 h 3321"/>
                <a:gd name="T62" fmla="*/ 2795 w 2862"/>
                <a:gd name="T63" fmla="*/ 2700 h 3321"/>
                <a:gd name="T64" fmla="*/ 2851 w 2862"/>
                <a:gd name="T65" fmla="*/ 3119 h 3321"/>
                <a:gd name="T66" fmla="*/ 2858 w 2862"/>
                <a:gd name="T67" fmla="*/ 3321 h 3321"/>
                <a:gd name="T68" fmla="*/ 15 w 2862"/>
                <a:gd name="T69" fmla="*/ 3162 h 3321"/>
                <a:gd name="T70" fmla="*/ 73 w 2862"/>
                <a:gd name="T71" fmla="*/ 2755 h 3321"/>
                <a:gd name="T72" fmla="*/ 172 w 2862"/>
                <a:gd name="T73" fmla="*/ 2376 h 3321"/>
                <a:gd name="T74" fmla="*/ 435 w 2862"/>
                <a:gd name="T75" fmla="*/ 2064 h 3321"/>
                <a:gd name="T76" fmla="*/ 626 w 2862"/>
                <a:gd name="T77" fmla="*/ 2077 h 3321"/>
                <a:gd name="T78" fmla="*/ 505 w 2862"/>
                <a:gd name="T79" fmla="*/ 2564 h 3321"/>
                <a:gd name="T80" fmla="*/ 399 w 2862"/>
                <a:gd name="T81" fmla="*/ 2847 h 3321"/>
                <a:gd name="T82" fmla="*/ 621 w 2862"/>
                <a:gd name="T83" fmla="*/ 3099 h 3321"/>
                <a:gd name="T84" fmla="*/ 944 w 2862"/>
                <a:gd name="T85" fmla="*/ 3007 h 3321"/>
                <a:gd name="T86" fmla="*/ 1001 w 2862"/>
                <a:gd name="T87" fmla="*/ 2713 h 3321"/>
                <a:gd name="T88" fmla="*/ 813 w 2862"/>
                <a:gd name="T89" fmla="*/ 2283 h 3321"/>
                <a:gd name="T90" fmla="*/ 872 w 2862"/>
                <a:gd name="T91" fmla="*/ 2023 h 3321"/>
                <a:gd name="T92" fmla="*/ 1070 w 2862"/>
                <a:gd name="T93" fmla="*/ 1933 h 3321"/>
                <a:gd name="T94" fmla="*/ 1110 w 2862"/>
                <a:gd name="T95" fmla="*/ 1762 h 3321"/>
                <a:gd name="T96" fmla="*/ 957 w 2862"/>
                <a:gd name="T97" fmla="*/ 1650 h 3321"/>
                <a:gd name="T98" fmla="*/ 824 w 2862"/>
                <a:gd name="T99" fmla="*/ 1488 h 3321"/>
                <a:gd name="T100" fmla="*/ 750 w 2862"/>
                <a:gd name="T101" fmla="*/ 1199 h 3321"/>
                <a:gd name="T102" fmla="*/ 703 w 2862"/>
                <a:gd name="T103" fmla="*/ 742 h 3321"/>
                <a:gd name="T104" fmla="*/ 897 w 2862"/>
                <a:gd name="T105" fmla="*/ 538 h 3321"/>
                <a:gd name="T106" fmla="*/ 750 w 2862"/>
                <a:gd name="T107" fmla="*/ 416 h 3321"/>
                <a:gd name="T108" fmla="*/ 977 w 2862"/>
                <a:gd name="T109" fmla="*/ 122 h 3321"/>
                <a:gd name="T110" fmla="*/ 1440 w 2862"/>
                <a:gd name="T111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2" h="3321">
                  <a:moveTo>
                    <a:pt x="1440" y="208"/>
                  </a:moveTo>
                  <a:lnTo>
                    <a:pt x="1394" y="211"/>
                  </a:lnTo>
                  <a:lnTo>
                    <a:pt x="1351" y="221"/>
                  </a:lnTo>
                  <a:lnTo>
                    <a:pt x="1310" y="237"/>
                  </a:lnTo>
                  <a:lnTo>
                    <a:pt x="1271" y="259"/>
                  </a:lnTo>
                  <a:lnTo>
                    <a:pt x="1236" y="286"/>
                  </a:lnTo>
                  <a:lnTo>
                    <a:pt x="1205" y="317"/>
                  </a:lnTo>
                  <a:lnTo>
                    <a:pt x="1178" y="352"/>
                  </a:lnTo>
                  <a:lnTo>
                    <a:pt x="1156" y="390"/>
                  </a:lnTo>
                  <a:lnTo>
                    <a:pt x="1140" y="431"/>
                  </a:lnTo>
                  <a:lnTo>
                    <a:pt x="1130" y="474"/>
                  </a:lnTo>
                  <a:lnTo>
                    <a:pt x="1126" y="519"/>
                  </a:lnTo>
                  <a:lnTo>
                    <a:pt x="1130" y="563"/>
                  </a:lnTo>
                  <a:lnTo>
                    <a:pt x="1140" y="606"/>
                  </a:lnTo>
                  <a:lnTo>
                    <a:pt x="1156" y="648"/>
                  </a:lnTo>
                  <a:lnTo>
                    <a:pt x="1178" y="685"/>
                  </a:lnTo>
                  <a:lnTo>
                    <a:pt x="1205" y="721"/>
                  </a:lnTo>
                  <a:lnTo>
                    <a:pt x="1236" y="751"/>
                  </a:lnTo>
                  <a:lnTo>
                    <a:pt x="1271" y="778"/>
                  </a:lnTo>
                  <a:lnTo>
                    <a:pt x="1310" y="800"/>
                  </a:lnTo>
                  <a:lnTo>
                    <a:pt x="1351" y="816"/>
                  </a:lnTo>
                  <a:lnTo>
                    <a:pt x="1394" y="826"/>
                  </a:lnTo>
                  <a:lnTo>
                    <a:pt x="1440" y="830"/>
                  </a:lnTo>
                  <a:lnTo>
                    <a:pt x="1484" y="826"/>
                  </a:lnTo>
                  <a:lnTo>
                    <a:pt x="1527" y="816"/>
                  </a:lnTo>
                  <a:lnTo>
                    <a:pt x="1569" y="800"/>
                  </a:lnTo>
                  <a:lnTo>
                    <a:pt x="1607" y="778"/>
                  </a:lnTo>
                  <a:lnTo>
                    <a:pt x="1642" y="751"/>
                  </a:lnTo>
                  <a:lnTo>
                    <a:pt x="1673" y="721"/>
                  </a:lnTo>
                  <a:lnTo>
                    <a:pt x="1700" y="685"/>
                  </a:lnTo>
                  <a:lnTo>
                    <a:pt x="1722" y="648"/>
                  </a:lnTo>
                  <a:lnTo>
                    <a:pt x="1738" y="606"/>
                  </a:lnTo>
                  <a:lnTo>
                    <a:pt x="1748" y="563"/>
                  </a:lnTo>
                  <a:lnTo>
                    <a:pt x="1752" y="519"/>
                  </a:lnTo>
                  <a:lnTo>
                    <a:pt x="1748" y="474"/>
                  </a:lnTo>
                  <a:lnTo>
                    <a:pt x="1738" y="431"/>
                  </a:lnTo>
                  <a:lnTo>
                    <a:pt x="1722" y="390"/>
                  </a:lnTo>
                  <a:lnTo>
                    <a:pt x="1700" y="352"/>
                  </a:lnTo>
                  <a:lnTo>
                    <a:pt x="1673" y="317"/>
                  </a:lnTo>
                  <a:lnTo>
                    <a:pt x="1642" y="286"/>
                  </a:lnTo>
                  <a:lnTo>
                    <a:pt x="1607" y="259"/>
                  </a:lnTo>
                  <a:lnTo>
                    <a:pt x="1569" y="237"/>
                  </a:lnTo>
                  <a:lnTo>
                    <a:pt x="1527" y="221"/>
                  </a:lnTo>
                  <a:lnTo>
                    <a:pt x="1484" y="211"/>
                  </a:lnTo>
                  <a:lnTo>
                    <a:pt x="1440" y="208"/>
                  </a:lnTo>
                  <a:close/>
                  <a:moveTo>
                    <a:pt x="1440" y="0"/>
                  </a:moveTo>
                  <a:lnTo>
                    <a:pt x="1440" y="0"/>
                  </a:lnTo>
                  <a:lnTo>
                    <a:pt x="1511" y="2"/>
                  </a:lnTo>
                  <a:lnTo>
                    <a:pt x="1579" y="9"/>
                  </a:lnTo>
                  <a:lnTo>
                    <a:pt x="1643" y="18"/>
                  </a:lnTo>
                  <a:lnTo>
                    <a:pt x="1702" y="33"/>
                  </a:lnTo>
                  <a:lnTo>
                    <a:pt x="1757" y="49"/>
                  </a:lnTo>
                  <a:lnTo>
                    <a:pt x="1808" y="70"/>
                  </a:lnTo>
                  <a:lnTo>
                    <a:pt x="1856" y="93"/>
                  </a:lnTo>
                  <a:lnTo>
                    <a:pt x="1898" y="119"/>
                  </a:lnTo>
                  <a:lnTo>
                    <a:pt x="1937" y="147"/>
                  </a:lnTo>
                  <a:lnTo>
                    <a:pt x="1973" y="178"/>
                  </a:lnTo>
                  <a:lnTo>
                    <a:pt x="2004" y="211"/>
                  </a:lnTo>
                  <a:lnTo>
                    <a:pt x="2032" y="245"/>
                  </a:lnTo>
                  <a:lnTo>
                    <a:pt x="2056" y="280"/>
                  </a:lnTo>
                  <a:lnTo>
                    <a:pt x="2076" y="318"/>
                  </a:lnTo>
                  <a:lnTo>
                    <a:pt x="2093" y="355"/>
                  </a:lnTo>
                  <a:lnTo>
                    <a:pt x="2107" y="394"/>
                  </a:lnTo>
                  <a:lnTo>
                    <a:pt x="1941" y="394"/>
                  </a:lnTo>
                  <a:lnTo>
                    <a:pt x="1949" y="414"/>
                  </a:lnTo>
                  <a:lnTo>
                    <a:pt x="1955" y="430"/>
                  </a:lnTo>
                  <a:lnTo>
                    <a:pt x="1958" y="447"/>
                  </a:lnTo>
                  <a:lnTo>
                    <a:pt x="1960" y="462"/>
                  </a:lnTo>
                  <a:lnTo>
                    <a:pt x="1961" y="480"/>
                  </a:lnTo>
                  <a:lnTo>
                    <a:pt x="1961" y="498"/>
                  </a:lnTo>
                  <a:lnTo>
                    <a:pt x="1960" y="517"/>
                  </a:lnTo>
                  <a:lnTo>
                    <a:pt x="1955" y="534"/>
                  </a:lnTo>
                  <a:lnTo>
                    <a:pt x="1951" y="550"/>
                  </a:lnTo>
                  <a:lnTo>
                    <a:pt x="1945" y="565"/>
                  </a:lnTo>
                  <a:lnTo>
                    <a:pt x="1942" y="583"/>
                  </a:lnTo>
                  <a:lnTo>
                    <a:pt x="1941" y="602"/>
                  </a:lnTo>
                  <a:lnTo>
                    <a:pt x="2148" y="602"/>
                  </a:lnTo>
                  <a:lnTo>
                    <a:pt x="2155" y="659"/>
                  </a:lnTo>
                  <a:lnTo>
                    <a:pt x="2160" y="716"/>
                  </a:lnTo>
                  <a:lnTo>
                    <a:pt x="2161" y="773"/>
                  </a:lnTo>
                  <a:lnTo>
                    <a:pt x="2160" y="832"/>
                  </a:lnTo>
                  <a:lnTo>
                    <a:pt x="2158" y="888"/>
                  </a:lnTo>
                  <a:lnTo>
                    <a:pt x="2153" y="945"/>
                  </a:lnTo>
                  <a:lnTo>
                    <a:pt x="2147" y="1000"/>
                  </a:lnTo>
                  <a:lnTo>
                    <a:pt x="2139" y="1054"/>
                  </a:lnTo>
                  <a:lnTo>
                    <a:pt x="2130" y="1106"/>
                  </a:lnTo>
                  <a:lnTo>
                    <a:pt x="2120" y="1156"/>
                  </a:lnTo>
                  <a:lnTo>
                    <a:pt x="2110" y="1204"/>
                  </a:lnTo>
                  <a:lnTo>
                    <a:pt x="2099" y="1249"/>
                  </a:lnTo>
                  <a:lnTo>
                    <a:pt x="2088" y="1292"/>
                  </a:lnTo>
                  <a:lnTo>
                    <a:pt x="2077" y="1331"/>
                  </a:lnTo>
                  <a:lnTo>
                    <a:pt x="2067" y="1367"/>
                  </a:lnTo>
                  <a:lnTo>
                    <a:pt x="2057" y="1399"/>
                  </a:lnTo>
                  <a:lnTo>
                    <a:pt x="2048" y="1427"/>
                  </a:lnTo>
                  <a:lnTo>
                    <a:pt x="2040" y="1450"/>
                  </a:lnTo>
                  <a:lnTo>
                    <a:pt x="2034" y="1469"/>
                  </a:lnTo>
                  <a:lnTo>
                    <a:pt x="2028" y="1483"/>
                  </a:lnTo>
                  <a:lnTo>
                    <a:pt x="2025" y="1492"/>
                  </a:lnTo>
                  <a:lnTo>
                    <a:pt x="2024" y="1494"/>
                  </a:lnTo>
                  <a:lnTo>
                    <a:pt x="2001" y="1534"/>
                  </a:lnTo>
                  <a:lnTo>
                    <a:pt x="1975" y="1568"/>
                  </a:lnTo>
                  <a:lnTo>
                    <a:pt x="1951" y="1598"/>
                  </a:lnTo>
                  <a:lnTo>
                    <a:pt x="1925" y="1622"/>
                  </a:lnTo>
                  <a:lnTo>
                    <a:pt x="1901" y="1643"/>
                  </a:lnTo>
                  <a:lnTo>
                    <a:pt x="1877" y="1661"/>
                  </a:lnTo>
                  <a:lnTo>
                    <a:pt x="1853" y="1676"/>
                  </a:lnTo>
                  <a:lnTo>
                    <a:pt x="1831" y="1689"/>
                  </a:lnTo>
                  <a:lnTo>
                    <a:pt x="1810" y="1701"/>
                  </a:lnTo>
                  <a:lnTo>
                    <a:pt x="1791" y="1712"/>
                  </a:lnTo>
                  <a:lnTo>
                    <a:pt x="1774" y="1724"/>
                  </a:lnTo>
                  <a:lnTo>
                    <a:pt x="1759" y="1736"/>
                  </a:lnTo>
                  <a:lnTo>
                    <a:pt x="1748" y="1751"/>
                  </a:lnTo>
                  <a:lnTo>
                    <a:pt x="1739" y="1766"/>
                  </a:lnTo>
                  <a:lnTo>
                    <a:pt x="1734" y="1784"/>
                  </a:lnTo>
                  <a:lnTo>
                    <a:pt x="1732" y="1806"/>
                  </a:lnTo>
                  <a:lnTo>
                    <a:pt x="1734" y="1831"/>
                  </a:lnTo>
                  <a:lnTo>
                    <a:pt x="1740" y="1854"/>
                  </a:lnTo>
                  <a:lnTo>
                    <a:pt x="1752" y="1874"/>
                  </a:lnTo>
                  <a:lnTo>
                    <a:pt x="1765" y="1892"/>
                  </a:lnTo>
                  <a:lnTo>
                    <a:pt x="1780" y="1907"/>
                  </a:lnTo>
                  <a:lnTo>
                    <a:pt x="1797" y="1920"/>
                  </a:lnTo>
                  <a:lnTo>
                    <a:pt x="1815" y="1930"/>
                  </a:lnTo>
                  <a:lnTo>
                    <a:pt x="1823" y="1952"/>
                  </a:lnTo>
                  <a:lnTo>
                    <a:pt x="1832" y="1980"/>
                  </a:lnTo>
                  <a:lnTo>
                    <a:pt x="1840" y="2015"/>
                  </a:lnTo>
                  <a:lnTo>
                    <a:pt x="1847" y="2055"/>
                  </a:lnTo>
                  <a:lnTo>
                    <a:pt x="1852" y="2100"/>
                  </a:lnTo>
                  <a:lnTo>
                    <a:pt x="1856" y="2148"/>
                  </a:lnTo>
                  <a:lnTo>
                    <a:pt x="1857" y="2200"/>
                  </a:lnTo>
                  <a:lnTo>
                    <a:pt x="1810" y="2211"/>
                  </a:lnTo>
                  <a:lnTo>
                    <a:pt x="1768" y="2226"/>
                  </a:lnTo>
                  <a:lnTo>
                    <a:pt x="1728" y="2246"/>
                  </a:lnTo>
                  <a:lnTo>
                    <a:pt x="1692" y="2270"/>
                  </a:lnTo>
                  <a:lnTo>
                    <a:pt x="1659" y="2297"/>
                  </a:lnTo>
                  <a:lnTo>
                    <a:pt x="1628" y="2326"/>
                  </a:lnTo>
                  <a:lnTo>
                    <a:pt x="1600" y="2359"/>
                  </a:lnTo>
                  <a:lnTo>
                    <a:pt x="1575" y="2395"/>
                  </a:lnTo>
                  <a:lnTo>
                    <a:pt x="1552" y="2432"/>
                  </a:lnTo>
                  <a:lnTo>
                    <a:pt x="1532" y="2471"/>
                  </a:lnTo>
                  <a:lnTo>
                    <a:pt x="1514" y="2510"/>
                  </a:lnTo>
                  <a:lnTo>
                    <a:pt x="1498" y="2551"/>
                  </a:lnTo>
                  <a:lnTo>
                    <a:pt x="1485" y="2593"/>
                  </a:lnTo>
                  <a:lnTo>
                    <a:pt x="1473" y="2635"/>
                  </a:lnTo>
                  <a:lnTo>
                    <a:pt x="1464" y="2676"/>
                  </a:lnTo>
                  <a:lnTo>
                    <a:pt x="1456" y="2718"/>
                  </a:lnTo>
                  <a:lnTo>
                    <a:pt x="1449" y="2758"/>
                  </a:lnTo>
                  <a:lnTo>
                    <a:pt x="1445" y="2797"/>
                  </a:lnTo>
                  <a:lnTo>
                    <a:pt x="1442" y="2836"/>
                  </a:lnTo>
                  <a:lnTo>
                    <a:pt x="1440" y="2871"/>
                  </a:lnTo>
                  <a:lnTo>
                    <a:pt x="1440" y="2905"/>
                  </a:lnTo>
                  <a:lnTo>
                    <a:pt x="1440" y="3113"/>
                  </a:lnTo>
                  <a:lnTo>
                    <a:pt x="1857" y="3113"/>
                  </a:lnTo>
                  <a:lnTo>
                    <a:pt x="1857" y="2905"/>
                  </a:lnTo>
                  <a:lnTo>
                    <a:pt x="1648" y="2905"/>
                  </a:lnTo>
                  <a:lnTo>
                    <a:pt x="1648" y="2900"/>
                  </a:lnTo>
                  <a:lnTo>
                    <a:pt x="1648" y="2891"/>
                  </a:lnTo>
                  <a:lnTo>
                    <a:pt x="1649" y="2877"/>
                  </a:lnTo>
                  <a:lnTo>
                    <a:pt x="1650" y="2860"/>
                  </a:lnTo>
                  <a:lnTo>
                    <a:pt x="1651" y="2839"/>
                  </a:lnTo>
                  <a:lnTo>
                    <a:pt x="1653" y="2815"/>
                  </a:lnTo>
                  <a:lnTo>
                    <a:pt x="1655" y="2790"/>
                  </a:lnTo>
                  <a:lnTo>
                    <a:pt x="1660" y="2762"/>
                  </a:lnTo>
                  <a:lnTo>
                    <a:pt x="1664" y="2733"/>
                  </a:lnTo>
                  <a:lnTo>
                    <a:pt x="1671" y="2702"/>
                  </a:lnTo>
                  <a:lnTo>
                    <a:pt x="1679" y="2670"/>
                  </a:lnTo>
                  <a:lnTo>
                    <a:pt x="1687" y="2638"/>
                  </a:lnTo>
                  <a:lnTo>
                    <a:pt x="1697" y="2607"/>
                  </a:lnTo>
                  <a:lnTo>
                    <a:pt x="1710" y="2575"/>
                  </a:lnTo>
                  <a:lnTo>
                    <a:pt x="1724" y="2545"/>
                  </a:lnTo>
                  <a:lnTo>
                    <a:pt x="1740" y="2517"/>
                  </a:lnTo>
                  <a:lnTo>
                    <a:pt x="1759" y="2489"/>
                  </a:lnTo>
                  <a:lnTo>
                    <a:pt x="1780" y="2465"/>
                  </a:lnTo>
                  <a:lnTo>
                    <a:pt x="1804" y="2442"/>
                  </a:lnTo>
                  <a:lnTo>
                    <a:pt x="1829" y="2423"/>
                  </a:lnTo>
                  <a:lnTo>
                    <a:pt x="1858" y="2408"/>
                  </a:lnTo>
                  <a:lnTo>
                    <a:pt x="1889" y="2396"/>
                  </a:lnTo>
                  <a:lnTo>
                    <a:pt x="1923" y="2389"/>
                  </a:lnTo>
                  <a:lnTo>
                    <a:pt x="1961" y="2386"/>
                  </a:lnTo>
                  <a:lnTo>
                    <a:pt x="1998" y="2389"/>
                  </a:lnTo>
                  <a:lnTo>
                    <a:pt x="2033" y="2397"/>
                  </a:lnTo>
                  <a:lnTo>
                    <a:pt x="2064" y="2409"/>
                  </a:lnTo>
                  <a:lnTo>
                    <a:pt x="2092" y="2424"/>
                  </a:lnTo>
                  <a:lnTo>
                    <a:pt x="2119" y="2444"/>
                  </a:lnTo>
                  <a:lnTo>
                    <a:pt x="2142" y="2467"/>
                  </a:lnTo>
                  <a:lnTo>
                    <a:pt x="2162" y="2493"/>
                  </a:lnTo>
                  <a:lnTo>
                    <a:pt x="2181" y="2521"/>
                  </a:lnTo>
                  <a:lnTo>
                    <a:pt x="2197" y="2551"/>
                  </a:lnTo>
                  <a:lnTo>
                    <a:pt x="2212" y="2582"/>
                  </a:lnTo>
                  <a:lnTo>
                    <a:pt x="2224" y="2614"/>
                  </a:lnTo>
                  <a:lnTo>
                    <a:pt x="2234" y="2646"/>
                  </a:lnTo>
                  <a:lnTo>
                    <a:pt x="2244" y="2679"/>
                  </a:lnTo>
                  <a:lnTo>
                    <a:pt x="2251" y="2711"/>
                  </a:lnTo>
                  <a:lnTo>
                    <a:pt x="2257" y="2741"/>
                  </a:lnTo>
                  <a:lnTo>
                    <a:pt x="2262" y="2771"/>
                  </a:lnTo>
                  <a:lnTo>
                    <a:pt x="2266" y="2799"/>
                  </a:lnTo>
                  <a:lnTo>
                    <a:pt x="2268" y="2824"/>
                  </a:lnTo>
                  <a:lnTo>
                    <a:pt x="2271" y="2847"/>
                  </a:lnTo>
                  <a:lnTo>
                    <a:pt x="2272" y="2867"/>
                  </a:lnTo>
                  <a:lnTo>
                    <a:pt x="2273" y="2883"/>
                  </a:lnTo>
                  <a:lnTo>
                    <a:pt x="2274" y="2895"/>
                  </a:lnTo>
                  <a:lnTo>
                    <a:pt x="2274" y="2903"/>
                  </a:lnTo>
                  <a:lnTo>
                    <a:pt x="2274" y="2905"/>
                  </a:lnTo>
                  <a:lnTo>
                    <a:pt x="2066" y="2905"/>
                  </a:lnTo>
                  <a:lnTo>
                    <a:pt x="2066" y="3113"/>
                  </a:lnTo>
                  <a:lnTo>
                    <a:pt x="2483" y="3113"/>
                  </a:lnTo>
                  <a:lnTo>
                    <a:pt x="2483" y="2905"/>
                  </a:lnTo>
                  <a:lnTo>
                    <a:pt x="2482" y="2870"/>
                  </a:lnTo>
                  <a:lnTo>
                    <a:pt x="2480" y="2833"/>
                  </a:lnTo>
                  <a:lnTo>
                    <a:pt x="2476" y="2793"/>
                  </a:lnTo>
                  <a:lnTo>
                    <a:pt x="2471" y="2752"/>
                  </a:lnTo>
                  <a:lnTo>
                    <a:pt x="2464" y="2711"/>
                  </a:lnTo>
                  <a:lnTo>
                    <a:pt x="2455" y="2668"/>
                  </a:lnTo>
                  <a:lnTo>
                    <a:pt x="2444" y="2625"/>
                  </a:lnTo>
                  <a:lnTo>
                    <a:pt x="2432" y="2583"/>
                  </a:lnTo>
                  <a:lnTo>
                    <a:pt x="2417" y="2540"/>
                  </a:lnTo>
                  <a:lnTo>
                    <a:pt x="2399" y="2498"/>
                  </a:lnTo>
                  <a:lnTo>
                    <a:pt x="2379" y="2457"/>
                  </a:lnTo>
                  <a:lnTo>
                    <a:pt x="2357" y="2419"/>
                  </a:lnTo>
                  <a:lnTo>
                    <a:pt x="2331" y="2381"/>
                  </a:lnTo>
                  <a:lnTo>
                    <a:pt x="2303" y="2346"/>
                  </a:lnTo>
                  <a:lnTo>
                    <a:pt x="2272" y="2313"/>
                  </a:lnTo>
                  <a:lnTo>
                    <a:pt x="2237" y="2283"/>
                  </a:lnTo>
                  <a:lnTo>
                    <a:pt x="2200" y="2257"/>
                  </a:lnTo>
                  <a:lnTo>
                    <a:pt x="2159" y="2234"/>
                  </a:lnTo>
                  <a:lnTo>
                    <a:pt x="2113" y="2214"/>
                  </a:lnTo>
                  <a:lnTo>
                    <a:pt x="2066" y="2200"/>
                  </a:lnTo>
                  <a:lnTo>
                    <a:pt x="2066" y="2142"/>
                  </a:lnTo>
                  <a:lnTo>
                    <a:pt x="2062" y="2089"/>
                  </a:lnTo>
                  <a:lnTo>
                    <a:pt x="2057" y="2039"/>
                  </a:lnTo>
                  <a:lnTo>
                    <a:pt x="2045" y="1992"/>
                  </a:lnTo>
                  <a:lnTo>
                    <a:pt x="2082" y="1995"/>
                  </a:lnTo>
                  <a:lnTo>
                    <a:pt x="2120" y="1997"/>
                  </a:lnTo>
                  <a:lnTo>
                    <a:pt x="2158" y="1998"/>
                  </a:lnTo>
                  <a:lnTo>
                    <a:pt x="2194" y="2000"/>
                  </a:lnTo>
                  <a:lnTo>
                    <a:pt x="2231" y="2002"/>
                  </a:lnTo>
                  <a:lnTo>
                    <a:pt x="2267" y="2006"/>
                  </a:lnTo>
                  <a:lnTo>
                    <a:pt x="2304" y="2011"/>
                  </a:lnTo>
                  <a:lnTo>
                    <a:pt x="2340" y="2018"/>
                  </a:lnTo>
                  <a:lnTo>
                    <a:pt x="2376" y="2029"/>
                  </a:lnTo>
                  <a:lnTo>
                    <a:pt x="2411" y="2042"/>
                  </a:lnTo>
                  <a:lnTo>
                    <a:pt x="2446" y="2060"/>
                  </a:lnTo>
                  <a:lnTo>
                    <a:pt x="2482" y="2083"/>
                  </a:lnTo>
                  <a:lnTo>
                    <a:pt x="2517" y="2111"/>
                  </a:lnTo>
                  <a:lnTo>
                    <a:pt x="2552" y="2144"/>
                  </a:lnTo>
                  <a:lnTo>
                    <a:pt x="2587" y="2183"/>
                  </a:lnTo>
                  <a:lnTo>
                    <a:pt x="2621" y="2230"/>
                  </a:lnTo>
                  <a:lnTo>
                    <a:pt x="2657" y="2283"/>
                  </a:lnTo>
                  <a:lnTo>
                    <a:pt x="2691" y="2345"/>
                  </a:lnTo>
                  <a:lnTo>
                    <a:pt x="2706" y="2376"/>
                  </a:lnTo>
                  <a:lnTo>
                    <a:pt x="2721" y="2412"/>
                  </a:lnTo>
                  <a:lnTo>
                    <a:pt x="2735" y="2453"/>
                  </a:lnTo>
                  <a:lnTo>
                    <a:pt x="2749" y="2497"/>
                  </a:lnTo>
                  <a:lnTo>
                    <a:pt x="2761" y="2544"/>
                  </a:lnTo>
                  <a:lnTo>
                    <a:pt x="2773" y="2594"/>
                  </a:lnTo>
                  <a:lnTo>
                    <a:pt x="2784" y="2646"/>
                  </a:lnTo>
                  <a:lnTo>
                    <a:pt x="2795" y="2700"/>
                  </a:lnTo>
                  <a:lnTo>
                    <a:pt x="2805" y="2755"/>
                  </a:lnTo>
                  <a:lnTo>
                    <a:pt x="2814" y="2810"/>
                  </a:lnTo>
                  <a:lnTo>
                    <a:pt x="2822" y="2865"/>
                  </a:lnTo>
                  <a:lnTo>
                    <a:pt x="2829" y="2919"/>
                  </a:lnTo>
                  <a:lnTo>
                    <a:pt x="2836" y="2971"/>
                  </a:lnTo>
                  <a:lnTo>
                    <a:pt x="2843" y="3023"/>
                  </a:lnTo>
                  <a:lnTo>
                    <a:pt x="2847" y="3073"/>
                  </a:lnTo>
                  <a:lnTo>
                    <a:pt x="2851" y="3119"/>
                  </a:lnTo>
                  <a:lnTo>
                    <a:pt x="2856" y="3162"/>
                  </a:lnTo>
                  <a:lnTo>
                    <a:pt x="2858" y="3200"/>
                  </a:lnTo>
                  <a:lnTo>
                    <a:pt x="2860" y="3236"/>
                  </a:lnTo>
                  <a:lnTo>
                    <a:pt x="2861" y="3264"/>
                  </a:lnTo>
                  <a:lnTo>
                    <a:pt x="2862" y="3288"/>
                  </a:lnTo>
                  <a:lnTo>
                    <a:pt x="2861" y="3306"/>
                  </a:lnTo>
                  <a:lnTo>
                    <a:pt x="2860" y="3317"/>
                  </a:lnTo>
                  <a:lnTo>
                    <a:pt x="2858" y="3321"/>
                  </a:lnTo>
                  <a:lnTo>
                    <a:pt x="0" y="3321"/>
                  </a:lnTo>
                  <a:lnTo>
                    <a:pt x="0" y="3317"/>
                  </a:lnTo>
                  <a:lnTo>
                    <a:pt x="1" y="3306"/>
                  </a:lnTo>
                  <a:lnTo>
                    <a:pt x="2" y="3288"/>
                  </a:lnTo>
                  <a:lnTo>
                    <a:pt x="4" y="3264"/>
                  </a:lnTo>
                  <a:lnTo>
                    <a:pt x="8" y="3236"/>
                  </a:lnTo>
                  <a:lnTo>
                    <a:pt x="11" y="3200"/>
                  </a:lnTo>
                  <a:lnTo>
                    <a:pt x="15" y="3162"/>
                  </a:lnTo>
                  <a:lnTo>
                    <a:pt x="20" y="3119"/>
                  </a:lnTo>
                  <a:lnTo>
                    <a:pt x="25" y="3073"/>
                  </a:lnTo>
                  <a:lnTo>
                    <a:pt x="32" y="3023"/>
                  </a:lnTo>
                  <a:lnTo>
                    <a:pt x="39" y="2971"/>
                  </a:lnTo>
                  <a:lnTo>
                    <a:pt x="46" y="2919"/>
                  </a:lnTo>
                  <a:lnTo>
                    <a:pt x="54" y="2865"/>
                  </a:lnTo>
                  <a:lnTo>
                    <a:pt x="63" y="2810"/>
                  </a:lnTo>
                  <a:lnTo>
                    <a:pt x="73" y="2755"/>
                  </a:lnTo>
                  <a:lnTo>
                    <a:pt x="83" y="2700"/>
                  </a:lnTo>
                  <a:lnTo>
                    <a:pt x="93" y="2646"/>
                  </a:lnTo>
                  <a:lnTo>
                    <a:pt x="105" y="2594"/>
                  </a:lnTo>
                  <a:lnTo>
                    <a:pt x="117" y="2544"/>
                  </a:lnTo>
                  <a:lnTo>
                    <a:pt x="129" y="2497"/>
                  </a:lnTo>
                  <a:lnTo>
                    <a:pt x="143" y="2453"/>
                  </a:lnTo>
                  <a:lnTo>
                    <a:pt x="157" y="2412"/>
                  </a:lnTo>
                  <a:lnTo>
                    <a:pt x="172" y="2376"/>
                  </a:lnTo>
                  <a:lnTo>
                    <a:pt x="187" y="2345"/>
                  </a:lnTo>
                  <a:lnTo>
                    <a:pt x="221" y="2287"/>
                  </a:lnTo>
                  <a:lnTo>
                    <a:pt x="256" y="2235"/>
                  </a:lnTo>
                  <a:lnTo>
                    <a:pt x="291" y="2190"/>
                  </a:lnTo>
                  <a:lnTo>
                    <a:pt x="328" y="2150"/>
                  </a:lnTo>
                  <a:lnTo>
                    <a:pt x="363" y="2116"/>
                  </a:lnTo>
                  <a:lnTo>
                    <a:pt x="399" y="2088"/>
                  </a:lnTo>
                  <a:lnTo>
                    <a:pt x="435" y="2064"/>
                  </a:lnTo>
                  <a:lnTo>
                    <a:pt x="471" y="2045"/>
                  </a:lnTo>
                  <a:lnTo>
                    <a:pt x="507" y="2028"/>
                  </a:lnTo>
                  <a:lnTo>
                    <a:pt x="542" y="2016"/>
                  </a:lnTo>
                  <a:lnTo>
                    <a:pt x="578" y="2006"/>
                  </a:lnTo>
                  <a:lnTo>
                    <a:pt x="612" y="1998"/>
                  </a:lnTo>
                  <a:lnTo>
                    <a:pt x="646" y="1992"/>
                  </a:lnTo>
                  <a:lnTo>
                    <a:pt x="636" y="2034"/>
                  </a:lnTo>
                  <a:lnTo>
                    <a:pt x="626" y="2077"/>
                  </a:lnTo>
                  <a:lnTo>
                    <a:pt x="617" y="2119"/>
                  </a:lnTo>
                  <a:lnTo>
                    <a:pt x="611" y="2165"/>
                  </a:lnTo>
                  <a:lnTo>
                    <a:pt x="606" y="2212"/>
                  </a:lnTo>
                  <a:lnTo>
                    <a:pt x="604" y="2261"/>
                  </a:lnTo>
                  <a:lnTo>
                    <a:pt x="604" y="2511"/>
                  </a:lnTo>
                  <a:lnTo>
                    <a:pt x="569" y="2526"/>
                  </a:lnTo>
                  <a:lnTo>
                    <a:pt x="534" y="2543"/>
                  </a:lnTo>
                  <a:lnTo>
                    <a:pt x="505" y="2564"/>
                  </a:lnTo>
                  <a:lnTo>
                    <a:pt x="477" y="2589"/>
                  </a:lnTo>
                  <a:lnTo>
                    <a:pt x="454" y="2617"/>
                  </a:lnTo>
                  <a:lnTo>
                    <a:pt x="434" y="2649"/>
                  </a:lnTo>
                  <a:lnTo>
                    <a:pt x="417" y="2683"/>
                  </a:lnTo>
                  <a:lnTo>
                    <a:pt x="406" y="2719"/>
                  </a:lnTo>
                  <a:lnTo>
                    <a:pt x="398" y="2759"/>
                  </a:lnTo>
                  <a:lnTo>
                    <a:pt x="396" y="2802"/>
                  </a:lnTo>
                  <a:lnTo>
                    <a:pt x="399" y="2847"/>
                  </a:lnTo>
                  <a:lnTo>
                    <a:pt x="409" y="2890"/>
                  </a:lnTo>
                  <a:lnTo>
                    <a:pt x="426" y="2931"/>
                  </a:lnTo>
                  <a:lnTo>
                    <a:pt x="448" y="2969"/>
                  </a:lnTo>
                  <a:lnTo>
                    <a:pt x="475" y="3003"/>
                  </a:lnTo>
                  <a:lnTo>
                    <a:pt x="506" y="3035"/>
                  </a:lnTo>
                  <a:lnTo>
                    <a:pt x="541" y="3062"/>
                  </a:lnTo>
                  <a:lnTo>
                    <a:pt x="579" y="3084"/>
                  </a:lnTo>
                  <a:lnTo>
                    <a:pt x="621" y="3099"/>
                  </a:lnTo>
                  <a:lnTo>
                    <a:pt x="664" y="3110"/>
                  </a:lnTo>
                  <a:lnTo>
                    <a:pt x="708" y="3113"/>
                  </a:lnTo>
                  <a:lnTo>
                    <a:pt x="754" y="3110"/>
                  </a:lnTo>
                  <a:lnTo>
                    <a:pt x="797" y="3099"/>
                  </a:lnTo>
                  <a:lnTo>
                    <a:pt x="839" y="3084"/>
                  </a:lnTo>
                  <a:lnTo>
                    <a:pt x="876" y="3063"/>
                  </a:lnTo>
                  <a:lnTo>
                    <a:pt x="912" y="3036"/>
                  </a:lnTo>
                  <a:lnTo>
                    <a:pt x="944" y="3007"/>
                  </a:lnTo>
                  <a:lnTo>
                    <a:pt x="970" y="2974"/>
                  </a:lnTo>
                  <a:lnTo>
                    <a:pt x="993" y="2938"/>
                  </a:lnTo>
                  <a:lnTo>
                    <a:pt x="1009" y="2901"/>
                  </a:lnTo>
                  <a:lnTo>
                    <a:pt x="1019" y="2861"/>
                  </a:lnTo>
                  <a:lnTo>
                    <a:pt x="1022" y="2822"/>
                  </a:lnTo>
                  <a:lnTo>
                    <a:pt x="1020" y="2785"/>
                  </a:lnTo>
                  <a:lnTo>
                    <a:pt x="1012" y="2748"/>
                  </a:lnTo>
                  <a:lnTo>
                    <a:pt x="1001" y="2713"/>
                  </a:lnTo>
                  <a:lnTo>
                    <a:pt x="985" y="2679"/>
                  </a:lnTo>
                  <a:lnTo>
                    <a:pt x="965" y="2646"/>
                  </a:lnTo>
                  <a:lnTo>
                    <a:pt x="942" y="2617"/>
                  </a:lnTo>
                  <a:lnTo>
                    <a:pt x="914" y="2589"/>
                  </a:lnTo>
                  <a:lnTo>
                    <a:pt x="883" y="2566"/>
                  </a:lnTo>
                  <a:lnTo>
                    <a:pt x="850" y="2548"/>
                  </a:lnTo>
                  <a:lnTo>
                    <a:pt x="813" y="2532"/>
                  </a:lnTo>
                  <a:lnTo>
                    <a:pt x="813" y="2283"/>
                  </a:lnTo>
                  <a:lnTo>
                    <a:pt x="814" y="2236"/>
                  </a:lnTo>
                  <a:lnTo>
                    <a:pt x="818" y="2193"/>
                  </a:lnTo>
                  <a:lnTo>
                    <a:pt x="823" y="2155"/>
                  </a:lnTo>
                  <a:lnTo>
                    <a:pt x="831" y="2121"/>
                  </a:lnTo>
                  <a:lnTo>
                    <a:pt x="840" y="2091"/>
                  </a:lnTo>
                  <a:lnTo>
                    <a:pt x="850" y="2064"/>
                  </a:lnTo>
                  <a:lnTo>
                    <a:pt x="861" y="2042"/>
                  </a:lnTo>
                  <a:lnTo>
                    <a:pt x="872" y="2023"/>
                  </a:lnTo>
                  <a:lnTo>
                    <a:pt x="884" y="2006"/>
                  </a:lnTo>
                  <a:lnTo>
                    <a:pt x="897" y="1992"/>
                  </a:lnTo>
                  <a:lnTo>
                    <a:pt x="931" y="1986"/>
                  </a:lnTo>
                  <a:lnTo>
                    <a:pt x="963" y="1979"/>
                  </a:lnTo>
                  <a:lnTo>
                    <a:pt x="994" y="1970"/>
                  </a:lnTo>
                  <a:lnTo>
                    <a:pt x="1021" y="1960"/>
                  </a:lnTo>
                  <a:lnTo>
                    <a:pt x="1047" y="1948"/>
                  </a:lnTo>
                  <a:lnTo>
                    <a:pt x="1070" y="1933"/>
                  </a:lnTo>
                  <a:lnTo>
                    <a:pt x="1089" y="1917"/>
                  </a:lnTo>
                  <a:lnTo>
                    <a:pt x="1104" y="1898"/>
                  </a:lnTo>
                  <a:lnTo>
                    <a:pt x="1116" y="1877"/>
                  </a:lnTo>
                  <a:lnTo>
                    <a:pt x="1124" y="1853"/>
                  </a:lnTo>
                  <a:lnTo>
                    <a:pt x="1126" y="1826"/>
                  </a:lnTo>
                  <a:lnTo>
                    <a:pt x="1124" y="1801"/>
                  </a:lnTo>
                  <a:lnTo>
                    <a:pt x="1119" y="1779"/>
                  </a:lnTo>
                  <a:lnTo>
                    <a:pt x="1110" y="1762"/>
                  </a:lnTo>
                  <a:lnTo>
                    <a:pt x="1099" y="1745"/>
                  </a:lnTo>
                  <a:lnTo>
                    <a:pt x="1083" y="1731"/>
                  </a:lnTo>
                  <a:lnTo>
                    <a:pt x="1067" y="1719"/>
                  </a:lnTo>
                  <a:lnTo>
                    <a:pt x="1048" y="1707"/>
                  </a:lnTo>
                  <a:lnTo>
                    <a:pt x="1027" y="1694"/>
                  </a:lnTo>
                  <a:lnTo>
                    <a:pt x="1005" y="1681"/>
                  </a:lnTo>
                  <a:lnTo>
                    <a:pt x="981" y="1666"/>
                  </a:lnTo>
                  <a:lnTo>
                    <a:pt x="957" y="1650"/>
                  </a:lnTo>
                  <a:lnTo>
                    <a:pt x="933" y="1631"/>
                  </a:lnTo>
                  <a:lnTo>
                    <a:pt x="907" y="1609"/>
                  </a:lnTo>
                  <a:lnTo>
                    <a:pt x="883" y="1582"/>
                  </a:lnTo>
                  <a:lnTo>
                    <a:pt x="858" y="1552"/>
                  </a:lnTo>
                  <a:lnTo>
                    <a:pt x="834" y="1515"/>
                  </a:lnTo>
                  <a:lnTo>
                    <a:pt x="833" y="1512"/>
                  </a:lnTo>
                  <a:lnTo>
                    <a:pt x="830" y="1502"/>
                  </a:lnTo>
                  <a:lnTo>
                    <a:pt x="824" y="1488"/>
                  </a:lnTo>
                  <a:lnTo>
                    <a:pt x="819" y="1467"/>
                  </a:lnTo>
                  <a:lnTo>
                    <a:pt x="811" y="1442"/>
                  </a:lnTo>
                  <a:lnTo>
                    <a:pt x="802" y="1411"/>
                  </a:lnTo>
                  <a:lnTo>
                    <a:pt x="792" y="1375"/>
                  </a:lnTo>
                  <a:lnTo>
                    <a:pt x="782" y="1337"/>
                  </a:lnTo>
                  <a:lnTo>
                    <a:pt x="771" y="1294"/>
                  </a:lnTo>
                  <a:lnTo>
                    <a:pt x="761" y="1249"/>
                  </a:lnTo>
                  <a:lnTo>
                    <a:pt x="750" y="1199"/>
                  </a:lnTo>
                  <a:lnTo>
                    <a:pt x="740" y="1148"/>
                  </a:lnTo>
                  <a:lnTo>
                    <a:pt x="731" y="1094"/>
                  </a:lnTo>
                  <a:lnTo>
                    <a:pt x="723" y="1039"/>
                  </a:lnTo>
                  <a:lnTo>
                    <a:pt x="715" y="980"/>
                  </a:lnTo>
                  <a:lnTo>
                    <a:pt x="709" y="922"/>
                  </a:lnTo>
                  <a:lnTo>
                    <a:pt x="705" y="863"/>
                  </a:lnTo>
                  <a:lnTo>
                    <a:pt x="703" y="802"/>
                  </a:lnTo>
                  <a:lnTo>
                    <a:pt x="703" y="742"/>
                  </a:lnTo>
                  <a:lnTo>
                    <a:pt x="704" y="682"/>
                  </a:lnTo>
                  <a:lnTo>
                    <a:pt x="708" y="622"/>
                  </a:lnTo>
                  <a:lnTo>
                    <a:pt x="917" y="622"/>
                  </a:lnTo>
                  <a:lnTo>
                    <a:pt x="908" y="603"/>
                  </a:lnTo>
                  <a:lnTo>
                    <a:pt x="903" y="586"/>
                  </a:lnTo>
                  <a:lnTo>
                    <a:pt x="900" y="570"/>
                  </a:lnTo>
                  <a:lnTo>
                    <a:pt x="897" y="554"/>
                  </a:lnTo>
                  <a:lnTo>
                    <a:pt x="897" y="538"/>
                  </a:lnTo>
                  <a:lnTo>
                    <a:pt x="897" y="519"/>
                  </a:lnTo>
                  <a:lnTo>
                    <a:pt x="898" y="499"/>
                  </a:lnTo>
                  <a:lnTo>
                    <a:pt x="902" y="483"/>
                  </a:lnTo>
                  <a:lnTo>
                    <a:pt x="907" y="467"/>
                  </a:lnTo>
                  <a:lnTo>
                    <a:pt x="912" y="451"/>
                  </a:lnTo>
                  <a:lnTo>
                    <a:pt x="916" y="434"/>
                  </a:lnTo>
                  <a:lnTo>
                    <a:pt x="917" y="416"/>
                  </a:lnTo>
                  <a:lnTo>
                    <a:pt x="750" y="416"/>
                  </a:lnTo>
                  <a:lnTo>
                    <a:pt x="768" y="373"/>
                  </a:lnTo>
                  <a:lnTo>
                    <a:pt x="788" y="332"/>
                  </a:lnTo>
                  <a:lnTo>
                    <a:pt x="811" y="292"/>
                  </a:lnTo>
                  <a:lnTo>
                    <a:pt x="838" y="254"/>
                  </a:lnTo>
                  <a:lnTo>
                    <a:pt x="867" y="218"/>
                  </a:lnTo>
                  <a:lnTo>
                    <a:pt x="901" y="184"/>
                  </a:lnTo>
                  <a:lnTo>
                    <a:pt x="937" y="152"/>
                  </a:lnTo>
                  <a:lnTo>
                    <a:pt x="977" y="122"/>
                  </a:lnTo>
                  <a:lnTo>
                    <a:pt x="1021" y="95"/>
                  </a:lnTo>
                  <a:lnTo>
                    <a:pt x="1069" y="71"/>
                  </a:lnTo>
                  <a:lnTo>
                    <a:pt x="1121" y="50"/>
                  </a:lnTo>
                  <a:lnTo>
                    <a:pt x="1176" y="33"/>
                  </a:lnTo>
                  <a:lnTo>
                    <a:pt x="1236" y="18"/>
                  </a:lnTo>
                  <a:lnTo>
                    <a:pt x="1299" y="9"/>
                  </a:lnTo>
                  <a:lnTo>
                    <a:pt x="1368" y="2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85C0F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2170046" y="730002"/>
              <a:ext cx="3337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sz="3200" b="1" spc="300" dirty="0">
                <a:solidFill>
                  <a:srgbClr val="85C0FB"/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Straight Connector 22"/>
            <p:cNvCxnSpPr/>
            <p:nvPr/>
          </p:nvCxnSpPr>
          <p:spPr>
            <a:xfrm>
              <a:off x="2064987" y="1419099"/>
              <a:ext cx="343592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1" name="TextBox 20"/>
            <p:cNvSpPr txBox="1"/>
            <p:nvPr/>
          </p:nvSpPr>
          <p:spPr>
            <a:xfrm>
              <a:off x="1611085" y="1572090"/>
              <a:ext cx="40494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Clr>
                  <a:srgbClr val="85C0FB"/>
                </a:buClr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Clr>
                  <a:srgbClr val="85C0FB"/>
                </a:buClr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Clr>
                  <a:srgbClr val="85C0FB"/>
                </a:buClr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请在此处输入您的文本，或者复制您的文本粘贴到此处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  <a:p>
              <a:pPr marL="171450" indent="-171450">
                <a:lnSpc>
                  <a:spcPct val="150000"/>
                </a:lnSpc>
                <a:buClr>
                  <a:srgbClr val="85C0FB"/>
                </a:buClr>
                <a:buFont typeface="Wingdings" panose="05000000000000000000" pitchFamily="2" charset="2"/>
                <a:buChar char="l"/>
              </a:pP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270189" y="528158"/>
            <a:ext cx="9965658" cy="5119533"/>
            <a:chOff x="1270189" y="916778"/>
            <a:chExt cx="9965658" cy="5119533"/>
          </a:xfrm>
        </p:grpSpPr>
        <p:sp>
          <p:nvSpPr>
            <p:cNvPr id="20" name="Rectangle 4"/>
            <p:cNvSpPr/>
            <p:nvPr/>
          </p:nvSpPr>
          <p:spPr bwMode="auto">
            <a:xfrm>
              <a:off x="1270189" y="3147395"/>
              <a:ext cx="750248" cy="750248"/>
            </a:xfrm>
            <a:prstGeom prst="rect">
              <a:avLst/>
            </a:prstGeom>
            <a:solidFill>
              <a:srgbClr val="8379C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1446484" y="3244158"/>
              <a:ext cx="397659" cy="556722"/>
            </a:xfrm>
            <a:custGeom>
              <a:avLst/>
              <a:gdLst>
                <a:gd name="T0" fmla="*/ 1914 w 2656"/>
                <a:gd name="T1" fmla="*/ 2389 h 3719"/>
                <a:gd name="T2" fmla="*/ 2022 w 2656"/>
                <a:gd name="T3" fmla="*/ 2495 h 3719"/>
                <a:gd name="T4" fmla="*/ 2148 w 2656"/>
                <a:gd name="T5" fmla="*/ 2620 h 3719"/>
                <a:gd name="T6" fmla="*/ 2234 w 2656"/>
                <a:gd name="T7" fmla="*/ 2703 h 3719"/>
                <a:gd name="T8" fmla="*/ 2304 w 2656"/>
                <a:gd name="T9" fmla="*/ 2810 h 3719"/>
                <a:gd name="T10" fmla="*/ 2300 w 2656"/>
                <a:gd name="T11" fmla="*/ 3003 h 3719"/>
                <a:gd name="T12" fmla="*/ 1713 w 2656"/>
                <a:gd name="T13" fmla="*/ 3653 h 3719"/>
                <a:gd name="T14" fmla="*/ 1547 w 2656"/>
                <a:gd name="T15" fmla="*/ 3717 h 3719"/>
                <a:gd name="T16" fmla="*/ 1416 w 2656"/>
                <a:gd name="T17" fmla="*/ 3641 h 3719"/>
                <a:gd name="T18" fmla="*/ 1387 w 2656"/>
                <a:gd name="T19" fmla="*/ 3490 h 3719"/>
                <a:gd name="T20" fmla="*/ 1454 w 2656"/>
                <a:gd name="T21" fmla="*/ 2774 h 3719"/>
                <a:gd name="T22" fmla="*/ 1188 w 2656"/>
                <a:gd name="T23" fmla="*/ 3394 h 3719"/>
                <a:gd name="T24" fmla="*/ 1251 w 2656"/>
                <a:gd name="T25" fmla="*/ 3555 h 3719"/>
                <a:gd name="T26" fmla="*/ 1173 w 2656"/>
                <a:gd name="T27" fmla="*/ 3684 h 3719"/>
                <a:gd name="T28" fmla="*/ 1020 w 2656"/>
                <a:gd name="T29" fmla="*/ 3713 h 3719"/>
                <a:gd name="T30" fmla="*/ 386 w 2656"/>
                <a:gd name="T31" fmla="*/ 3107 h 3719"/>
                <a:gd name="T32" fmla="*/ 316 w 2656"/>
                <a:gd name="T33" fmla="*/ 2925 h 3719"/>
                <a:gd name="T34" fmla="*/ 364 w 2656"/>
                <a:gd name="T35" fmla="*/ 2742 h 3719"/>
                <a:gd name="T36" fmla="*/ 425 w 2656"/>
                <a:gd name="T37" fmla="*/ 2677 h 3719"/>
                <a:gd name="T38" fmla="*/ 533 w 2656"/>
                <a:gd name="T39" fmla="*/ 2571 h 3719"/>
                <a:gd name="T40" fmla="*/ 659 w 2656"/>
                <a:gd name="T41" fmla="*/ 2448 h 3719"/>
                <a:gd name="T42" fmla="*/ 743 w 2656"/>
                <a:gd name="T43" fmla="*/ 2365 h 3719"/>
                <a:gd name="T44" fmla="*/ 1461 w 2656"/>
                <a:gd name="T45" fmla="*/ 1154 h 3719"/>
                <a:gd name="T46" fmla="*/ 1798 w 2656"/>
                <a:gd name="T47" fmla="*/ 1208 h 3719"/>
                <a:gd name="T48" fmla="*/ 2025 w 2656"/>
                <a:gd name="T49" fmla="*/ 1334 h 3719"/>
                <a:gd name="T50" fmla="*/ 2107 w 2656"/>
                <a:gd name="T51" fmla="*/ 1415 h 3719"/>
                <a:gd name="T52" fmla="*/ 2245 w 2656"/>
                <a:gd name="T53" fmla="*/ 1558 h 3719"/>
                <a:gd name="T54" fmla="*/ 2398 w 2656"/>
                <a:gd name="T55" fmla="*/ 1719 h 3719"/>
                <a:gd name="T56" fmla="*/ 2529 w 2656"/>
                <a:gd name="T57" fmla="*/ 1857 h 3719"/>
                <a:gd name="T58" fmla="*/ 2595 w 2656"/>
                <a:gd name="T59" fmla="*/ 1928 h 3719"/>
                <a:gd name="T60" fmla="*/ 2655 w 2656"/>
                <a:gd name="T61" fmla="*/ 2042 h 3719"/>
                <a:gd name="T62" fmla="*/ 2606 w 2656"/>
                <a:gd name="T63" fmla="*/ 2189 h 3719"/>
                <a:gd name="T64" fmla="*/ 2470 w 2656"/>
                <a:gd name="T65" fmla="*/ 2245 h 3719"/>
                <a:gd name="T66" fmla="*/ 2343 w 2656"/>
                <a:gd name="T67" fmla="*/ 2197 h 3719"/>
                <a:gd name="T68" fmla="*/ 314 w 2656"/>
                <a:gd name="T69" fmla="*/ 2197 h 3719"/>
                <a:gd name="T70" fmla="*/ 186 w 2656"/>
                <a:gd name="T71" fmla="*/ 2245 h 3719"/>
                <a:gd name="T72" fmla="*/ 50 w 2656"/>
                <a:gd name="T73" fmla="*/ 2189 h 3719"/>
                <a:gd name="T74" fmla="*/ 1 w 2656"/>
                <a:gd name="T75" fmla="*/ 2042 h 3719"/>
                <a:gd name="T76" fmla="*/ 61 w 2656"/>
                <a:gd name="T77" fmla="*/ 1928 h 3719"/>
                <a:gd name="T78" fmla="*/ 128 w 2656"/>
                <a:gd name="T79" fmla="*/ 1857 h 3719"/>
                <a:gd name="T80" fmla="*/ 258 w 2656"/>
                <a:gd name="T81" fmla="*/ 1719 h 3719"/>
                <a:gd name="T82" fmla="*/ 411 w 2656"/>
                <a:gd name="T83" fmla="*/ 1558 h 3719"/>
                <a:gd name="T84" fmla="*/ 549 w 2656"/>
                <a:gd name="T85" fmla="*/ 1415 h 3719"/>
                <a:gd name="T86" fmla="*/ 631 w 2656"/>
                <a:gd name="T87" fmla="*/ 1334 h 3719"/>
                <a:gd name="T88" fmla="*/ 858 w 2656"/>
                <a:gd name="T89" fmla="*/ 1208 h 3719"/>
                <a:gd name="T90" fmla="*/ 1195 w 2656"/>
                <a:gd name="T91" fmla="*/ 1154 h 3719"/>
                <a:gd name="T92" fmla="*/ 1449 w 2656"/>
                <a:gd name="T93" fmla="*/ 13 h 3719"/>
                <a:gd name="T94" fmla="*/ 1701 w 2656"/>
                <a:gd name="T95" fmla="*/ 150 h 3719"/>
                <a:gd name="T96" fmla="*/ 1840 w 2656"/>
                <a:gd name="T97" fmla="*/ 397 h 3719"/>
                <a:gd name="T98" fmla="*/ 1823 w 2656"/>
                <a:gd name="T99" fmla="*/ 690 h 3719"/>
                <a:gd name="T100" fmla="*/ 1657 w 2656"/>
                <a:gd name="T101" fmla="*/ 918 h 3719"/>
                <a:gd name="T102" fmla="*/ 1390 w 2656"/>
                <a:gd name="T103" fmla="*/ 1028 h 3719"/>
                <a:gd name="T104" fmla="*/ 1097 w 2656"/>
                <a:gd name="T105" fmla="*/ 979 h 3719"/>
                <a:gd name="T106" fmla="*/ 884 w 2656"/>
                <a:gd name="T107" fmla="*/ 792 h 3719"/>
                <a:gd name="T108" fmla="*/ 802 w 2656"/>
                <a:gd name="T109" fmla="*/ 514 h 3719"/>
                <a:gd name="T110" fmla="*/ 884 w 2656"/>
                <a:gd name="T111" fmla="*/ 238 h 3719"/>
                <a:gd name="T112" fmla="*/ 1097 w 2656"/>
                <a:gd name="T113" fmla="*/ 52 h 3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56" h="3719">
                  <a:moveTo>
                    <a:pt x="1880" y="2356"/>
                  </a:moveTo>
                  <a:lnTo>
                    <a:pt x="1883" y="2359"/>
                  </a:lnTo>
                  <a:lnTo>
                    <a:pt x="1889" y="2365"/>
                  </a:lnTo>
                  <a:lnTo>
                    <a:pt x="1900" y="2376"/>
                  </a:lnTo>
                  <a:lnTo>
                    <a:pt x="1914" y="2389"/>
                  </a:lnTo>
                  <a:lnTo>
                    <a:pt x="1931" y="2406"/>
                  </a:lnTo>
                  <a:lnTo>
                    <a:pt x="1951" y="2427"/>
                  </a:lnTo>
                  <a:lnTo>
                    <a:pt x="1974" y="2448"/>
                  </a:lnTo>
                  <a:lnTo>
                    <a:pt x="1997" y="2471"/>
                  </a:lnTo>
                  <a:lnTo>
                    <a:pt x="2022" y="2495"/>
                  </a:lnTo>
                  <a:lnTo>
                    <a:pt x="2048" y="2521"/>
                  </a:lnTo>
                  <a:lnTo>
                    <a:pt x="2074" y="2547"/>
                  </a:lnTo>
                  <a:lnTo>
                    <a:pt x="2099" y="2571"/>
                  </a:lnTo>
                  <a:lnTo>
                    <a:pt x="2124" y="2597"/>
                  </a:lnTo>
                  <a:lnTo>
                    <a:pt x="2148" y="2620"/>
                  </a:lnTo>
                  <a:lnTo>
                    <a:pt x="2170" y="2641"/>
                  </a:lnTo>
                  <a:lnTo>
                    <a:pt x="2190" y="2660"/>
                  </a:lnTo>
                  <a:lnTo>
                    <a:pt x="2208" y="2677"/>
                  </a:lnTo>
                  <a:lnTo>
                    <a:pt x="2223" y="2692"/>
                  </a:lnTo>
                  <a:lnTo>
                    <a:pt x="2234" y="2703"/>
                  </a:lnTo>
                  <a:lnTo>
                    <a:pt x="2240" y="2709"/>
                  </a:lnTo>
                  <a:lnTo>
                    <a:pt x="2243" y="2711"/>
                  </a:lnTo>
                  <a:lnTo>
                    <a:pt x="2269" y="2742"/>
                  </a:lnTo>
                  <a:lnTo>
                    <a:pt x="2290" y="2775"/>
                  </a:lnTo>
                  <a:lnTo>
                    <a:pt x="2304" y="2810"/>
                  </a:lnTo>
                  <a:lnTo>
                    <a:pt x="2314" y="2848"/>
                  </a:lnTo>
                  <a:lnTo>
                    <a:pt x="2317" y="2886"/>
                  </a:lnTo>
                  <a:lnTo>
                    <a:pt x="2316" y="2925"/>
                  </a:lnTo>
                  <a:lnTo>
                    <a:pt x="2310" y="2964"/>
                  </a:lnTo>
                  <a:lnTo>
                    <a:pt x="2300" y="3003"/>
                  </a:lnTo>
                  <a:lnTo>
                    <a:pt x="2286" y="3040"/>
                  </a:lnTo>
                  <a:lnTo>
                    <a:pt x="2267" y="3075"/>
                  </a:lnTo>
                  <a:lnTo>
                    <a:pt x="2245" y="3107"/>
                  </a:lnTo>
                  <a:lnTo>
                    <a:pt x="2219" y="3136"/>
                  </a:lnTo>
                  <a:lnTo>
                    <a:pt x="1713" y="3653"/>
                  </a:lnTo>
                  <a:lnTo>
                    <a:pt x="1681" y="3680"/>
                  </a:lnTo>
                  <a:lnTo>
                    <a:pt x="1646" y="3700"/>
                  </a:lnTo>
                  <a:lnTo>
                    <a:pt x="1613" y="3713"/>
                  </a:lnTo>
                  <a:lnTo>
                    <a:pt x="1579" y="3719"/>
                  </a:lnTo>
                  <a:lnTo>
                    <a:pt x="1547" y="3717"/>
                  </a:lnTo>
                  <a:lnTo>
                    <a:pt x="1515" y="3711"/>
                  </a:lnTo>
                  <a:lnTo>
                    <a:pt x="1487" y="3700"/>
                  </a:lnTo>
                  <a:lnTo>
                    <a:pt x="1459" y="3684"/>
                  </a:lnTo>
                  <a:lnTo>
                    <a:pt x="1436" y="3664"/>
                  </a:lnTo>
                  <a:lnTo>
                    <a:pt x="1416" y="3641"/>
                  </a:lnTo>
                  <a:lnTo>
                    <a:pt x="1400" y="3614"/>
                  </a:lnTo>
                  <a:lnTo>
                    <a:pt x="1388" y="3586"/>
                  </a:lnTo>
                  <a:lnTo>
                    <a:pt x="1382" y="3555"/>
                  </a:lnTo>
                  <a:lnTo>
                    <a:pt x="1382" y="3523"/>
                  </a:lnTo>
                  <a:lnTo>
                    <a:pt x="1387" y="3490"/>
                  </a:lnTo>
                  <a:lnTo>
                    <a:pt x="1400" y="3457"/>
                  </a:lnTo>
                  <a:lnTo>
                    <a:pt x="1420" y="3424"/>
                  </a:lnTo>
                  <a:lnTo>
                    <a:pt x="1447" y="3394"/>
                  </a:lnTo>
                  <a:lnTo>
                    <a:pt x="1768" y="3079"/>
                  </a:lnTo>
                  <a:lnTo>
                    <a:pt x="1454" y="2774"/>
                  </a:lnTo>
                  <a:lnTo>
                    <a:pt x="1880" y="2356"/>
                  </a:lnTo>
                  <a:close/>
                  <a:moveTo>
                    <a:pt x="753" y="2356"/>
                  </a:moveTo>
                  <a:lnTo>
                    <a:pt x="1179" y="2774"/>
                  </a:lnTo>
                  <a:lnTo>
                    <a:pt x="867" y="3079"/>
                  </a:lnTo>
                  <a:lnTo>
                    <a:pt x="1188" y="3394"/>
                  </a:lnTo>
                  <a:lnTo>
                    <a:pt x="1215" y="3424"/>
                  </a:lnTo>
                  <a:lnTo>
                    <a:pt x="1234" y="3457"/>
                  </a:lnTo>
                  <a:lnTo>
                    <a:pt x="1246" y="3490"/>
                  </a:lnTo>
                  <a:lnTo>
                    <a:pt x="1251" y="3523"/>
                  </a:lnTo>
                  <a:lnTo>
                    <a:pt x="1251" y="3555"/>
                  </a:lnTo>
                  <a:lnTo>
                    <a:pt x="1245" y="3586"/>
                  </a:lnTo>
                  <a:lnTo>
                    <a:pt x="1233" y="3614"/>
                  </a:lnTo>
                  <a:lnTo>
                    <a:pt x="1217" y="3641"/>
                  </a:lnTo>
                  <a:lnTo>
                    <a:pt x="1197" y="3664"/>
                  </a:lnTo>
                  <a:lnTo>
                    <a:pt x="1173" y="3684"/>
                  </a:lnTo>
                  <a:lnTo>
                    <a:pt x="1147" y="3700"/>
                  </a:lnTo>
                  <a:lnTo>
                    <a:pt x="1117" y="3711"/>
                  </a:lnTo>
                  <a:lnTo>
                    <a:pt x="1086" y="3717"/>
                  </a:lnTo>
                  <a:lnTo>
                    <a:pt x="1053" y="3719"/>
                  </a:lnTo>
                  <a:lnTo>
                    <a:pt x="1020" y="3713"/>
                  </a:lnTo>
                  <a:lnTo>
                    <a:pt x="986" y="3700"/>
                  </a:lnTo>
                  <a:lnTo>
                    <a:pt x="953" y="3680"/>
                  </a:lnTo>
                  <a:lnTo>
                    <a:pt x="919" y="3653"/>
                  </a:lnTo>
                  <a:lnTo>
                    <a:pt x="412" y="3136"/>
                  </a:lnTo>
                  <a:lnTo>
                    <a:pt x="386" y="3107"/>
                  </a:lnTo>
                  <a:lnTo>
                    <a:pt x="365" y="3075"/>
                  </a:lnTo>
                  <a:lnTo>
                    <a:pt x="346" y="3040"/>
                  </a:lnTo>
                  <a:lnTo>
                    <a:pt x="332" y="3003"/>
                  </a:lnTo>
                  <a:lnTo>
                    <a:pt x="323" y="2964"/>
                  </a:lnTo>
                  <a:lnTo>
                    <a:pt x="316" y="2925"/>
                  </a:lnTo>
                  <a:lnTo>
                    <a:pt x="316" y="2886"/>
                  </a:lnTo>
                  <a:lnTo>
                    <a:pt x="320" y="2848"/>
                  </a:lnTo>
                  <a:lnTo>
                    <a:pt x="329" y="2810"/>
                  </a:lnTo>
                  <a:lnTo>
                    <a:pt x="344" y="2775"/>
                  </a:lnTo>
                  <a:lnTo>
                    <a:pt x="364" y="2742"/>
                  </a:lnTo>
                  <a:lnTo>
                    <a:pt x="390" y="2711"/>
                  </a:lnTo>
                  <a:lnTo>
                    <a:pt x="392" y="2709"/>
                  </a:lnTo>
                  <a:lnTo>
                    <a:pt x="398" y="2703"/>
                  </a:lnTo>
                  <a:lnTo>
                    <a:pt x="410" y="2692"/>
                  </a:lnTo>
                  <a:lnTo>
                    <a:pt x="425" y="2677"/>
                  </a:lnTo>
                  <a:lnTo>
                    <a:pt x="442" y="2660"/>
                  </a:lnTo>
                  <a:lnTo>
                    <a:pt x="462" y="2641"/>
                  </a:lnTo>
                  <a:lnTo>
                    <a:pt x="484" y="2620"/>
                  </a:lnTo>
                  <a:lnTo>
                    <a:pt x="508" y="2597"/>
                  </a:lnTo>
                  <a:lnTo>
                    <a:pt x="533" y="2571"/>
                  </a:lnTo>
                  <a:lnTo>
                    <a:pt x="558" y="2547"/>
                  </a:lnTo>
                  <a:lnTo>
                    <a:pt x="584" y="2521"/>
                  </a:lnTo>
                  <a:lnTo>
                    <a:pt x="610" y="2495"/>
                  </a:lnTo>
                  <a:lnTo>
                    <a:pt x="635" y="2471"/>
                  </a:lnTo>
                  <a:lnTo>
                    <a:pt x="659" y="2448"/>
                  </a:lnTo>
                  <a:lnTo>
                    <a:pt x="681" y="2427"/>
                  </a:lnTo>
                  <a:lnTo>
                    <a:pt x="701" y="2406"/>
                  </a:lnTo>
                  <a:lnTo>
                    <a:pt x="718" y="2389"/>
                  </a:lnTo>
                  <a:lnTo>
                    <a:pt x="732" y="2376"/>
                  </a:lnTo>
                  <a:lnTo>
                    <a:pt x="743" y="2365"/>
                  </a:lnTo>
                  <a:lnTo>
                    <a:pt x="751" y="2359"/>
                  </a:lnTo>
                  <a:lnTo>
                    <a:pt x="753" y="2356"/>
                  </a:lnTo>
                  <a:close/>
                  <a:moveTo>
                    <a:pt x="1279" y="1152"/>
                  </a:moveTo>
                  <a:lnTo>
                    <a:pt x="1377" y="1152"/>
                  </a:lnTo>
                  <a:lnTo>
                    <a:pt x="1461" y="1154"/>
                  </a:lnTo>
                  <a:lnTo>
                    <a:pt x="1539" y="1158"/>
                  </a:lnTo>
                  <a:lnTo>
                    <a:pt x="1611" y="1167"/>
                  </a:lnTo>
                  <a:lnTo>
                    <a:pt x="1679" y="1178"/>
                  </a:lnTo>
                  <a:lnTo>
                    <a:pt x="1741" y="1191"/>
                  </a:lnTo>
                  <a:lnTo>
                    <a:pt x="1798" y="1208"/>
                  </a:lnTo>
                  <a:lnTo>
                    <a:pt x="1852" y="1228"/>
                  </a:lnTo>
                  <a:lnTo>
                    <a:pt x="1900" y="1250"/>
                  </a:lnTo>
                  <a:lnTo>
                    <a:pt x="1945" y="1276"/>
                  </a:lnTo>
                  <a:lnTo>
                    <a:pt x="1986" y="1304"/>
                  </a:lnTo>
                  <a:lnTo>
                    <a:pt x="2025" y="1334"/>
                  </a:lnTo>
                  <a:lnTo>
                    <a:pt x="2035" y="1343"/>
                  </a:lnTo>
                  <a:lnTo>
                    <a:pt x="2048" y="1356"/>
                  </a:lnTo>
                  <a:lnTo>
                    <a:pt x="2065" y="1372"/>
                  </a:lnTo>
                  <a:lnTo>
                    <a:pt x="2084" y="1393"/>
                  </a:lnTo>
                  <a:lnTo>
                    <a:pt x="2107" y="1415"/>
                  </a:lnTo>
                  <a:lnTo>
                    <a:pt x="2132" y="1439"/>
                  </a:lnTo>
                  <a:lnTo>
                    <a:pt x="2158" y="1467"/>
                  </a:lnTo>
                  <a:lnTo>
                    <a:pt x="2185" y="1495"/>
                  </a:lnTo>
                  <a:lnTo>
                    <a:pt x="2215" y="1526"/>
                  </a:lnTo>
                  <a:lnTo>
                    <a:pt x="2245" y="1558"/>
                  </a:lnTo>
                  <a:lnTo>
                    <a:pt x="2276" y="1589"/>
                  </a:lnTo>
                  <a:lnTo>
                    <a:pt x="2307" y="1622"/>
                  </a:lnTo>
                  <a:lnTo>
                    <a:pt x="2338" y="1655"/>
                  </a:lnTo>
                  <a:lnTo>
                    <a:pt x="2368" y="1687"/>
                  </a:lnTo>
                  <a:lnTo>
                    <a:pt x="2398" y="1719"/>
                  </a:lnTo>
                  <a:lnTo>
                    <a:pt x="2428" y="1749"/>
                  </a:lnTo>
                  <a:lnTo>
                    <a:pt x="2456" y="1780"/>
                  </a:lnTo>
                  <a:lnTo>
                    <a:pt x="2482" y="1807"/>
                  </a:lnTo>
                  <a:lnTo>
                    <a:pt x="2507" y="1834"/>
                  </a:lnTo>
                  <a:lnTo>
                    <a:pt x="2529" y="1857"/>
                  </a:lnTo>
                  <a:lnTo>
                    <a:pt x="2549" y="1878"/>
                  </a:lnTo>
                  <a:lnTo>
                    <a:pt x="2565" y="1896"/>
                  </a:lnTo>
                  <a:lnTo>
                    <a:pt x="2579" y="1909"/>
                  </a:lnTo>
                  <a:lnTo>
                    <a:pt x="2589" y="1920"/>
                  </a:lnTo>
                  <a:lnTo>
                    <a:pt x="2595" y="1928"/>
                  </a:lnTo>
                  <a:lnTo>
                    <a:pt x="2597" y="1930"/>
                  </a:lnTo>
                  <a:lnTo>
                    <a:pt x="2620" y="1954"/>
                  </a:lnTo>
                  <a:lnTo>
                    <a:pt x="2637" y="1981"/>
                  </a:lnTo>
                  <a:lnTo>
                    <a:pt x="2649" y="2011"/>
                  </a:lnTo>
                  <a:lnTo>
                    <a:pt x="2655" y="2042"/>
                  </a:lnTo>
                  <a:lnTo>
                    <a:pt x="2656" y="2073"/>
                  </a:lnTo>
                  <a:lnTo>
                    <a:pt x="2652" y="2105"/>
                  </a:lnTo>
                  <a:lnTo>
                    <a:pt x="2642" y="2134"/>
                  </a:lnTo>
                  <a:lnTo>
                    <a:pt x="2627" y="2163"/>
                  </a:lnTo>
                  <a:lnTo>
                    <a:pt x="2606" y="2189"/>
                  </a:lnTo>
                  <a:lnTo>
                    <a:pt x="2583" y="2210"/>
                  </a:lnTo>
                  <a:lnTo>
                    <a:pt x="2558" y="2225"/>
                  </a:lnTo>
                  <a:lnTo>
                    <a:pt x="2529" y="2236"/>
                  </a:lnTo>
                  <a:lnTo>
                    <a:pt x="2500" y="2243"/>
                  </a:lnTo>
                  <a:lnTo>
                    <a:pt x="2470" y="2245"/>
                  </a:lnTo>
                  <a:lnTo>
                    <a:pt x="2443" y="2244"/>
                  </a:lnTo>
                  <a:lnTo>
                    <a:pt x="2416" y="2238"/>
                  </a:lnTo>
                  <a:lnTo>
                    <a:pt x="2390" y="2228"/>
                  </a:lnTo>
                  <a:lnTo>
                    <a:pt x="2366" y="2215"/>
                  </a:lnTo>
                  <a:lnTo>
                    <a:pt x="2343" y="2197"/>
                  </a:lnTo>
                  <a:lnTo>
                    <a:pt x="1906" y="1797"/>
                  </a:lnTo>
                  <a:lnTo>
                    <a:pt x="1899" y="2149"/>
                  </a:lnTo>
                  <a:lnTo>
                    <a:pt x="757" y="2149"/>
                  </a:lnTo>
                  <a:lnTo>
                    <a:pt x="751" y="1798"/>
                  </a:lnTo>
                  <a:lnTo>
                    <a:pt x="314" y="2197"/>
                  </a:lnTo>
                  <a:lnTo>
                    <a:pt x="290" y="2215"/>
                  </a:lnTo>
                  <a:lnTo>
                    <a:pt x="266" y="2228"/>
                  </a:lnTo>
                  <a:lnTo>
                    <a:pt x="240" y="2238"/>
                  </a:lnTo>
                  <a:lnTo>
                    <a:pt x="213" y="2244"/>
                  </a:lnTo>
                  <a:lnTo>
                    <a:pt x="186" y="2245"/>
                  </a:lnTo>
                  <a:lnTo>
                    <a:pt x="157" y="2243"/>
                  </a:lnTo>
                  <a:lnTo>
                    <a:pt x="127" y="2236"/>
                  </a:lnTo>
                  <a:lnTo>
                    <a:pt x="100" y="2225"/>
                  </a:lnTo>
                  <a:lnTo>
                    <a:pt x="73" y="2210"/>
                  </a:lnTo>
                  <a:lnTo>
                    <a:pt x="50" y="2189"/>
                  </a:lnTo>
                  <a:lnTo>
                    <a:pt x="30" y="2163"/>
                  </a:lnTo>
                  <a:lnTo>
                    <a:pt x="14" y="2134"/>
                  </a:lnTo>
                  <a:lnTo>
                    <a:pt x="5" y="2105"/>
                  </a:lnTo>
                  <a:lnTo>
                    <a:pt x="0" y="2073"/>
                  </a:lnTo>
                  <a:lnTo>
                    <a:pt x="1" y="2042"/>
                  </a:lnTo>
                  <a:lnTo>
                    <a:pt x="7" y="2011"/>
                  </a:lnTo>
                  <a:lnTo>
                    <a:pt x="20" y="1981"/>
                  </a:lnTo>
                  <a:lnTo>
                    <a:pt x="36" y="1954"/>
                  </a:lnTo>
                  <a:lnTo>
                    <a:pt x="59" y="1930"/>
                  </a:lnTo>
                  <a:lnTo>
                    <a:pt x="61" y="1928"/>
                  </a:lnTo>
                  <a:lnTo>
                    <a:pt x="67" y="1920"/>
                  </a:lnTo>
                  <a:lnTo>
                    <a:pt x="77" y="1909"/>
                  </a:lnTo>
                  <a:lnTo>
                    <a:pt x="91" y="1896"/>
                  </a:lnTo>
                  <a:lnTo>
                    <a:pt x="108" y="1878"/>
                  </a:lnTo>
                  <a:lnTo>
                    <a:pt x="128" y="1857"/>
                  </a:lnTo>
                  <a:lnTo>
                    <a:pt x="149" y="1834"/>
                  </a:lnTo>
                  <a:lnTo>
                    <a:pt x="174" y="1807"/>
                  </a:lnTo>
                  <a:lnTo>
                    <a:pt x="200" y="1780"/>
                  </a:lnTo>
                  <a:lnTo>
                    <a:pt x="228" y="1749"/>
                  </a:lnTo>
                  <a:lnTo>
                    <a:pt x="258" y="1719"/>
                  </a:lnTo>
                  <a:lnTo>
                    <a:pt x="288" y="1687"/>
                  </a:lnTo>
                  <a:lnTo>
                    <a:pt x="319" y="1655"/>
                  </a:lnTo>
                  <a:lnTo>
                    <a:pt x="350" y="1622"/>
                  </a:lnTo>
                  <a:lnTo>
                    <a:pt x="381" y="1589"/>
                  </a:lnTo>
                  <a:lnTo>
                    <a:pt x="411" y="1558"/>
                  </a:lnTo>
                  <a:lnTo>
                    <a:pt x="442" y="1526"/>
                  </a:lnTo>
                  <a:lnTo>
                    <a:pt x="471" y="1495"/>
                  </a:lnTo>
                  <a:lnTo>
                    <a:pt x="498" y="1467"/>
                  </a:lnTo>
                  <a:lnTo>
                    <a:pt x="525" y="1439"/>
                  </a:lnTo>
                  <a:lnTo>
                    <a:pt x="549" y="1415"/>
                  </a:lnTo>
                  <a:lnTo>
                    <a:pt x="572" y="1393"/>
                  </a:lnTo>
                  <a:lnTo>
                    <a:pt x="591" y="1372"/>
                  </a:lnTo>
                  <a:lnTo>
                    <a:pt x="608" y="1356"/>
                  </a:lnTo>
                  <a:lnTo>
                    <a:pt x="621" y="1343"/>
                  </a:lnTo>
                  <a:lnTo>
                    <a:pt x="631" y="1334"/>
                  </a:lnTo>
                  <a:lnTo>
                    <a:pt x="670" y="1304"/>
                  </a:lnTo>
                  <a:lnTo>
                    <a:pt x="711" y="1276"/>
                  </a:lnTo>
                  <a:lnTo>
                    <a:pt x="756" y="1250"/>
                  </a:lnTo>
                  <a:lnTo>
                    <a:pt x="806" y="1228"/>
                  </a:lnTo>
                  <a:lnTo>
                    <a:pt x="858" y="1208"/>
                  </a:lnTo>
                  <a:lnTo>
                    <a:pt x="915" y="1191"/>
                  </a:lnTo>
                  <a:lnTo>
                    <a:pt x="977" y="1178"/>
                  </a:lnTo>
                  <a:lnTo>
                    <a:pt x="1045" y="1167"/>
                  </a:lnTo>
                  <a:lnTo>
                    <a:pt x="1117" y="1158"/>
                  </a:lnTo>
                  <a:lnTo>
                    <a:pt x="1195" y="1154"/>
                  </a:lnTo>
                  <a:lnTo>
                    <a:pt x="1279" y="1152"/>
                  </a:lnTo>
                  <a:close/>
                  <a:moveTo>
                    <a:pt x="1329" y="0"/>
                  </a:moveTo>
                  <a:lnTo>
                    <a:pt x="1329" y="0"/>
                  </a:lnTo>
                  <a:lnTo>
                    <a:pt x="1390" y="3"/>
                  </a:lnTo>
                  <a:lnTo>
                    <a:pt x="1449" y="13"/>
                  </a:lnTo>
                  <a:lnTo>
                    <a:pt x="1505" y="30"/>
                  </a:lnTo>
                  <a:lnTo>
                    <a:pt x="1560" y="52"/>
                  </a:lnTo>
                  <a:lnTo>
                    <a:pt x="1610" y="80"/>
                  </a:lnTo>
                  <a:lnTo>
                    <a:pt x="1657" y="113"/>
                  </a:lnTo>
                  <a:lnTo>
                    <a:pt x="1701" y="150"/>
                  </a:lnTo>
                  <a:lnTo>
                    <a:pt x="1738" y="193"/>
                  </a:lnTo>
                  <a:lnTo>
                    <a:pt x="1772" y="238"/>
                  </a:lnTo>
                  <a:lnTo>
                    <a:pt x="1801" y="288"/>
                  </a:lnTo>
                  <a:lnTo>
                    <a:pt x="1823" y="340"/>
                  </a:lnTo>
                  <a:lnTo>
                    <a:pt x="1840" y="397"/>
                  </a:lnTo>
                  <a:lnTo>
                    <a:pt x="1850" y="454"/>
                  </a:lnTo>
                  <a:lnTo>
                    <a:pt x="1854" y="514"/>
                  </a:lnTo>
                  <a:lnTo>
                    <a:pt x="1850" y="575"/>
                  </a:lnTo>
                  <a:lnTo>
                    <a:pt x="1840" y="633"/>
                  </a:lnTo>
                  <a:lnTo>
                    <a:pt x="1823" y="690"/>
                  </a:lnTo>
                  <a:lnTo>
                    <a:pt x="1801" y="742"/>
                  </a:lnTo>
                  <a:lnTo>
                    <a:pt x="1772" y="792"/>
                  </a:lnTo>
                  <a:lnTo>
                    <a:pt x="1738" y="839"/>
                  </a:lnTo>
                  <a:lnTo>
                    <a:pt x="1701" y="880"/>
                  </a:lnTo>
                  <a:lnTo>
                    <a:pt x="1657" y="918"/>
                  </a:lnTo>
                  <a:lnTo>
                    <a:pt x="1610" y="951"/>
                  </a:lnTo>
                  <a:lnTo>
                    <a:pt x="1560" y="979"/>
                  </a:lnTo>
                  <a:lnTo>
                    <a:pt x="1505" y="1001"/>
                  </a:lnTo>
                  <a:lnTo>
                    <a:pt x="1449" y="1018"/>
                  </a:lnTo>
                  <a:lnTo>
                    <a:pt x="1390" y="1028"/>
                  </a:lnTo>
                  <a:lnTo>
                    <a:pt x="1329" y="1031"/>
                  </a:lnTo>
                  <a:lnTo>
                    <a:pt x="1266" y="1028"/>
                  </a:lnTo>
                  <a:lnTo>
                    <a:pt x="1208" y="1018"/>
                  </a:lnTo>
                  <a:lnTo>
                    <a:pt x="1151" y="1001"/>
                  </a:lnTo>
                  <a:lnTo>
                    <a:pt x="1097" y="979"/>
                  </a:lnTo>
                  <a:lnTo>
                    <a:pt x="1046" y="951"/>
                  </a:lnTo>
                  <a:lnTo>
                    <a:pt x="1000" y="918"/>
                  </a:lnTo>
                  <a:lnTo>
                    <a:pt x="956" y="880"/>
                  </a:lnTo>
                  <a:lnTo>
                    <a:pt x="918" y="839"/>
                  </a:lnTo>
                  <a:lnTo>
                    <a:pt x="884" y="792"/>
                  </a:lnTo>
                  <a:lnTo>
                    <a:pt x="855" y="742"/>
                  </a:lnTo>
                  <a:lnTo>
                    <a:pt x="833" y="690"/>
                  </a:lnTo>
                  <a:lnTo>
                    <a:pt x="816" y="633"/>
                  </a:lnTo>
                  <a:lnTo>
                    <a:pt x="806" y="575"/>
                  </a:lnTo>
                  <a:lnTo>
                    <a:pt x="802" y="514"/>
                  </a:lnTo>
                  <a:lnTo>
                    <a:pt x="806" y="454"/>
                  </a:lnTo>
                  <a:lnTo>
                    <a:pt x="816" y="397"/>
                  </a:lnTo>
                  <a:lnTo>
                    <a:pt x="833" y="340"/>
                  </a:lnTo>
                  <a:lnTo>
                    <a:pt x="855" y="288"/>
                  </a:lnTo>
                  <a:lnTo>
                    <a:pt x="884" y="238"/>
                  </a:lnTo>
                  <a:lnTo>
                    <a:pt x="918" y="193"/>
                  </a:lnTo>
                  <a:lnTo>
                    <a:pt x="956" y="150"/>
                  </a:lnTo>
                  <a:lnTo>
                    <a:pt x="1000" y="113"/>
                  </a:lnTo>
                  <a:lnTo>
                    <a:pt x="1046" y="80"/>
                  </a:lnTo>
                  <a:lnTo>
                    <a:pt x="1097" y="52"/>
                  </a:lnTo>
                  <a:lnTo>
                    <a:pt x="1151" y="30"/>
                  </a:lnTo>
                  <a:lnTo>
                    <a:pt x="1208" y="13"/>
                  </a:lnTo>
                  <a:lnTo>
                    <a:pt x="1266" y="3"/>
                  </a:lnTo>
                  <a:lnTo>
                    <a:pt x="132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Rectangle 7"/>
            <p:cNvSpPr/>
            <p:nvPr/>
          </p:nvSpPr>
          <p:spPr bwMode="auto">
            <a:xfrm>
              <a:off x="4816858" y="3147395"/>
              <a:ext cx="750248" cy="750248"/>
            </a:xfrm>
            <a:prstGeom prst="rect">
              <a:avLst/>
            </a:prstGeom>
            <a:solidFill>
              <a:srgbClr val="8379C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4951385" y="3277344"/>
              <a:ext cx="481194" cy="441434"/>
            </a:xfrm>
            <a:custGeom>
              <a:avLst/>
              <a:gdLst>
                <a:gd name="T0" fmla="*/ 1725 w 3306"/>
                <a:gd name="T1" fmla="*/ 26 h 3464"/>
                <a:gd name="T2" fmla="*/ 1778 w 3306"/>
                <a:gd name="T3" fmla="*/ 119 h 3464"/>
                <a:gd name="T4" fmla="*/ 1803 w 3306"/>
                <a:gd name="T5" fmla="*/ 1024 h 3464"/>
                <a:gd name="T6" fmla="*/ 1860 w 3306"/>
                <a:gd name="T7" fmla="*/ 1028 h 3464"/>
                <a:gd name="T8" fmla="*/ 1916 w 3306"/>
                <a:gd name="T9" fmla="*/ 808 h 3464"/>
                <a:gd name="T10" fmla="*/ 1996 w 3306"/>
                <a:gd name="T11" fmla="*/ 641 h 3464"/>
                <a:gd name="T12" fmla="*/ 2104 w 3306"/>
                <a:gd name="T13" fmla="*/ 538 h 3464"/>
                <a:gd name="T14" fmla="*/ 2248 w 3306"/>
                <a:gd name="T15" fmla="*/ 516 h 3464"/>
                <a:gd name="T16" fmla="*/ 2424 w 3306"/>
                <a:gd name="T17" fmla="*/ 590 h 3464"/>
                <a:gd name="T18" fmla="*/ 2612 w 3306"/>
                <a:gd name="T19" fmla="*/ 748 h 3464"/>
                <a:gd name="T20" fmla="*/ 2799 w 3306"/>
                <a:gd name="T21" fmla="*/ 971 h 3464"/>
                <a:gd name="T22" fmla="*/ 2972 w 3306"/>
                <a:gd name="T23" fmla="*/ 1239 h 3464"/>
                <a:gd name="T24" fmla="*/ 3120 w 3306"/>
                <a:gd name="T25" fmla="*/ 1533 h 3464"/>
                <a:gd name="T26" fmla="*/ 3230 w 3306"/>
                <a:gd name="T27" fmla="*/ 1832 h 3464"/>
                <a:gd name="T28" fmla="*/ 3291 w 3306"/>
                <a:gd name="T29" fmla="*/ 2120 h 3464"/>
                <a:gd name="T30" fmla="*/ 3301 w 3306"/>
                <a:gd name="T31" fmla="*/ 2398 h 3464"/>
                <a:gd name="T32" fmla="*/ 3305 w 3306"/>
                <a:gd name="T33" fmla="*/ 2671 h 3464"/>
                <a:gd name="T34" fmla="*/ 3303 w 3306"/>
                <a:gd name="T35" fmla="*/ 2916 h 3464"/>
                <a:gd name="T36" fmla="*/ 3283 w 3306"/>
                <a:gd name="T37" fmla="*/ 3125 h 3464"/>
                <a:gd name="T38" fmla="*/ 3235 w 3306"/>
                <a:gd name="T39" fmla="*/ 3288 h 3464"/>
                <a:gd name="T40" fmla="*/ 3147 w 3306"/>
                <a:gd name="T41" fmla="*/ 3400 h 3464"/>
                <a:gd name="T42" fmla="*/ 3007 w 3306"/>
                <a:gd name="T43" fmla="*/ 3450 h 3464"/>
                <a:gd name="T44" fmla="*/ 2807 w 3306"/>
                <a:gd name="T45" fmla="*/ 3432 h 3464"/>
                <a:gd name="T46" fmla="*/ 2574 w 3306"/>
                <a:gd name="T47" fmla="*/ 3344 h 3464"/>
                <a:gd name="T48" fmla="*/ 2336 w 3306"/>
                <a:gd name="T49" fmla="*/ 3196 h 3464"/>
                <a:gd name="T50" fmla="*/ 2115 w 3306"/>
                <a:gd name="T51" fmla="*/ 2995 h 3464"/>
                <a:gd name="T52" fmla="*/ 1936 w 3306"/>
                <a:gd name="T53" fmla="*/ 2752 h 3464"/>
                <a:gd name="T54" fmla="*/ 1821 w 3306"/>
                <a:gd name="T55" fmla="*/ 2476 h 3464"/>
                <a:gd name="T56" fmla="*/ 1794 w 3306"/>
                <a:gd name="T57" fmla="*/ 2131 h 3464"/>
                <a:gd name="T58" fmla="*/ 1804 w 3306"/>
                <a:gd name="T59" fmla="*/ 1594 h 3464"/>
                <a:gd name="T60" fmla="*/ 1698 w 3306"/>
                <a:gd name="T61" fmla="*/ 1338 h 3464"/>
                <a:gd name="T62" fmla="*/ 1542 w 3306"/>
                <a:gd name="T63" fmla="*/ 1436 h 3464"/>
                <a:gd name="T64" fmla="*/ 1510 w 3306"/>
                <a:gd name="T65" fmla="*/ 1883 h 3464"/>
                <a:gd name="T66" fmla="*/ 1509 w 3306"/>
                <a:gd name="T67" fmla="*/ 2340 h 3464"/>
                <a:gd name="T68" fmla="*/ 1437 w 3306"/>
                <a:gd name="T69" fmla="*/ 2630 h 3464"/>
                <a:gd name="T70" fmla="*/ 1287 w 3306"/>
                <a:gd name="T71" fmla="*/ 2891 h 3464"/>
                <a:gd name="T72" fmla="*/ 1084 w 3306"/>
                <a:gd name="T73" fmla="*/ 3112 h 3464"/>
                <a:gd name="T74" fmla="*/ 851 w 3306"/>
                <a:gd name="T75" fmla="*/ 3288 h 3464"/>
                <a:gd name="T76" fmla="*/ 613 w 3306"/>
                <a:gd name="T77" fmla="*/ 3407 h 3464"/>
                <a:gd name="T78" fmla="*/ 393 w 3306"/>
                <a:gd name="T79" fmla="*/ 3462 h 3464"/>
                <a:gd name="T80" fmla="*/ 221 w 3306"/>
                <a:gd name="T81" fmla="*/ 3445 h 3464"/>
                <a:gd name="T82" fmla="*/ 109 w 3306"/>
                <a:gd name="T83" fmla="*/ 3362 h 3464"/>
                <a:gd name="T84" fmla="*/ 42 w 3306"/>
                <a:gd name="T85" fmla="*/ 3224 h 3464"/>
                <a:gd name="T86" fmla="*/ 10 w 3306"/>
                <a:gd name="T87" fmla="*/ 3037 h 3464"/>
                <a:gd name="T88" fmla="*/ 0 w 3306"/>
                <a:gd name="T89" fmla="*/ 2810 h 3464"/>
                <a:gd name="T90" fmla="*/ 3 w 3306"/>
                <a:gd name="T91" fmla="*/ 2549 h 3464"/>
                <a:gd name="T92" fmla="*/ 6 w 3306"/>
                <a:gd name="T93" fmla="*/ 2265 h 3464"/>
                <a:gd name="T94" fmla="*/ 40 w 3306"/>
                <a:gd name="T95" fmla="*/ 1980 h 3464"/>
                <a:gd name="T96" fmla="*/ 133 w 3306"/>
                <a:gd name="T97" fmla="*/ 1674 h 3464"/>
                <a:gd name="T98" fmla="*/ 271 w 3306"/>
                <a:gd name="T99" fmla="*/ 1366 h 3464"/>
                <a:gd name="T100" fmla="*/ 442 w 3306"/>
                <a:gd name="T101" fmla="*/ 1077 h 3464"/>
                <a:gd name="T102" fmla="*/ 632 w 3306"/>
                <a:gd name="T103" fmla="*/ 828 h 3464"/>
                <a:gd name="T104" fmla="*/ 826 w 3306"/>
                <a:gd name="T105" fmla="*/ 642 h 3464"/>
                <a:gd name="T106" fmla="*/ 1014 w 3306"/>
                <a:gd name="T107" fmla="*/ 538 h 3464"/>
                <a:gd name="T108" fmla="*/ 1171 w 3306"/>
                <a:gd name="T109" fmla="*/ 536 h 3464"/>
                <a:gd name="T110" fmla="*/ 1289 w 3306"/>
                <a:gd name="T111" fmla="*/ 623 h 3464"/>
                <a:gd name="T112" fmla="*/ 1375 w 3306"/>
                <a:gd name="T113" fmla="*/ 782 h 3464"/>
                <a:gd name="T114" fmla="*/ 1437 w 3306"/>
                <a:gd name="T115" fmla="*/ 997 h 3464"/>
                <a:gd name="T116" fmla="*/ 1506 w 3306"/>
                <a:gd name="T117" fmla="*/ 1049 h 3464"/>
                <a:gd name="T118" fmla="*/ 1535 w 3306"/>
                <a:gd name="T119" fmla="*/ 91 h 3464"/>
                <a:gd name="T120" fmla="*/ 1602 w 3306"/>
                <a:gd name="T121" fmla="*/ 12 h 3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6" h="3464">
                  <a:moveTo>
                    <a:pt x="1653" y="0"/>
                  </a:moveTo>
                  <a:lnTo>
                    <a:pt x="1679" y="3"/>
                  </a:lnTo>
                  <a:lnTo>
                    <a:pt x="1704" y="12"/>
                  </a:lnTo>
                  <a:lnTo>
                    <a:pt x="1725" y="26"/>
                  </a:lnTo>
                  <a:lnTo>
                    <a:pt x="1744" y="43"/>
                  </a:lnTo>
                  <a:lnTo>
                    <a:pt x="1760" y="66"/>
                  </a:lnTo>
                  <a:lnTo>
                    <a:pt x="1771" y="91"/>
                  </a:lnTo>
                  <a:lnTo>
                    <a:pt x="1778" y="119"/>
                  </a:lnTo>
                  <a:lnTo>
                    <a:pt x="1781" y="148"/>
                  </a:lnTo>
                  <a:lnTo>
                    <a:pt x="1781" y="994"/>
                  </a:lnTo>
                  <a:lnTo>
                    <a:pt x="1792" y="1007"/>
                  </a:lnTo>
                  <a:lnTo>
                    <a:pt x="1803" y="1024"/>
                  </a:lnTo>
                  <a:lnTo>
                    <a:pt x="1816" y="1043"/>
                  </a:lnTo>
                  <a:lnTo>
                    <a:pt x="1831" y="1064"/>
                  </a:lnTo>
                  <a:lnTo>
                    <a:pt x="1850" y="1088"/>
                  </a:lnTo>
                  <a:lnTo>
                    <a:pt x="1860" y="1028"/>
                  </a:lnTo>
                  <a:lnTo>
                    <a:pt x="1872" y="970"/>
                  </a:lnTo>
                  <a:lnTo>
                    <a:pt x="1886" y="912"/>
                  </a:lnTo>
                  <a:lnTo>
                    <a:pt x="1900" y="860"/>
                  </a:lnTo>
                  <a:lnTo>
                    <a:pt x="1916" y="808"/>
                  </a:lnTo>
                  <a:lnTo>
                    <a:pt x="1933" y="762"/>
                  </a:lnTo>
                  <a:lnTo>
                    <a:pt x="1953" y="717"/>
                  </a:lnTo>
                  <a:lnTo>
                    <a:pt x="1973" y="677"/>
                  </a:lnTo>
                  <a:lnTo>
                    <a:pt x="1996" y="641"/>
                  </a:lnTo>
                  <a:lnTo>
                    <a:pt x="2020" y="607"/>
                  </a:lnTo>
                  <a:lnTo>
                    <a:pt x="2047" y="580"/>
                  </a:lnTo>
                  <a:lnTo>
                    <a:pt x="2074" y="556"/>
                  </a:lnTo>
                  <a:lnTo>
                    <a:pt x="2104" y="538"/>
                  </a:lnTo>
                  <a:lnTo>
                    <a:pt x="2137" y="524"/>
                  </a:lnTo>
                  <a:lnTo>
                    <a:pt x="2170" y="515"/>
                  </a:lnTo>
                  <a:lnTo>
                    <a:pt x="2207" y="513"/>
                  </a:lnTo>
                  <a:lnTo>
                    <a:pt x="2248" y="516"/>
                  </a:lnTo>
                  <a:lnTo>
                    <a:pt x="2290" y="525"/>
                  </a:lnTo>
                  <a:lnTo>
                    <a:pt x="2333" y="541"/>
                  </a:lnTo>
                  <a:lnTo>
                    <a:pt x="2378" y="563"/>
                  </a:lnTo>
                  <a:lnTo>
                    <a:pt x="2424" y="590"/>
                  </a:lnTo>
                  <a:lnTo>
                    <a:pt x="2470" y="622"/>
                  </a:lnTo>
                  <a:lnTo>
                    <a:pt x="2517" y="660"/>
                  </a:lnTo>
                  <a:lnTo>
                    <a:pt x="2565" y="702"/>
                  </a:lnTo>
                  <a:lnTo>
                    <a:pt x="2612" y="748"/>
                  </a:lnTo>
                  <a:lnTo>
                    <a:pt x="2659" y="798"/>
                  </a:lnTo>
                  <a:lnTo>
                    <a:pt x="2706" y="853"/>
                  </a:lnTo>
                  <a:lnTo>
                    <a:pt x="2753" y="910"/>
                  </a:lnTo>
                  <a:lnTo>
                    <a:pt x="2799" y="971"/>
                  </a:lnTo>
                  <a:lnTo>
                    <a:pt x="2844" y="1035"/>
                  </a:lnTo>
                  <a:lnTo>
                    <a:pt x="2887" y="1101"/>
                  </a:lnTo>
                  <a:lnTo>
                    <a:pt x="2930" y="1168"/>
                  </a:lnTo>
                  <a:lnTo>
                    <a:pt x="2972" y="1239"/>
                  </a:lnTo>
                  <a:lnTo>
                    <a:pt x="3012" y="1310"/>
                  </a:lnTo>
                  <a:lnTo>
                    <a:pt x="3050" y="1383"/>
                  </a:lnTo>
                  <a:lnTo>
                    <a:pt x="3085" y="1457"/>
                  </a:lnTo>
                  <a:lnTo>
                    <a:pt x="3120" y="1533"/>
                  </a:lnTo>
                  <a:lnTo>
                    <a:pt x="3152" y="1607"/>
                  </a:lnTo>
                  <a:lnTo>
                    <a:pt x="3180" y="1682"/>
                  </a:lnTo>
                  <a:lnTo>
                    <a:pt x="3207" y="1758"/>
                  </a:lnTo>
                  <a:lnTo>
                    <a:pt x="3230" y="1832"/>
                  </a:lnTo>
                  <a:lnTo>
                    <a:pt x="3251" y="1906"/>
                  </a:lnTo>
                  <a:lnTo>
                    <a:pt x="3268" y="1979"/>
                  </a:lnTo>
                  <a:lnTo>
                    <a:pt x="3281" y="2050"/>
                  </a:lnTo>
                  <a:lnTo>
                    <a:pt x="3291" y="2120"/>
                  </a:lnTo>
                  <a:lnTo>
                    <a:pt x="3298" y="2187"/>
                  </a:lnTo>
                  <a:lnTo>
                    <a:pt x="3300" y="2253"/>
                  </a:lnTo>
                  <a:lnTo>
                    <a:pt x="3300" y="2326"/>
                  </a:lnTo>
                  <a:lnTo>
                    <a:pt x="3301" y="2398"/>
                  </a:lnTo>
                  <a:lnTo>
                    <a:pt x="3302" y="2468"/>
                  </a:lnTo>
                  <a:lnTo>
                    <a:pt x="3303" y="2538"/>
                  </a:lnTo>
                  <a:lnTo>
                    <a:pt x="3304" y="2605"/>
                  </a:lnTo>
                  <a:lnTo>
                    <a:pt x="3305" y="2671"/>
                  </a:lnTo>
                  <a:lnTo>
                    <a:pt x="3306" y="2735"/>
                  </a:lnTo>
                  <a:lnTo>
                    <a:pt x="3306" y="2798"/>
                  </a:lnTo>
                  <a:lnTo>
                    <a:pt x="3305" y="2859"/>
                  </a:lnTo>
                  <a:lnTo>
                    <a:pt x="3303" y="2916"/>
                  </a:lnTo>
                  <a:lnTo>
                    <a:pt x="3301" y="2972"/>
                  </a:lnTo>
                  <a:lnTo>
                    <a:pt x="3297" y="3025"/>
                  </a:lnTo>
                  <a:lnTo>
                    <a:pt x="3290" y="3077"/>
                  </a:lnTo>
                  <a:lnTo>
                    <a:pt x="3283" y="3125"/>
                  </a:lnTo>
                  <a:lnTo>
                    <a:pt x="3274" y="3170"/>
                  </a:lnTo>
                  <a:lnTo>
                    <a:pt x="3264" y="3213"/>
                  </a:lnTo>
                  <a:lnTo>
                    <a:pt x="3251" y="3253"/>
                  </a:lnTo>
                  <a:lnTo>
                    <a:pt x="3235" y="3288"/>
                  </a:lnTo>
                  <a:lnTo>
                    <a:pt x="3217" y="3321"/>
                  </a:lnTo>
                  <a:lnTo>
                    <a:pt x="3197" y="3351"/>
                  </a:lnTo>
                  <a:lnTo>
                    <a:pt x="3173" y="3377"/>
                  </a:lnTo>
                  <a:lnTo>
                    <a:pt x="3147" y="3400"/>
                  </a:lnTo>
                  <a:lnTo>
                    <a:pt x="3117" y="3418"/>
                  </a:lnTo>
                  <a:lnTo>
                    <a:pt x="3084" y="3433"/>
                  </a:lnTo>
                  <a:lnTo>
                    <a:pt x="3048" y="3443"/>
                  </a:lnTo>
                  <a:lnTo>
                    <a:pt x="3007" y="3450"/>
                  </a:lnTo>
                  <a:lnTo>
                    <a:pt x="2963" y="3453"/>
                  </a:lnTo>
                  <a:lnTo>
                    <a:pt x="2913" y="3450"/>
                  </a:lnTo>
                  <a:lnTo>
                    <a:pt x="2861" y="3443"/>
                  </a:lnTo>
                  <a:lnTo>
                    <a:pt x="2807" y="3432"/>
                  </a:lnTo>
                  <a:lnTo>
                    <a:pt x="2751" y="3416"/>
                  </a:lnTo>
                  <a:lnTo>
                    <a:pt x="2693" y="3395"/>
                  </a:lnTo>
                  <a:lnTo>
                    <a:pt x="2634" y="3371"/>
                  </a:lnTo>
                  <a:lnTo>
                    <a:pt x="2574" y="3344"/>
                  </a:lnTo>
                  <a:lnTo>
                    <a:pt x="2515" y="3312"/>
                  </a:lnTo>
                  <a:lnTo>
                    <a:pt x="2455" y="3277"/>
                  </a:lnTo>
                  <a:lnTo>
                    <a:pt x="2395" y="3238"/>
                  </a:lnTo>
                  <a:lnTo>
                    <a:pt x="2336" y="3196"/>
                  </a:lnTo>
                  <a:lnTo>
                    <a:pt x="2278" y="3150"/>
                  </a:lnTo>
                  <a:lnTo>
                    <a:pt x="2222" y="3101"/>
                  </a:lnTo>
                  <a:lnTo>
                    <a:pt x="2167" y="3049"/>
                  </a:lnTo>
                  <a:lnTo>
                    <a:pt x="2115" y="2995"/>
                  </a:lnTo>
                  <a:lnTo>
                    <a:pt x="2065" y="2939"/>
                  </a:lnTo>
                  <a:lnTo>
                    <a:pt x="2019" y="2878"/>
                  </a:lnTo>
                  <a:lnTo>
                    <a:pt x="1975" y="2816"/>
                  </a:lnTo>
                  <a:lnTo>
                    <a:pt x="1936" y="2752"/>
                  </a:lnTo>
                  <a:lnTo>
                    <a:pt x="1900" y="2686"/>
                  </a:lnTo>
                  <a:lnTo>
                    <a:pt x="1869" y="2618"/>
                  </a:lnTo>
                  <a:lnTo>
                    <a:pt x="1843" y="2548"/>
                  </a:lnTo>
                  <a:lnTo>
                    <a:pt x="1821" y="2476"/>
                  </a:lnTo>
                  <a:lnTo>
                    <a:pt x="1806" y="2403"/>
                  </a:lnTo>
                  <a:lnTo>
                    <a:pt x="1797" y="2329"/>
                  </a:lnTo>
                  <a:lnTo>
                    <a:pt x="1794" y="2253"/>
                  </a:lnTo>
                  <a:lnTo>
                    <a:pt x="1794" y="2131"/>
                  </a:lnTo>
                  <a:lnTo>
                    <a:pt x="1794" y="2002"/>
                  </a:lnTo>
                  <a:lnTo>
                    <a:pt x="1796" y="1868"/>
                  </a:lnTo>
                  <a:lnTo>
                    <a:pt x="1799" y="1732"/>
                  </a:lnTo>
                  <a:lnTo>
                    <a:pt x="1804" y="1594"/>
                  </a:lnTo>
                  <a:lnTo>
                    <a:pt x="1811" y="1457"/>
                  </a:lnTo>
                  <a:lnTo>
                    <a:pt x="1769" y="1416"/>
                  </a:lnTo>
                  <a:lnTo>
                    <a:pt x="1731" y="1376"/>
                  </a:lnTo>
                  <a:lnTo>
                    <a:pt x="1698" y="1338"/>
                  </a:lnTo>
                  <a:lnTo>
                    <a:pt x="1667" y="1301"/>
                  </a:lnTo>
                  <a:lnTo>
                    <a:pt x="1628" y="1349"/>
                  </a:lnTo>
                  <a:lnTo>
                    <a:pt x="1587" y="1393"/>
                  </a:lnTo>
                  <a:lnTo>
                    <a:pt x="1542" y="1436"/>
                  </a:lnTo>
                  <a:lnTo>
                    <a:pt x="1495" y="1473"/>
                  </a:lnTo>
                  <a:lnTo>
                    <a:pt x="1502" y="1610"/>
                  </a:lnTo>
                  <a:lnTo>
                    <a:pt x="1507" y="1747"/>
                  </a:lnTo>
                  <a:lnTo>
                    <a:pt x="1510" y="1883"/>
                  </a:lnTo>
                  <a:lnTo>
                    <a:pt x="1512" y="2016"/>
                  </a:lnTo>
                  <a:lnTo>
                    <a:pt x="1512" y="2144"/>
                  </a:lnTo>
                  <a:lnTo>
                    <a:pt x="1512" y="2265"/>
                  </a:lnTo>
                  <a:lnTo>
                    <a:pt x="1509" y="2340"/>
                  </a:lnTo>
                  <a:lnTo>
                    <a:pt x="1500" y="2414"/>
                  </a:lnTo>
                  <a:lnTo>
                    <a:pt x="1485" y="2489"/>
                  </a:lnTo>
                  <a:lnTo>
                    <a:pt x="1463" y="2559"/>
                  </a:lnTo>
                  <a:lnTo>
                    <a:pt x="1437" y="2630"/>
                  </a:lnTo>
                  <a:lnTo>
                    <a:pt x="1406" y="2698"/>
                  </a:lnTo>
                  <a:lnTo>
                    <a:pt x="1370" y="2764"/>
                  </a:lnTo>
                  <a:lnTo>
                    <a:pt x="1330" y="2828"/>
                  </a:lnTo>
                  <a:lnTo>
                    <a:pt x="1287" y="2891"/>
                  </a:lnTo>
                  <a:lnTo>
                    <a:pt x="1241" y="2950"/>
                  </a:lnTo>
                  <a:lnTo>
                    <a:pt x="1191" y="3007"/>
                  </a:lnTo>
                  <a:lnTo>
                    <a:pt x="1139" y="3061"/>
                  </a:lnTo>
                  <a:lnTo>
                    <a:pt x="1084" y="3112"/>
                  </a:lnTo>
                  <a:lnTo>
                    <a:pt x="1027" y="3161"/>
                  </a:lnTo>
                  <a:lnTo>
                    <a:pt x="969" y="3207"/>
                  </a:lnTo>
                  <a:lnTo>
                    <a:pt x="911" y="3249"/>
                  </a:lnTo>
                  <a:lnTo>
                    <a:pt x="851" y="3288"/>
                  </a:lnTo>
                  <a:lnTo>
                    <a:pt x="791" y="3323"/>
                  </a:lnTo>
                  <a:lnTo>
                    <a:pt x="732" y="3355"/>
                  </a:lnTo>
                  <a:lnTo>
                    <a:pt x="671" y="3383"/>
                  </a:lnTo>
                  <a:lnTo>
                    <a:pt x="613" y="3407"/>
                  </a:lnTo>
                  <a:lnTo>
                    <a:pt x="555" y="3427"/>
                  </a:lnTo>
                  <a:lnTo>
                    <a:pt x="499" y="3443"/>
                  </a:lnTo>
                  <a:lnTo>
                    <a:pt x="445" y="3455"/>
                  </a:lnTo>
                  <a:lnTo>
                    <a:pt x="393" y="3462"/>
                  </a:lnTo>
                  <a:lnTo>
                    <a:pt x="343" y="3464"/>
                  </a:lnTo>
                  <a:lnTo>
                    <a:pt x="299" y="3462"/>
                  </a:lnTo>
                  <a:lnTo>
                    <a:pt x="258" y="3455"/>
                  </a:lnTo>
                  <a:lnTo>
                    <a:pt x="221" y="3445"/>
                  </a:lnTo>
                  <a:lnTo>
                    <a:pt x="189" y="3430"/>
                  </a:lnTo>
                  <a:lnTo>
                    <a:pt x="159" y="3411"/>
                  </a:lnTo>
                  <a:lnTo>
                    <a:pt x="133" y="3389"/>
                  </a:lnTo>
                  <a:lnTo>
                    <a:pt x="109" y="3362"/>
                  </a:lnTo>
                  <a:lnTo>
                    <a:pt x="89" y="3333"/>
                  </a:lnTo>
                  <a:lnTo>
                    <a:pt x="70" y="3299"/>
                  </a:lnTo>
                  <a:lnTo>
                    <a:pt x="55" y="3264"/>
                  </a:lnTo>
                  <a:lnTo>
                    <a:pt x="42" y="3224"/>
                  </a:lnTo>
                  <a:lnTo>
                    <a:pt x="32" y="3182"/>
                  </a:lnTo>
                  <a:lnTo>
                    <a:pt x="22" y="3136"/>
                  </a:lnTo>
                  <a:lnTo>
                    <a:pt x="15" y="3088"/>
                  </a:lnTo>
                  <a:lnTo>
                    <a:pt x="10" y="3037"/>
                  </a:lnTo>
                  <a:lnTo>
                    <a:pt x="5" y="2984"/>
                  </a:lnTo>
                  <a:lnTo>
                    <a:pt x="3" y="2928"/>
                  </a:lnTo>
                  <a:lnTo>
                    <a:pt x="1" y="2870"/>
                  </a:lnTo>
                  <a:lnTo>
                    <a:pt x="0" y="2810"/>
                  </a:lnTo>
                  <a:lnTo>
                    <a:pt x="0" y="2747"/>
                  </a:lnTo>
                  <a:lnTo>
                    <a:pt x="1" y="2683"/>
                  </a:lnTo>
                  <a:lnTo>
                    <a:pt x="2" y="2616"/>
                  </a:lnTo>
                  <a:lnTo>
                    <a:pt x="3" y="2549"/>
                  </a:lnTo>
                  <a:lnTo>
                    <a:pt x="4" y="2479"/>
                  </a:lnTo>
                  <a:lnTo>
                    <a:pt x="5" y="2410"/>
                  </a:lnTo>
                  <a:lnTo>
                    <a:pt x="6" y="2338"/>
                  </a:lnTo>
                  <a:lnTo>
                    <a:pt x="6" y="2265"/>
                  </a:lnTo>
                  <a:lnTo>
                    <a:pt x="8" y="2197"/>
                  </a:lnTo>
                  <a:lnTo>
                    <a:pt x="15" y="2127"/>
                  </a:lnTo>
                  <a:lnTo>
                    <a:pt x="26" y="2055"/>
                  </a:lnTo>
                  <a:lnTo>
                    <a:pt x="40" y="1980"/>
                  </a:lnTo>
                  <a:lnTo>
                    <a:pt x="58" y="1905"/>
                  </a:lnTo>
                  <a:lnTo>
                    <a:pt x="80" y="1828"/>
                  </a:lnTo>
                  <a:lnTo>
                    <a:pt x="105" y="1752"/>
                  </a:lnTo>
                  <a:lnTo>
                    <a:pt x="133" y="1674"/>
                  </a:lnTo>
                  <a:lnTo>
                    <a:pt x="163" y="1597"/>
                  </a:lnTo>
                  <a:lnTo>
                    <a:pt x="197" y="1519"/>
                  </a:lnTo>
                  <a:lnTo>
                    <a:pt x="234" y="1441"/>
                  </a:lnTo>
                  <a:lnTo>
                    <a:pt x="271" y="1366"/>
                  </a:lnTo>
                  <a:lnTo>
                    <a:pt x="311" y="1290"/>
                  </a:lnTo>
                  <a:lnTo>
                    <a:pt x="353" y="1217"/>
                  </a:lnTo>
                  <a:lnTo>
                    <a:pt x="397" y="1145"/>
                  </a:lnTo>
                  <a:lnTo>
                    <a:pt x="442" y="1077"/>
                  </a:lnTo>
                  <a:lnTo>
                    <a:pt x="488" y="1009"/>
                  </a:lnTo>
                  <a:lnTo>
                    <a:pt x="536" y="946"/>
                  </a:lnTo>
                  <a:lnTo>
                    <a:pt x="583" y="885"/>
                  </a:lnTo>
                  <a:lnTo>
                    <a:pt x="632" y="828"/>
                  </a:lnTo>
                  <a:lnTo>
                    <a:pt x="681" y="775"/>
                  </a:lnTo>
                  <a:lnTo>
                    <a:pt x="730" y="726"/>
                  </a:lnTo>
                  <a:lnTo>
                    <a:pt x="778" y="682"/>
                  </a:lnTo>
                  <a:lnTo>
                    <a:pt x="826" y="642"/>
                  </a:lnTo>
                  <a:lnTo>
                    <a:pt x="874" y="607"/>
                  </a:lnTo>
                  <a:lnTo>
                    <a:pt x="922" y="578"/>
                  </a:lnTo>
                  <a:lnTo>
                    <a:pt x="968" y="555"/>
                  </a:lnTo>
                  <a:lnTo>
                    <a:pt x="1014" y="538"/>
                  </a:lnTo>
                  <a:lnTo>
                    <a:pt x="1058" y="528"/>
                  </a:lnTo>
                  <a:lnTo>
                    <a:pt x="1100" y="524"/>
                  </a:lnTo>
                  <a:lnTo>
                    <a:pt x="1137" y="528"/>
                  </a:lnTo>
                  <a:lnTo>
                    <a:pt x="1171" y="536"/>
                  </a:lnTo>
                  <a:lnTo>
                    <a:pt x="1204" y="550"/>
                  </a:lnTo>
                  <a:lnTo>
                    <a:pt x="1235" y="570"/>
                  </a:lnTo>
                  <a:lnTo>
                    <a:pt x="1262" y="594"/>
                  </a:lnTo>
                  <a:lnTo>
                    <a:pt x="1289" y="623"/>
                  </a:lnTo>
                  <a:lnTo>
                    <a:pt x="1313" y="657"/>
                  </a:lnTo>
                  <a:lnTo>
                    <a:pt x="1336" y="694"/>
                  </a:lnTo>
                  <a:lnTo>
                    <a:pt x="1357" y="737"/>
                  </a:lnTo>
                  <a:lnTo>
                    <a:pt x="1375" y="782"/>
                  </a:lnTo>
                  <a:lnTo>
                    <a:pt x="1394" y="831"/>
                  </a:lnTo>
                  <a:lnTo>
                    <a:pt x="1409" y="884"/>
                  </a:lnTo>
                  <a:lnTo>
                    <a:pt x="1424" y="939"/>
                  </a:lnTo>
                  <a:lnTo>
                    <a:pt x="1437" y="997"/>
                  </a:lnTo>
                  <a:lnTo>
                    <a:pt x="1449" y="1056"/>
                  </a:lnTo>
                  <a:lnTo>
                    <a:pt x="1459" y="1119"/>
                  </a:lnTo>
                  <a:lnTo>
                    <a:pt x="1485" y="1085"/>
                  </a:lnTo>
                  <a:lnTo>
                    <a:pt x="1506" y="1049"/>
                  </a:lnTo>
                  <a:lnTo>
                    <a:pt x="1524" y="1012"/>
                  </a:lnTo>
                  <a:lnTo>
                    <a:pt x="1524" y="148"/>
                  </a:lnTo>
                  <a:lnTo>
                    <a:pt x="1526" y="119"/>
                  </a:lnTo>
                  <a:lnTo>
                    <a:pt x="1535" y="91"/>
                  </a:lnTo>
                  <a:lnTo>
                    <a:pt x="1546" y="66"/>
                  </a:lnTo>
                  <a:lnTo>
                    <a:pt x="1561" y="43"/>
                  </a:lnTo>
                  <a:lnTo>
                    <a:pt x="1580" y="26"/>
                  </a:lnTo>
                  <a:lnTo>
                    <a:pt x="1602" y="12"/>
                  </a:lnTo>
                  <a:lnTo>
                    <a:pt x="1626" y="3"/>
                  </a:lnTo>
                  <a:lnTo>
                    <a:pt x="165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10"/>
            <p:cNvSpPr/>
            <p:nvPr/>
          </p:nvSpPr>
          <p:spPr bwMode="auto">
            <a:xfrm>
              <a:off x="8363527" y="3147395"/>
              <a:ext cx="750248" cy="750248"/>
            </a:xfrm>
            <a:prstGeom prst="rect">
              <a:avLst/>
            </a:prstGeom>
            <a:solidFill>
              <a:srgbClr val="8379C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Group 11"/>
            <p:cNvGrpSpPr/>
            <p:nvPr/>
          </p:nvGrpSpPr>
          <p:grpSpPr>
            <a:xfrm>
              <a:off x="8538715" y="3290288"/>
              <a:ext cx="399872" cy="496258"/>
              <a:chOff x="-328613" y="1211263"/>
              <a:chExt cx="487363" cy="604838"/>
            </a:xfrm>
            <a:solidFill>
              <a:sysClr val="window" lastClr="FFFFFF"/>
            </a:solidFill>
          </p:grpSpPr>
          <p:sp>
            <p:nvSpPr>
              <p:cNvPr id="26" name="Freeform 6"/>
              <p:cNvSpPr>
                <a:spLocks noEditPoints="1"/>
              </p:cNvSpPr>
              <p:nvPr/>
            </p:nvSpPr>
            <p:spPr bwMode="auto">
              <a:xfrm>
                <a:off x="-328613" y="1211263"/>
                <a:ext cx="487363" cy="604838"/>
              </a:xfrm>
              <a:custGeom>
                <a:avLst/>
                <a:gdLst>
                  <a:gd name="T0" fmla="*/ 2612 w 2765"/>
                  <a:gd name="T1" fmla="*/ 1724 h 3432"/>
                  <a:gd name="T2" fmla="*/ 2639 w 2765"/>
                  <a:gd name="T3" fmla="*/ 1616 h 3432"/>
                  <a:gd name="T4" fmla="*/ 2499 w 2765"/>
                  <a:gd name="T5" fmla="*/ 1315 h 3432"/>
                  <a:gd name="T6" fmla="*/ 2272 w 2765"/>
                  <a:gd name="T7" fmla="*/ 872 h 3432"/>
                  <a:gd name="T8" fmla="*/ 2477 w 2765"/>
                  <a:gd name="T9" fmla="*/ 800 h 3432"/>
                  <a:gd name="T10" fmla="*/ 1886 w 2765"/>
                  <a:gd name="T11" fmla="*/ 710 h 3432"/>
                  <a:gd name="T12" fmla="*/ 1959 w 2765"/>
                  <a:gd name="T13" fmla="*/ 914 h 3432"/>
                  <a:gd name="T14" fmla="*/ 186 w 2765"/>
                  <a:gd name="T15" fmla="*/ 334 h 3432"/>
                  <a:gd name="T16" fmla="*/ 117 w 2765"/>
                  <a:gd name="T17" fmla="*/ 413 h 3432"/>
                  <a:gd name="T18" fmla="*/ 422 w 2765"/>
                  <a:gd name="T19" fmla="*/ 1051 h 3432"/>
                  <a:gd name="T20" fmla="*/ 552 w 2765"/>
                  <a:gd name="T21" fmla="*/ 1317 h 3432"/>
                  <a:gd name="T22" fmla="*/ 969 w 2765"/>
                  <a:gd name="T23" fmla="*/ 927 h 3432"/>
                  <a:gd name="T24" fmla="*/ 879 w 2765"/>
                  <a:gd name="T25" fmla="*/ 583 h 3432"/>
                  <a:gd name="T26" fmla="*/ 778 w 2765"/>
                  <a:gd name="T27" fmla="*/ 612 h 3432"/>
                  <a:gd name="T28" fmla="*/ 621 w 2765"/>
                  <a:gd name="T29" fmla="*/ 648 h 3432"/>
                  <a:gd name="T30" fmla="*/ 1645 w 2765"/>
                  <a:gd name="T31" fmla="*/ 121 h 3432"/>
                  <a:gd name="T32" fmla="*/ 1177 w 2765"/>
                  <a:gd name="T33" fmla="*/ 276 h 3432"/>
                  <a:gd name="T34" fmla="*/ 943 w 2765"/>
                  <a:gd name="T35" fmla="*/ 183 h 3432"/>
                  <a:gd name="T36" fmla="*/ 835 w 2765"/>
                  <a:gd name="T37" fmla="*/ 247 h 3432"/>
                  <a:gd name="T38" fmla="*/ 1074 w 2765"/>
                  <a:gd name="T39" fmla="*/ 648 h 3432"/>
                  <a:gd name="T40" fmla="*/ 951 w 2765"/>
                  <a:gd name="T41" fmla="*/ 1147 h 3432"/>
                  <a:gd name="T42" fmla="*/ 354 w 2765"/>
                  <a:gd name="T43" fmla="*/ 1536 h 3432"/>
                  <a:gd name="T44" fmla="*/ 352 w 2765"/>
                  <a:gd name="T45" fmla="*/ 2387 h 3432"/>
                  <a:gd name="T46" fmla="*/ 1078 w 2765"/>
                  <a:gd name="T47" fmla="*/ 3109 h 3432"/>
                  <a:gd name="T48" fmla="*/ 2244 w 2765"/>
                  <a:gd name="T49" fmla="*/ 3309 h 3432"/>
                  <a:gd name="T50" fmla="*/ 2477 w 2765"/>
                  <a:gd name="T51" fmla="*/ 2974 h 3432"/>
                  <a:gd name="T52" fmla="*/ 2359 w 2765"/>
                  <a:gd name="T53" fmla="*/ 1941 h 3432"/>
                  <a:gd name="T54" fmla="*/ 2165 w 2765"/>
                  <a:gd name="T55" fmla="*/ 1464 h 3432"/>
                  <a:gd name="T56" fmla="*/ 1768 w 2765"/>
                  <a:gd name="T57" fmla="*/ 1089 h 3432"/>
                  <a:gd name="T58" fmla="*/ 1783 w 2765"/>
                  <a:gd name="T59" fmla="*/ 946 h 3432"/>
                  <a:gd name="T60" fmla="*/ 1730 w 2765"/>
                  <a:gd name="T61" fmla="*/ 825 h 3432"/>
                  <a:gd name="T62" fmla="*/ 1760 w 2765"/>
                  <a:gd name="T63" fmla="*/ 683 h 3432"/>
                  <a:gd name="T64" fmla="*/ 1722 w 2765"/>
                  <a:gd name="T65" fmla="*/ 558 h 3432"/>
                  <a:gd name="T66" fmla="*/ 1785 w 2765"/>
                  <a:gd name="T67" fmla="*/ 163 h 3432"/>
                  <a:gd name="T68" fmla="*/ 1826 w 2765"/>
                  <a:gd name="T69" fmla="*/ 43 h 3432"/>
                  <a:gd name="T70" fmla="*/ 1873 w 2765"/>
                  <a:gd name="T71" fmla="*/ 363 h 3432"/>
                  <a:gd name="T72" fmla="*/ 1990 w 2765"/>
                  <a:gd name="T73" fmla="*/ 560 h 3432"/>
                  <a:gd name="T74" fmla="*/ 2589 w 2765"/>
                  <a:gd name="T75" fmla="*/ 762 h 3432"/>
                  <a:gd name="T76" fmla="*/ 2362 w 2765"/>
                  <a:gd name="T77" fmla="*/ 1029 h 3432"/>
                  <a:gd name="T78" fmla="*/ 2219 w 2765"/>
                  <a:gd name="T79" fmla="*/ 1345 h 3432"/>
                  <a:gd name="T80" fmla="*/ 2643 w 2765"/>
                  <a:gd name="T81" fmla="*/ 1281 h 3432"/>
                  <a:gd name="T82" fmla="*/ 2683 w 2765"/>
                  <a:gd name="T83" fmla="*/ 1509 h 3432"/>
                  <a:gd name="T84" fmla="*/ 2706 w 2765"/>
                  <a:gd name="T85" fmla="*/ 1800 h 3432"/>
                  <a:gd name="T86" fmla="*/ 2514 w 2765"/>
                  <a:gd name="T87" fmla="*/ 2180 h 3432"/>
                  <a:gd name="T88" fmla="*/ 2579 w 2765"/>
                  <a:gd name="T89" fmla="*/ 3165 h 3432"/>
                  <a:gd name="T90" fmla="*/ 2138 w 2765"/>
                  <a:gd name="T91" fmla="*/ 3430 h 3432"/>
                  <a:gd name="T92" fmla="*/ 996 w 2765"/>
                  <a:gd name="T93" fmla="*/ 3197 h 3432"/>
                  <a:gd name="T94" fmla="*/ 243 w 2765"/>
                  <a:gd name="T95" fmla="*/ 2422 h 3432"/>
                  <a:gd name="T96" fmla="*/ 181 w 2765"/>
                  <a:gd name="T97" fmla="*/ 1535 h 3432"/>
                  <a:gd name="T98" fmla="*/ 311 w 2765"/>
                  <a:gd name="T99" fmla="*/ 1001 h 3432"/>
                  <a:gd name="T100" fmla="*/ 10 w 2765"/>
                  <a:gd name="T101" fmla="*/ 351 h 3432"/>
                  <a:gd name="T102" fmla="*/ 266 w 2765"/>
                  <a:gd name="T103" fmla="*/ 245 h 3432"/>
                  <a:gd name="T104" fmla="*/ 685 w 2765"/>
                  <a:gd name="T105" fmla="*/ 524 h 3432"/>
                  <a:gd name="T106" fmla="*/ 749 w 2765"/>
                  <a:gd name="T107" fmla="*/ 499 h 3432"/>
                  <a:gd name="T108" fmla="*/ 771 w 2765"/>
                  <a:gd name="T109" fmla="*/ 461 h 3432"/>
                  <a:gd name="T110" fmla="*/ 720 w 2765"/>
                  <a:gd name="T111" fmla="*/ 173 h 3432"/>
                  <a:gd name="T112" fmla="*/ 928 w 2765"/>
                  <a:gd name="T113" fmla="*/ 56 h 3432"/>
                  <a:gd name="T114" fmla="*/ 1116 w 2765"/>
                  <a:gd name="T115" fmla="*/ 179 h 3432"/>
                  <a:gd name="T116" fmla="*/ 1608 w 2765"/>
                  <a:gd name="T117" fmla="*/ 13 h 3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65" h="3432">
                    <a:moveTo>
                      <a:pt x="2499" y="1315"/>
                    </a:moveTo>
                    <a:lnTo>
                      <a:pt x="2495" y="1316"/>
                    </a:lnTo>
                    <a:lnTo>
                      <a:pt x="2488" y="1318"/>
                    </a:lnTo>
                    <a:lnTo>
                      <a:pt x="2482" y="1324"/>
                    </a:lnTo>
                    <a:lnTo>
                      <a:pt x="2320" y="1495"/>
                    </a:lnTo>
                    <a:lnTo>
                      <a:pt x="2351" y="1554"/>
                    </a:lnTo>
                    <a:lnTo>
                      <a:pt x="2378" y="1615"/>
                    </a:lnTo>
                    <a:lnTo>
                      <a:pt x="2403" y="1676"/>
                    </a:lnTo>
                    <a:lnTo>
                      <a:pt x="2403" y="1677"/>
                    </a:lnTo>
                    <a:lnTo>
                      <a:pt x="2604" y="1724"/>
                    </a:lnTo>
                    <a:lnTo>
                      <a:pt x="2612" y="1724"/>
                    </a:lnTo>
                    <a:lnTo>
                      <a:pt x="2619" y="1722"/>
                    </a:lnTo>
                    <a:lnTo>
                      <a:pt x="2623" y="1720"/>
                    </a:lnTo>
                    <a:lnTo>
                      <a:pt x="2625" y="1718"/>
                    </a:lnTo>
                    <a:lnTo>
                      <a:pt x="2628" y="1716"/>
                    </a:lnTo>
                    <a:lnTo>
                      <a:pt x="2630" y="1713"/>
                    </a:lnTo>
                    <a:lnTo>
                      <a:pt x="2633" y="1709"/>
                    </a:lnTo>
                    <a:lnTo>
                      <a:pt x="2635" y="1704"/>
                    </a:lnTo>
                    <a:lnTo>
                      <a:pt x="2649" y="1643"/>
                    </a:lnTo>
                    <a:lnTo>
                      <a:pt x="2650" y="1632"/>
                    </a:lnTo>
                    <a:lnTo>
                      <a:pt x="2645" y="1624"/>
                    </a:lnTo>
                    <a:lnTo>
                      <a:pt x="2639" y="1616"/>
                    </a:lnTo>
                    <a:lnTo>
                      <a:pt x="2629" y="1612"/>
                    </a:lnTo>
                    <a:lnTo>
                      <a:pt x="2416" y="1562"/>
                    </a:lnTo>
                    <a:lnTo>
                      <a:pt x="2565" y="1402"/>
                    </a:lnTo>
                    <a:lnTo>
                      <a:pt x="2571" y="1393"/>
                    </a:lnTo>
                    <a:lnTo>
                      <a:pt x="2573" y="1383"/>
                    </a:lnTo>
                    <a:lnTo>
                      <a:pt x="2571" y="1374"/>
                    </a:lnTo>
                    <a:lnTo>
                      <a:pt x="2564" y="1365"/>
                    </a:lnTo>
                    <a:lnTo>
                      <a:pt x="2518" y="1323"/>
                    </a:lnTo>
                    <a:lnTo>
                      <a:pt x="2511" y="1318"/>
                    </a:lnTo>
                    <a:lnTo>
                      <a:pt x="2504" y="1316"/>
                    </a:lnTo>
                    <a:lnTo>
                      <a:pt x="2499" y="1315"/>
                    </a:lnTo>
                    <a:close/>
                    <a:moveTo>
                      <a:pt x="2362" y="685"/>
                    </a:moveTo>
                    <a:lnTo>
                      <a:pt x="2335" y="689"/>
                    </a:lnTo>
                    <a:lnTo>
                      <a:pt x="2311" y="697"/>
                    </a:lnTo>
                    <a:lnTo>
                      <a:pt x="2289" y="710"/>
                    </a:lnTo>
                    <a:lnTo>
                      <a:pt x="2272" y="728"/>
                    </a:lnTo>
                    <a:lnTo>
                      <a:pt x="2258" y="749"/>
                    </a:lnTo>
                    <a:lnTo>
                      <a:pt x="2250" y="774"/>
                    </a:lnTo>
                    <a:lnTo>
                      <a:pt x="2247" y="800"/>
                    </a:lnTo>
                    <a:lnTo>
                      <a:pt x="2250" y="826"/>
                    </a:lnTo>
                    <a:lnTo>
                      <a:pt x="2258" y="850"/>
                    </a:lnTo>
                    <a:lnTo>
                      <a:pt x="2272" y="872"/>
                    </a:lnTo>
                    <a:lnTo>
                      <a:pt x="2289" y="890"/>
                    </a:lnTo>
                    <a:lnTo>
                      <a:pt x="2311" y="902"/>
                    </a:lnTo>
                    <a:lnTo>
                      <a:pt x="2335" y="911"/>
                    </a:lnTo>
                    <a:lnTo>
                      <a:pt x="2362" y="914"/>
                    </a:lnTo>
                    <a:lnTo>
                      <a:pt x="2388" y="911"/>
                    </a:lnTo>
                    <a:lnTo>
                      <a:pt x="2412" y="902"/>
                    </a:lnTo>
                    <a:lnTo>
                      <a:pt x="2434" y="890"/>
                    </a:lnTo>
                    <a:lnTo>
                      <a:pt x="2452" y="872"/>
                    </a:lnTo>
                    <a:lnTo>
                      <a:pt x="2465" y="850"/>
                    </a:lnTo>
                    <a:lnTo>
                      <a:pt x="2473" y="826"/>
                    </a:lnTo>
                    <a:lnTo>
                      <a:pt x="2477" y="800"/>
                    </a:lnTo>
                    <a:lnTo>
                      <a:pt x="2473" y="774"/>
                    </a:lnTo>
                    <a:lnTo>
                      <a:pt x="2465" y="749"/>
                    </a:lnTo>
                    <a:lnTo>
                      <a:pt x="2452" y="728"/>
                    </a:lnTo>
                    <a:lnTo>
                      <a:pt x="2434" y="710"/>
                    </a:lnTo>
                    <a:lnTo>
                      <a:pt x="2412" y="697"/>
                    </a:lnTo>
                    <a:lnTo>
                      <a:pt x="2388" y="689"/>
                    </a:lnTo>
                    <a:lnTo>
                      <a:pt x="2362" y="685"/>
                    </a:lnTo>
                    <a:close/>
                    <a:moveTo>
                      <a:pt x="1959" y="685"/>
                    </a:moveTo>
                    <a:lnTo>
                      <a:pt x="1932" y="689"/>
                    </a:lnTo>
                    <a:lnTo>
                      <a:pt x="1908" y="697"/>
                    </a:lnTo>
                    <a:lnTo>
                      <a:pt x="1886" y="710"/>
                    </a:lnTo>
                    <a:lnTo>
                      <a:pt x="1869" y="728"/>
                    </a:lnTo>
                    <a:lnTo>
                      <a:pt x="1855" y="749"/>
                    </a:lnTo>
                    <a:lnTo>
                      <a:pt x="1847" y="774"/>
                    </a:lnTo>
                    <a:lnTo>
                      <a:pt x="1843" y="800"/>
                    </a:lnTo>
                    <a:lnTo>
                      <a:pt x="1847" y="826"/>
                    </a:lnTo>
                    <a:lnTo>
                      <a:pt x="1855" y="850"/>
                    </a:lnTo>
                    <a:lnTo>
                      <a:pt x="1869" y="872"/>
                    </a:lnTo>
                    <a:lnTo>
                      <a:pt x="1886" y="890"/>
                    </a:lnTo>
                    <a:lnTo>
                      <a:pt x="1908" y="902"/>
                    </a:lnTo>
                    <a:lnTo>
                      <a:pt x="1932" y="911"/>
                    </a:lnTo>
                    <a:lnTo>
                      <a:pt x="1959" y="914"/>
                    </a:lnTo>
                    <a:lnTo>
                      <a:pt x="2163" y="914"/>
                    </a:lnTo>
                    <a:lnTo>
                      <a:pt x="2150" y="889"/>
                    </a:lnTo>
                    <a:lnTo>
                      <a:pt x="2140" y="860"/>
                    </a:lnTo>
                    <a:lnTo>
                      <a:pt x="2133" y="831"/>
                    </a:lnTo>
                    <a:lnTo>
                      <a:pt x="2131" y="800"/>
                    </a:lnTo>
                    <a:lnTo>
                      <a:pt x="2133" y="769"/>
                    </a:lnTo>
                    <a:lnTo>
                      <a:pt x="2140" y="740"/>
                    </a:lnTo>
                    <a:lnTo>
                      <a:pt x="2150" y="711"/>
                    </a:lnTo>
                    <a:lnTo>
                      <a:pt x="2163" y="685"/>
                    </a:lnTo>
                    <a:lnTo>
                      <a:pt x="1959" y="685"/>
                    </a:lnTo>
                    <a:close/>
                    <a:moveTo>
                      <a:pt x="186" y="334"/>
                    </a:moveTo>
                    <a:lnTo>
                      <a:pt x="181" y="334"/>
                    </a:lnTo>
                    <a:lnTo>
                      <a:pt x="174" y="337"/>
                    </a:lnTo>
                    <a:lnTo>
                      <a:pt x="168" y="342"/>
                    </a:lnTo>
                    <a:lnTo>
                      <a:pt x="123" y="387"/>
                    </a:lnTo>
                    <a:lnTo>
                      <a:pt x="120" y="389"/>
                    </a:lnTo>
                    <a:lnTo>
                      <a:pt x="118" y="392"/>
                    </a:lnTo>
                    <a:lnTo>
                      <a:pt x="117" y="395"/>
                    </a:lnTo>
                    <a:lnTo>
                      <a:pt x="115" y="400"/>
                    </a:lnTo>
                    <a:lnTo>
                      <a:pt x="114" y="405"/>
                    </a:lnTo>
                    <a:lnTo>
                      <a:pt x="115" y="409"/>
                    </a:lnTo>
                    <a:lnTo>
                      <a:pt x="117" y="413"/>
                    </a:lnTo>
                    <a:lnTo>
                      <a:pt x="118" y="416"/>
                    </a:lnTo>
                    <a:lnTo>
                      <a:pt x="120" y="420"/>
                    </a:lnTo>
                    <a:lnTo>
                      <a:pt x="123" y="423"/>
                    </a:lnTo>
                    <a:lnTo>
                      <a:pt x="438" y="736"/>
                    </a:lnTo>
                    <a:lnTo>
                      <a:pt x="436" y="764"/>
                    </a:lnTo>
                    <a:lnTo>
                      <a:pt x="434" y="782"/>
                    </a:lnTo>
                    <a:lnTo>
                      <a:pt x="433" y="801"/>
                    </a:lnTo>
                    <a:lnTo>
                      <a:pt x="432" y="862"/>
                    </a:lnTo>
                    <a:lnTo>
                      <a:pt x="430" y="924"/>
                    </a:lnTo>
                    <a:lnTo>
                      <a:pt x="427" y="988"/>
                    </a:lnTo>
                    <a:lnTo>
                      <a:pt x="422" y="1051"/>
                    </a:lnTo>
                    <a:lnTo>
                      <a:pt x="415" y="1114"/>
                    </a:lnTo>
                    <a:lnTo>
                      <a:pt x="406" y="1178"/>
                    </a:lnTo>
                    <a:lnTo>
                      <a:pt x="394" y="1241"/>
                    </a:lnTo>
                    <a:lnTo>
                      <a:pt x="377" y="1301"/>
                    </a:lnTo>
                    <a:lnTo>
                      <a:pt x="357" y="1361"/>
                    </a:lnTo>
                    <a:lnTo>
                      <a:pt x="346" y="1392"/>
                    </a:lnTo>
                    <a:lnTo>
                      <a:pt x="336" y="1421"/>
                    </a:lnTo>
                    <a:lnTo>
                      <a:pt x="390" y="1400"/>
                    </a:lnTo>
                    <a:lnTo>
                      <a:pt x="445" y="1375"/>
                    </a:lnTo>
                    <a:lnTo>
                      <a:pt x="499" y="1347"/>
                    </a:lnTo>
                    <a:lnTo>
                      <a:pt x="552" y="1317"/>
                    </a:lnTo>
                    <a:lnTo>
                      <a:pt x="604" y="1284"/>
                    </a:lnTo>
                    <a:lnTo>
                      <a:pt x="654" y="1251"/>
                    </a:lnTo>
                    <a:lnTo>
                      <a:pt x="701" y="1215"/>
                    </a:lnTo>
                    <a:lnTo>
                      <a:pt x="747" y="1179"/>
                    </a:lnTo>
                    <a:lnTo>
                      <a:pt x="790" y="1142"/>
                    </a:lnTo>
                    <a:lnTo>
                      <a:pt x="830" y="1105"/>
                    </a:lnTo>
                    <a:lnTo>
                      <a:pt x="866" y="1068"/>
                    </a:lnTo>
                    <a:lnTo>
                      <a:pt x="898" y="1031"/>
                    </a:lnTo>
                    <a:lnTo>
                      <a:pt x="927" y="995"/>
                    </a:lnTo>
                    <a:lnTo>
                      <a:pt x="951" y="960"/>
                    </a:lnTo>
                    <a:lnTo>
                      <a:pt x="969" y="927"/>
                    </a:lnTo>
                    <a:lnTo>
                      <a:pt x="982" y="896"/>
                    </a:lnTo>
                    <a:lnTo>
                      <a:pt x="992" y="858"/>
                    </a:lnTo>
                    <a:lnTo>
                      <a:pt x="997" y="821"/>
                    </a:lnTo>
                    <a:lnTo>
                      <a:pt x="996" y="785"/>
                    </a:lnTo>
                    <a:lnTo>
                      <a:pt x="989" y="751"/>
                    </a:lnTo>
                    <a:lnTo>
                      <a:pt x="979" y="719"/>
                    </a:lnTo>
                    <a:lnTo>
                      <a:pt x="965" y="690"/>
                    </a:lnTo>
                    <a:lnTo>
                      <a:pt x="947" y="660"/>
                    </a:lnTo>
                    <a:lnTo>
                      <a:pt x="927" y="633"/>
                    </a:lnTo>
                    <a:lnTo>
                      <a:pt x="904" y="608"/>
                    </a:lnTo>
                    <a:lnTo>
                      <a:pt x="879" y="583"/>
                    </a:lnTo>
                    <a:lnTo>
                      <a:pt x="853" y="561"/>
                    </a:lnTo>
                    <a:lnTo>
                      <a:pt x="850" y="564"/>
                    </a:lnTo>
                    <a:lnTo>
                      <a:pt x="848" y="566"/>
                    </a:lnTo>
                    <a:lnTo>
                      <a:pt x="842" y="572"/>
                    </a:lnTo>
                    <a:lnTo>
                      <a:pt x="836" y="577"/>
                    </a:lnTo>
                    <a:lnTo>
                      <a:pt x="828" y="583"/>
                    </a:lnTo>
                    <a:lnTo>
                      <a:pt x="819" y="590"/>
                    </a:lnTo>
                    <a:lnTo>
                      <a:pt x="813" y="594"/>
                    </a:lnTo>
                    <a:lnTo>
                      <a:pt x="805" y="598"/>
                    </a:lnTo>
                    <a:lnTo>
                      <a:pt x="787" y="609"/>
                    </a:lnTo>
                    <a:lnTo>
                      <a:pt x="778" y="612"/>
                    </a:lnTo>
                    <a:lnTo>
                      <a:pt x="770" y="616"/>
                    </a:lnTo>
                    <a:lnTo>
                      <a:pt x="751" y="624"/>
                    </a:lnTo>
                    <a:lnTo>
                      <a:pt x="732" y="630"/>
                    </a:lnTo>
                    <a:lnTo>
                      <a:pt x="714" y="634"/>
                    </a:lnTo>
                    <a:lnTo>
                      <a:pt x="694" y="640"/>
                    </a:lnTo>
                    <a:lnTo>
                      <a:pt x="685" y="641"/>
                    </a:lnTo>
                    <a:lnTo>
                      <a:pt x="678" y="642"/>
                    </a:lnTo>
                    <a:lnTo>
                      <a:pt x="655" y="646"/>
                    </a:lnTo>
                    <a:lnTo>
                      <a:pt x="649" y="646"/>
                    </a:lnTo>
                    <a:lnTo>
                      <a:pt x="642" y="647"/>
                    </a:lnTo>
                    <a:lnTo>
                      <a:pt x="621" y="648"/>
                    </a:lnTo>
                    <a:lnTo>
                      <a:pt x="589" y="648"/>
                    </a:lnTo>
                    <a:lnTo>
                      <a:pt x="564" y="647"/>
                    </a:lnTo>
                    <a:lnTo>
                      <a:pt x="539" y="647"/>
                    </a:lnTo>
                    <a:lnTo>
                      <a:pt x="513" y="649"/>
                    </a:lnTo>
                    <a:lnTo>
                      <a:pt x="204" y="342"/>
                    </a:lnTo>
                    <a:lnTo>
                      <a:pt x="197" y="337"/>
                    </a:lnTo>
                    <a:lnTo>
                      <a:pt x="190" y="334"/>
                    </a:lnTo>
                    <a:lnTo>
                      <a:pt x="186" y="334"/>
                    </a:lnTo>
                    <a:close/>
                    <a:moveTo>
                      <a:pt x="1688" y="112"/>
                    </a:moveTo>
                    <a:lnTo>
                      <a:pt x="1666" y="114"/>
                    </a:lnTo>
                    <a:lnTo>
                      <a:pt x="1645" y="121"/>
                    </a:lnTo>
                    <a:lnTo>
                      <a:pt x="1625" y="131"/>
                    </a:lnTo>
                    <a:lnTo>
                      <a:pt x="1607" y="146"/>
                    </a:lnTo>
                    <a:lnTo>
                      <a:pt x="1493" y="259"/>
                    </a:lnTo>
                    <a:lnTo>
                      <a:pt x="1457" y="245"/>
                    </a:lnTo>
                    <a:lnTo>
                      <a:pt x="1418" y="233"/>
                    </a:lnTo>
                    <a:lnTo>
                      <a:pt x="1377" y="226"/>
                    </a:lnTo>
                    <a:lnTo>
                      <a:pt x="1337" y="225"/>
                    </a:lnTo>
                    <a:lnTo>
                      <a:pt x="1296" y="229"/>
                    </a:lnTo>
                    <a:lnTo>
                      <a:pt x="1256" y="239"/>
                    </a:lnTo>
                    <a:lnTo>
                      <a:pt x="1217" y="255"/>
                    </a:lnTo>
                    <a:lnTo>
                      <a:pt x="1177" y="276"/>
                    </a:lnTo>
                    <a:lnTo>
                      <a:pt x="1154" y="288"/>
                    </a:lnTo>
                    <a:lnTo>
                      <a:pt x="1129" y="294"/>
                    </a:lnTo>
                    <a:lnTo>
                      <a:pt x="1105" y="296"/>
                    </a:lnTo>
                    <a:lnTo>
                      <a:pt x="1079" y="293"/>
                    </a:lnTo>
                    <a:lnTo>
                      <a:pt x="1054" y="287"/>
                    </a:lnTo>
                    <a:lnTo>
                      <a:pt x="1032" y="275"/>
                    </a:lnTo>
                    <a:lnTo>
                      <a:pt x="1012" y="260"/>
                    </a:lnTo>
                    <a:lnTo>
                      <a:pt x="993" y="240"/>
                    </a:lnTo>
                    <a:lnTo>
                      <a:pt x="977" y="220"/>
                    </a:lnTo>
                    <a:lnTo>
                      <a:pt x="961" y="200"/>
                    </a:lnTo>
                    <a:lnTo>
                      <a:pt x="943" y="183"/>
                    </a:lnTo>
                    <a:lnTo>
                      <a:pt x="925" y="172"/>
                    </a:lnTo>
                    <a:lnTo>
                      <a:pt x="916" y="170"/>
                    </a:lnTo>
                    <a:lnTo>
                      <a:pt x="904" y="170"/>
                    </a:lnTo>
                    <a:lnTo>
                      <a:pt x="886" y="172"/>
                    </a:lnTo>
                    <a:lnTo>
                      <a:pt x="869" y="176"/>
                    </a:lnTo>
                    <a:lnTo>
                      <a:pt x="851" y="181"/>
                    </a:lnTo>
                    <a:lnTo>
                      <a:pt x="833" y="190"/>
                    </a:lnTo>
                    <a:lnTo>
                      <a:pt x="833" y="197"/>
                    </a:lnTo>
                    <a:lnTo>
                      <a:pt x="833" y="209"/>
                    </a:lnTo>
                    <a:lnTo>
                      <a:pt x="834" y="226"/>
                    </a:lnTo>
                    <a:lnTo>
                      <a:pt x="835" y="247"/>
                    </a:lnTo>
                    <a:lnTo>
                      <a:pt x="838" y="274"/>
                    </a:lnTo>
                    <a:lnTo>
                      <a:pt x="844" y="299"/>
                    </a:lnTo>
                    <a:lnTo>
                      <a:pt x="851" y="327"/>
                    </a:lnTo>
                    <a:lnTo>
                      <a:pt x="861" y="356"/>
                    </a:lnTo>
                    <a:lnTo>
                      <a:pt x="874" y="398"/>
                    </a:lnTo>
                    <a:lnTo>
                      <a:pt x="883" y="441"/>
                    </a:lnTo>
                    <a:lnTo>
                      <a:pt x="934" y="479"/>
                    </a:lnTo>
                    <a:lnTo>
                      <a:pt x="978" y="520"/>
                    </a:lnTo>
                    <a:lnTo>
                      <a:pt x="1016" y="561"/>
                    </a:lnTo>
                    <a:lnTo>
                      <a:pt x="1048" y="605"/>
                    </a:lnTo>
                    <a:lnTo>
                      <a:pt x="1074" y="648"/>
                    </a:lnTo>
                    <a:lnTo>
                      <a:pt x="1093" y="694"/>
                    </a:lnTo>
                    <a:lnTo>
                      <a:pt x="1106" y="741"/>
                    </a:lnTo>
                    <a:lnTo>
                      <a:pt x="1112" y="788"/>
                    </a:lnTo>
                    <a:lnTo>
                      <a:pt x="1112" y="835"/>
                    </a:lnTo>
                    <a:lnTo>
                      <a:pt x="1105" y="884"/>
                    </a:lnTo>
                    <a:lnTo>
                      <a:pt x="1091" y="933"/>
                    </a:lnTo>
                    <a:lnTo>
                      <a:pt x="1074" y="974"/>
                    </a:lnTo>
                    <a:lnTo>
                      <a:pt x="1051" y="1016"/>
                    </a:lnTo>
                    <a:lnTo>
                      <a:pt x="1022" y="1060"/>
                    </a:lnTo>
                    <a:lnTo>
                      <a:pt x="989" y="1103"/>
                    </a:lnTo>
                    <a:lnTo>
                      <a:pt x="951" y="1147"/>
                    </a:lnTo>
                    <a:lnTo>
                      <a:pt x="908" y="1190"/>
                    </a:lnTo>
                    <a:lnTo>
                      <a:pt x="862" y="1233"/>
                    </a:lnTo>
                    <a:lnTo>
                      <a:pt x="813" y="1275"/>
                    </a:lnTo>
                    <a:lnTo>
                      <a:pt x="760" y="1315"/>
                    </a:lnTo>
                    <a:lnTo>
                      <a:pt x="706" y="1354"/>
                    </a:lnTo>
                    <a:lnTo>
                      <a:pt x="649" y="1392"/>
                    </a:lnTo>
                    <a:lnTo>
                      <a:pt x="591" y="1427"/>
                    </a:lnTo>
                    <a:lnTo>
                      <a:pt x="533" y="1459"/>
                    </a:lnTo>
                    <a:lnTo>
                      <a:pt x="473" y="1487"/>
                    </a:lnTo>
                    <a:lnTo>
                      <a:pt x="413" y="1514"/>
                    </a:lnTo>
                    <a:lnTo>
                      <a:pt x="354" y="1536"/>
                    </a:lnTo>
                    <a:lnTo>
                      <a:pt x="295" y="1554"/>
                    </a:lnTo>
                    <a:lnTo>
                      <a:pt x="274" y="1645"/>
                    </a:lnTo>
                    <a:lnTo>
                      <a:pt x="259" y="1733"/>
                    </a:lnTo>
                    <a:lnTo>
                      <a:pt x="250" y="1820"/>
                    </a:lnTo>
                    <a:lnTo>
                      <a:pt x="247" y="1905"/>
                    </a:lnTo>
                    <a:lnTo>
                      <a:pt x="249" y="1989"/>
                    </a:lnTo>
                    <a:lnTo>
                      <a:pt x="258" y="2072"/>
                    </a:lnTo>
                    <a:lnTo>
                      <a:pt x="273" y="2153"/>
                    </a:lnTo>
                    <a:lnTo>
                      <a:pt x="293" y="2232"/>
                    </a:lnTo>
                    <a:lnTo>
                      <a:pt x="320" y="2311"/>
                    </a:lnTo>
                    <a:lnTo>
                      <a:pt x="352" y="2387"/>
                    </a:lnTo>
                    <a:lnTo>
                      <a:pt x="390" y="2462"/>
                    </a:lnTo>
                    <a:lnTo>
                      <a:pt x="434" y="2536"/>
                    </a:lnTo>
                    <a:lnTo>
                      <a:pt x="484" y="2608"/>
                    </a:lnTo>
                    <a:lnTo>
                      <a:pt x="541" y="2680"/>
                    </a:lnTo>
                    <a:lnTo>
                      <a:pt x="603" y="2750"/>
                    </a:lnTo>
                    <a:lnTo>
                      <a:pt x="675" y="2822"/>
                    </a:lnTo>
                    <a:lnTo>
                      <a:pt x="750" y="2890"/>
                    </a:lnTo>
                    <a:lnTo>
                      <a:pt x="827" y="2952"/>
                    </a:lnTo>
                    <a:lnTo>
                      <a:pt x="908" y="3009"/>
                    </a:lnTo>
                    <a:lnTo>
                      <a:pt x="991" y="3063"/>
                    </a:lnTo>
                    <a:lnTo>
                      <a:pt x="1078" y="3109"/>
                    </a:lnTo>
                    <a:lnTo>
                      <a:pt x="1168" y="3152"/>
                    </a:lnTo>
                    <a:lnTo>
                      <a:pt x="1261" y="3190"/>
                    </a:lnTo>
                    <a:lnTo>
                      <a:pt x="1356" y="3223"/>
                    </a:lnTo>
                    <a:lnTo>
                      <a:pt x="1455" y="3251"/>
                    </a:lnTo>
                    <a:lnTo>
                      <a:pt x="1558" y="3273"/>
                    </a:lnTo>
                    <a:lnTo>
                      <a:pt x="1664" y="3291"/>
                    </a:lnTo>
                    <a:lnTo>
                      <a:pt x="1773" y="3305"/>
                    </a:lnTo>
                    <a:lnTo>
                      <a:pt x="1885" y="3313"/>
                    </a:lnTo>
                    <a:lnTo>
                      <a:pt x="2002" y="3317"/>
                    </a:lnTo>
                    <a:lnTo>
                      <a:pt x="2122" y="3315"/>
                    </a:lnTo>
                    <a:lnTo>
                      <a:pt x="2244" y="3309"/>
                    </a:lnTo>
                    <a:lnTo>
                      <a:pt x="2286" y="3304"/>
                    </a:lnTo>
                    <a:lnTo>
                      <a:pt x="2325" y="3293"/>
                    </a:lnTo>
                    <a:lnTo>
                      <a:pt x="2359" y="3280"/>
                    </a:lnTo>
                    <a:lnTo>
                      <a:pt x="2389" y="3260"/>
                    </a:lnTo>
                    <a:lnTo>
                      <a:pt x="2414" y="3238"/>
                    </a:lnTo>
                    <a:lnTo>
                      <a:pt x="2436" y="3212"/>
                    </a:lnTo>
                    <a:lnTo>
                      <a:pt x="2453" y="3180"/>
                    </a:lnTo>
                    <a:lnTo>
                      <a:pt x="2466" y="3146"/>
                    </a:lnTo>
                    <a:lnTo>
                      <a:pt x="2473" y="3106"/>
                    </a:lnTo>
                    <a:lnTo>
                      <a:pt x="2477" y="3064"/>
                    </a:lnTo>
                    <a:lnTo>
                      <a:pt x="2477" y="2974"/>
                    </a:lnTo>
                    <a:lnTo>
                      <a:pt x="2474" y="2883"/>
                    </a:lnTo>
                    <a:lnTo>
                      <a:pt x="2468" y="2788"/>
                    </a:lnTo>
                    <a:lnTo>
                      <a:pt x="2459" y="2691"/>
                    </a:lnTo>
                    <a:lnTo>
                      <a:pt x="2448" y="2593"/>
                    </a:lnTo>
                    <a:lnTo>
                      <a:pt x="2435" y="2488"/>
                    </a:lnTo>
                    <a:lnTo>
                      <a:pt x="2422" y="2383"/>
                    </a:lnTo>
                    <a:lnTo>
                      <a:pt x="2412" y="2293"/>
                    </a:lnTo>
                    <a:lnTo>
                      <a:pt x="2402" y="2203"/>
                    </a:lnTo>
                    <a:lnTo>
                      <a:pt x="2389" y="2114"/>
                    </a:lnTo>
                    <a:lnTo>
                      <a:pt x="2375" y="2027"/>
                    </a:lnTo>
                    <a:lnTo>
                      <a:pt x="2359" y="1941"/>
                    </a:lnTo>
                    <a:lnTo>
                      <a:pt x="2339" y="1856"/>
                    </a:lnTo>
                    <a:lnTo>
                      <a:pt x="2315" y="1774"/>
                    </a:lnTo>
                    <a:lnTo>
                      <a:pt x="2315" y="1774"/>
                    </a:lnTo>
                    <a:lnTo>
                      <a:pt x="2304" y="1744"/>
                    </a:lnTo>
                    <a:lnTo>
                      <a:pt x="2279" y="1677"/>
                    </a:lnTo>
                    <a:lnTo>
                      <a:pt x="2251" y="1613"/>
                    </a:lnTo>
                    <a:lnTo>
                      <a:pt x="2220" y="1552"/>
                    </a:lnTo>
                    <a:lnTo>
                      <a:pt x="2185" y="1495"/>
                    </a:lnTo>
                    <a:lnTo>
                      <a:pt x="2182" y="1491"/>
                    </a:lnTo>
                    <a:lnTo>
                      <a:pt x="2180" y="1487"/>
                    </a:lnTo>
                    <a:lnTo>
                      <a:pt x="2165" y="1464"/>
                    </a:lnTo>
                    <a:lnTo>
                      <a:pt x="2128" y="1415"/>
                    </a:lnTo>
                    <a:lnTo>
                      <a:pt x="2087" y="1367"/>
                    </a:lnTo>
                    <a:lnTo>
                      <a:pt x="2042" y="1320"/>
                    </a:lnTo>
                    <a:lnTo>
                      <a:pt x="1993" y="1276"/>
                    </a:lnTo>
                    <a:lnTo>
                      <a:pt x="1939" y="1233"/>
                    </a:lnTo>
                    <a:lnTo>
                      <a:pt x="1880" y="1192"/>
                    </a:lnTo>
                    <a:lnTo>
                      <a:pt x="1817" y="1153"/>
                    </a:lnTo>
                    <a:lnTo>
                      <a:pt x="1800" y="1141"/>
                    </a:lnTo>
                    <a:lnTo>
                      <a:pt x="1785" y="1126"/>
                    </a:lnTo>
                    <a:lnTo>
                      <a:pt x="1774" y="1108"/>
                    </a:lnTo>
                    <a:lnTo>
                      <a:pt x="1768" y="1089"/>
                    </a:lnTo>
                    <a:lnTo>
                      <a:pt x="1765" y="1068"/>
                    </a:lnTo>
                    <a:lnTo>
                      <a:pt x="1766" y="1047"/>
                    </a:lnTo>
                    <a:lnTo>
                      <a:pt x="1773" y="1026"/>
                    </a:lnTo>
                    <a:lnTo>
                      <a:pt x="1784" y="1007"/>
                    </a:lnTo>
                    <a:lnTo>
                      <a:pt x="1798" y="991"/>
                    </a:lnTo>
                    <a:lnTo>
                      <a:pt x="1815" y="978"/>
                    </a:lnTo>
                    <a:lnTo>
                      <a:pt x="1811" y="976"/>
                    </a:lnTo>
                    <a:lnTo>
                      <a:pt x="1809" y="974"/>
                    </a:lnTo>
                    <a:lnTo>
                      <a:pt x="1806" y="970"/>
                    </a:lnTo>
                    <a:lnTo>
                      <a:pt x="1787" y="950"/>
                    </a:lnTo>
                    <a:lnTo>
                      <a:pt x="1783" y="946"/>
                    </a:lnTo>
                    <a:lnTo>
                      <a:pt x="1778" y="941"/>
                    </a:lnTo>
                    <a:lnTo>
                      <a:pt x="1774" y="935"/>
                    </a:lnTo>
                    <a:lnTo>
                      <a:pt x="1758" y="911"/>
                    </a:lnTo>
                    <a:lnTo>
                      <a:pt x="1754" y="903"/>
                    </a:lnTo>
                    <a:lnTo>
                      <a:pt x="1749" y="895"/>
                    </a:lnTo>
                    <a:lnTo>
                      <a:pt x="1743" y="880"/>
                    </a:lnTo>
                    <a:lnTo>
                      <a:pt x="1739" y="864"/>
                    </a:lnTo>
                    <a:lnTo>
                      <a:pt x="1737" y="859"/>
                    </a:lnTo>
                    <a:lnTo>
                      <a:pt x="1735" y="855"/>
                    </a:lnTo>
                    <a:lnTo>
                      <a:pt x="1733" y="849"/>
                    </a:lnTo>
                    <a:lnTo>
                      <a:pt x="1730" y="825"/>
                    </a:lnTo>
                    <a:lnTo>
                      <a:pt x="1728" y="800"/>
                    </a:lnTo>
                    <a:lnTo>
                      <a:pt x="1729" y="777"/>
                    </a:lnTo>
                    <a:lnTo>
                      <a:pt x="1732" y="754"/>
                    </a:lnTo>
                    <a:lnTo>
                      <a:pt x="1734" y="749"/>
                    </a:lnTo>
                    <a:lnTo>
                      <a:pt x="1735" y="744"/>
                    </a:lnTo>
                    <a:lnTo>
                      <a:pt x="1738" y="739"/>
                    </a:lnTo>
                    <a:lnTo>
                      <a:pt x="1741" y="725"/>
                    </a:lnTo>
                    <a:lnTo>
                      <a:pt x="1746" y="711"/>
                    </a:lnTo>
                    <a:lnTo>
                      <a:pt x="1750" y="702"/>
                    </a:lnTo>
                    <a:lnTo>
                      <a:pt x="1755" y="694"/>
                    </a:lnTo>
                    <a:lnTo>
                      <a:pt x="1760" y="683"/>
                    </a:lnTo>
                    <a:lnTo>
                      <a:pt x="1766" y="673"/>
                    </a:lnTo>
                    <a:lnTo>
                      <a:pt x="1771" y="667"/>
                    </a:lnTo>
                    <a:lnTo>
                      <a:pt x="1775" y="662"/>
                    </a:lnTo>
                    <a:lnTo>
                      <a:pt x="1780" y="657"/>
                    </a:lnTo>
                    <a:lnTo>
                      <a:pt x="1785" y="651"/>
                    </a:lnTo>
                    <a:lnTo>
                      <a:pt x="1789" y="645"/>
                    </a:lnTo>
                    <a:lnTo>
                      <a:pt x="1793" y="640"/>
                    </a:lnTo>
                    <a:lnTo>
                      <a:pt x="1770" y="625"/>
                    </a:lnTo>
                    <a:lnTo>
                      <a:pt x="1749" y="607"/>
                    </a:lnTo>
                    <a:lnTo>
                      <a:pt x="1733" y="583"/>
                    </a:lnTo>
                    <a:lnTo>
                      <a:pt x="1722" y="558"/>
                    </a:lnTo>
                    <a:lnTo>
                      <a:pt x="1701" y="506"/>
                    </a:lnTo>
                    <a:lnTo>
                      <a:pt x="1678" y="457"/>
                    </a:lnTo>
                    <a:lnTo>
                      <a:pt x="1657" y="420"/>
                    </a:lnTo>
                    <a:lnTo>
                      <a:pt x="1770" y="308"/>
                    </a:lnTo>
                    <a:lnTo>
                      <a:pt x="1785" y="290"/>
                    </a:lnTo>
                    <a:lnTo>
                      <a:pt x="1795" y="270"/>
                    </a:lnTo>
                    <a:lnTo>
                      <a:pt x="1802" y="248"/>
                    </a:lnTo>
                    <a:lnTo>
                      <a:pt x="1804" y="227"/>
                    </a:lnTo>
                    <a:lnTo>
                      <a:pt x="1802" y="205"/>
                    </a:lnTo>
                    <a:lnTo>
                      <a:pt x="1795" y="183"/>
                    </a:lnTo>
                    <a:lnTo>
                      <a:pt x="1785" y="163"/>
                    </a:lnTo>
                    <a:lnTo>
                      <a:pt x="1770" y="146"/>
                    </a:lnTo>
                    <a:lnTo>
                      <a:pt x="1752" y="131"/>
                    </a:lnTo>
                    <a:lnTo>
                      <a:pt x="1732" y="121"/>
                    </a:lnTo>
                    <a:lnTo>
                      <a:pt x="1711" y="114"/>
                    </a:lnTo>
                    <a:lnTo>
                      <a:pt x="1688" y="112"/>
                    </a:lnTo>
                    <a:close/>
                    <a:moveTo>
                      <a:pt x="1672" y="0"/>
                    </a:moveTo>
                    <a:lnTo>
                      <a:pt x="1704" y="0"/>
                    </a:lnTo>
                    <a:lnTo>
                      <a:pt x="1737" y="5"/>
                    </a:lnTo>
                    <a:lnTo>
                      <a:pt x="1769" y="13"/>
                    </a:lnTo>
                    <a:lnTo>
                      <a:pt x="1799" y="26"/>
                    </a:lnTo>
                    <a:lnTo>
                      <a:pt x="1826" y="43"/>
                    </a:lnTo>
                    <a:lnTo>
                      <a:pt x="1851" y="64"/>
                    </a:lnTo>
                    <a:lnTo>
                      <a:pt x="1873" y="90"/>
                    </a:lnTo>
                    <a:lnTo>
                      <a:pt x="1892" y="119"/>
                    </a:lnTo>
                    <a:lnTo>
                      <a:pt x="1904" y="148"/>
                    </a:lnTo>
                    <a:lnTo>
                      <a:pt x="1914" y="179"/>
                    </a:lnTo>
                    <a:lnTo>
                      <a:pt x="1918" y="211"/>
                    </a:lnTo>
                    <a:lnTo>
                      <a:pt x="1918" y="243"/>
                    </a:lnTo>
                    <a:lnTo>
                      <a:pt x="1914" y="275"/>
                    </a:lnTo>
                    <a:lnTo>
                      <a:pt x="1904" y="306"/>
                    </a:lnTo>
                    <a:lnTo>
                      <a:pt x="1892" y="335"/>
                    </a:lnTo>
                    <a:lnTo>
                      <a:pt x="1873" y="363"/>
                    </a:lnTo>
                    <a:lnTo>
                      <a:pt x="1851" y="389"/>
                    </a:lnTo>
                    <a:lnTo>
                      <a:pt x="1799" y="442"/>
                    </a:lnTo>
                    <a:lnTo>
                      <a:pt x="1816" y="480"/>
                    </a:lnTo>
                    <a:lnTo>
                      <a:pt x="1831" y="521"/>
                    </a:lnTo>
                    <a:lnTo>
                      <a:pt x="1836" y="531"/>
                    </a:lnTo>
                    <a:lnTo>
                      <a:pt x="1846" y="538"/>
                    </a:lnTo>
                    <a:lnTo>
                      <a:pt x="1857" y="540"/>
                    </a:lnTo>
                    <a:lnTo>
                      <a:pt x="1896" y="542"/>
                    </a:lnTo>
                    <a:lnTo>
                      <a:pt x="1930" y="546"/>
                    </a:lnTo>
                    <a:lnTo>
                      <a:pt x="1962" y="551"/>
                    </a:lnTo>
                    <a:lnTo>
                      <a:pt x="1990" y="560"/>
                    </a:lnTo>
                    <a:lnTo>
                      <a:pt x="2016" y="571"/>
                    </a:lnTo>
                    <a:lnTo>
                      <a:pt x="2362" y="571"/>
                    </a:lnTo>
                    <a:lnTo>
                      <a:pt x="2400" y="574"/>
                    </a:lnTo>
                    <a:lnTo>
                      <a:pt x="2435" y="582"/>
                    </a:lnTo>
                    <a:lnTo>
                      <a:pt x="2468" y="596"/>
                    </a:lnTo>
                    <a:lnTo>
                      <a:pt x="2498" y="615"/>
                    </a:lnTo>
                    <a:lnTo>
                      <a:pt x="2525" y="638"/>
                    </a:lnTo>
                    <a:lnTo>
                      <a:pt x="2548" y="664"/>
                    </a:lnTo>
                    <a:lnTo>
                      <a:pt x="2566" y="694"/>
                    </a:lnTo>
                    <a:lnTo>
                      <a:pt x="2580" y="727"/>
                    </a:lnTo>
                    <a:lnTo>
                      <a:pt x="2589" y="762"/>
                    </a:lnTo>
                    <a:lnTo>
                      <a:pt x="2592" y="799"/>
                    </a:lnTo>
                    <a:lnTo>
                      <a:pt x="2589" y="836"/>
                    </a:lnTo>
                    <a:lnTo>
                      <a:pt x="2580" y="872"/>
                    </a:lnTo>
                    <a:lnTo>
                      <a:pt x="2566" y="905"/>
                    </a:lnTo>
                    <a:lnTo>
                      <a:pt x="2548" y="935"/>
                    </a:lnTo>
                    <a:lnTo>
                      <a:pt x="2525" y="962"/>
                    </a:lnTo>
                    <a:lnTo>
                      <a:pt x="2498" y="984"/>
                    </a:lnTo>
                    <a:lnTo>
                      <a:pt x="2468" y="1003"/>
                    </a:lnTo>
                    <a:lnTo>
                      <a:pt x="2435" y="1017"/>
                    </a:lnTo>
                    <a:lnTo>
                      <a:pt x="2400" y="1026"/>
                    </a:lnTo>
                    <a:lnTo>
                      <a:pt x="2362" y="1029"/>
                    </a:lnTo>
                    <a:lnTo>
                      <a:pt x="2045" y="1029"/>
                    </a:lnTo>
                    <a:lnTo>
                      <a:pt x="2015" y="1044"/>
                    </a:lnTo>
                    <a:lnTo>
                      <a:pt x="1981" y="1056"/>
                    </a:lnTo>
                    <a:lnTo>
                      <a:pt x="1945" y="1064"/>
                    </a:lnTo>
                    <a:lnTo>
                      <a:pt x="1906" y="1073"/>
                    </a:lnTo>
                    <a:lnTo>
                      <a:pt x="1970" y="1113"/>
                    </a:lnTo>
                    <a:lnTo>
                      <a:pt x="2027" y="1157"/>
                    </a:lnTo>
                    <a:lnTo>
                      <a:pt x="2082" y="1201"/>
                    </a:lnTo>
                    <a:lnTo>
                      <a:pt x="2131" y="1247"/>
                    </a:lnTo>
                    <a:lnTo>
                      <a:pt x="2177" y="1295"/>
                    </a:lnTo>
                    <a:lnTo>
                      <a:pt x="2219" y="1345"/>
                    </a:lnTo>
                    <a:lnTo>
                      <a:pt x="2256" y="1395"/>
                    </a:lnTo>
                    <a:lnTo>
                      <a:pt x="2397" y="1246"/>
                    </a:lnTo>
                    <a:lnTo>
                      <a:pt x="2418" y="1227"/>
                    </a:lnTo>
                    <a:lnTo>
                      <a:pt x="2441" y="1213"/>
                    </a:lnTo>
                    <a:lnTo>
                      <a:pt x="2468" y="1204"/>
                    </a:lnTo>
                    <a:lnTo>
                      <a:pt x="2496" y="1201"/>
                    </a:lnTo>
                    <a:lnTo>
                      <a:pt x="2524" y="1202"/>
                    </a:lnTo>
                    <a:lnTo>
                      <a:pt x="2550" y="1210"/>
                    </a:lnTo>
                    <a:lnTo>
                      <a:pt x="2575" y="1222"/>
                    </a:lnTo>
                    <a:lnTo>
                      <a:pt x="2596" y="1239"/>
                    </a:lnTo>
                    <a:lnTo>
                      <a:pt x="2643" y="1281"/>
                    </a:lnTo>
                    <a:lnTo>
                      <a:pt x="2662" y="1303"/>
                    </a:lnTo>
                    <a:lnTo>
                      <a:pt x="2675" y="1327"/>
                    </a:lnTo>
                    <a:lnTo>
                      <a:pt x="2684" y="1352"/>
                    </a:lnTo>
                    <a:lnTo>
                      <a:pt x="2687" y="1380"/>
                    </a:lnTo>
                    <a:lnTo>
                      <a:pt x="2686" y="1407"/>
                    </a:lnTo>
                    <a:lnTo>
                      <a:pt x="2679" y="1433"/>
                    </a:lnTo>
                    <a:lnTo>
                      <a:pt x="2667" y="1458"/>
                    </a:lnTo>
                    <a:lnTo>
                      <a:pt x="2650" y="1480"/>
                    </a:lnTo>
                    <a:lnTo>
                      <a:pt x="2636" y="1495"/>
                    </a:lnTo>
                    <a:lnTo>
                      <a:pt x="2656" y="1500"/>
                    </a:lnTo>
                    <a:lnTo>
                      <a:pt x="2683" y="1509"/>
                    </a:lnTo>
                    <a:lnTo>
                      <a:pt x="2706" y="1524"/>
                    </a:lnTo>
                    <a:lnTo>
                      <a:pt x="2728" y="1542"/>
                    </a:lnTo>
                    <a:lnTo>
                      <a:pt x="2744" y="1563"/>
                    </a:lnTo>
                    <a:lnTo>
                      <a:pt x="2756" y="1586"/>
                    </a:lnTo>
                    <a:lnTo>
                      <a:pt x="2763" y="1613"/>
                    </a:lnTo>
                    <a:lnTo>
                      <a:pt x="2765" y="1641"/>
                    </a:lnTo>
                    <a:lnTo>
                      <a:pt x="2761" y="1668"/>
                    </a:lnTo>
                    <a:lnTo>
                      <a:pt x="2747" y="1730"/>
                    </a:lnTo>
                    <a:lnTo>
                      <a:pt x="2737" y="1757"/>
                    </a:lnTo>
                    <a:lnTo>
                      <a:pt x="2725" y="1780"/>
                    </a:lnTo>
                    <a:lnTo>
                      <a:pt x="2706" y="1800"/>
                    </a:lnTo>
                    <a:lnTo>
                      <a:pt x="2684" y="1817"/>
                    </a:lnTo>
                    <a:lnTo>
                      <a:pt x="2660" y="1829"/>
                    </a:lnTo>
                    <a:lnTo>
                      <a:pt x="2636" y="1836"/>
                    </a:lnTo>
                    <a:lnTo>
                      <a:pt x="2610" y="1838"/>
                    </a:lnTo>
                    <a:lnTo>
                      <a:pt x="2593" y="1837"/>
                    </a:lnTo>
                    <a:lnTo>
                      <a:pt x="2577" y="1835"/>
                    </a:lnTo>
                    <a:lnTo>
                      <a:pt x="2443" y="1803"/>
                    </a:lnTo>
                    <a:lnTo>
                      <a:pt x="2466" y="1896"/>
                    </a:lnTo>
                    <a:lnTo>
                      <a:pt x="2485" y="1989"/>
                    </a:lnTo>
                    <a:lnTo>
                      <a:pt x="2501" y="2084"/>
                    </a:lnTo>
                    <a:lnTo>
                      <a:pt x="2514" y="2180"/>
                    </a:lnTo>
                    <a:lnTo>
                      <a:pt x="2526" y="2276"/>
                    </a:lnTo>
                    <a:lnTo>
                      <a:pt x="2536" y="2371"/>
                    </a:lnTo>
                    <a:lnTo>
                      <a:pt x="2548" y="2474"/>
                    </a:lnTo>
                    <a:lnTo>
                      <a:pt x="2561" y="2578"/>
                    </a:lnTo>
                    <a:lnTo>
                      <a:pt x="2574" y="2680"/>
                    </a:lnTo>
                    <a:lnTo>
                      <a:pt x="2582" y="2781"/>
                    </a:lnTo>
                    <a:lnTo>
                      <a:pt x="2589" y="2879"/>
                    </a:lnTo>
                    <a:lnTo>
                      <a:pt x="2592" y="2973"/>
                    </a:lnTo>
                    <a:lnTo>
                      <a:pt x="2592" y="3066"/>
                    </a:lnTo>
                    <a:lnTo>
                      <a:pt x="2588" y="3117"/>
                    </a:lnTo>
                    <a:lnTo>
                      <a:pt x="2579" y="3165"/>
                    </a:lnTo>
                    <a:lnTo>
                      <a:pt x="2566" y="3208"/>
                    </a:lnTo>
                    <a:lnTo>
                      <a:pt x="2548" y="3249"/>
                    </a:lnTo>
                    <a:lnTo>
                      <a:pt x="2526" y="3285"/>
                    </a:lnTo>
                    <a:lnTo>
                      <a:pt x="2499" y="3318"/>
                    </a:lnTo>
                    <a:lnTo>
                      <a:pt x="2467" y="3347"/>
                    </a:lnTo>
                    <a:lnTo>
                      <a:pt x="2432" y="3371"/>
                    </a:lnTo>
                    <a:lnTo>
                      <a:pt x="2392" y="3391"/>
                    </a:lnTo>
                    <a:lnTo>
                      <a:pt x="2349" y="3406"/>
                    </a:lnTo>
                    <a:lnTo>
                      <a:pt x="2302" y="3418"/>
                    </a:lnTo>
                    <a:lnTo>
                      <a:pt x="2252" y="3423"/>
                    </a:lnTo>
                    <a:lnTo>
                      <a:pt x="2138" y="3430"/>
                    </a:lnTo>
                    <a:lnTo>
                      <a:pt x="2026" y="3432"/>
                    </a:lnTo>
                    <a:lnTo>
                      <a:pt x="1910" y="3429"/>
                    </a:lnTo>
                    <a:lnTo>
                      <a:pt x="1795" y="3422"/>
                    </a:lnTo>
                    <a:lnTo>
                      <a:pt x="1684" y="3410"/>
                    </a:lnTo>
                    <a:lnTo>
                      <a:pt x="1577" y="3393"/>
                    </a:lnTo>
                    <a:lnTo>
                      <a:pt x="1472" y="3373"/>
                    </a:lnTo>
                    <a:lnTo>
                      <a:pt x="1371" y="3348"/>
                    </a:lnTo>
                    <a:lnTo>
                      <a:pt x="1272" y="3317"/>
                    </a:lnTo>
                    <a:lnTo>
                      <a:pt x="1177" y="3282"/>
                    </a:lnTo>
                    <a:lnTo>
                      <a:pt x="1085" y="3241"/>
                    </a:lnTo>
                    <a:lnTo>
                      <a:pt x="996" y="3197"/>
                    </a:lnTo>
                    <a:lnTo>
                      <a:pt x="909" y="3148"/>
                    </a:lnTo>
                    <a:lnTo>
                      <a:pt x="826" y="3094"/>
                    </a:lnTo>
                    <a:lnTo>
                      <a:pt x="744" y="3034"/>
                    </a:lnTo>
                    <a:lnTo>
                      <a:pt x="666" y="2970"/>
                    </a:lnTo>
                    <a:lnTo>
                      <a:pt x="591" y="2902"/>
                    </a:lnTo>
                    <a:lnTo>
                      <a:pt x="519" y="2829"/>
                    </a:lnTo>
                    <a:lnTo>
                      <a:pt x="450" y="2751"/>
                    </a:lnTo>
                    <a:lnTo>
                      <a:pt x="388" y="2671"/>
                    </a:lnTo>
                    <a:lnTo>
                      <a:pt x="334" y="2590"/>
                    </a:lnTo>
                    <a:lnTo>
                      <a:pt x="284" y="2507"/>
                    </a:lnTo>
                    <a:lnTo>
                      <a:pt x="243" y="2422"/>
                    </a:lnTo>
                    <a:lnTo>
                      <a:pt x="207" y="2336"/>
                    </a:lnTo>
                    <a:lnTo>
                      <a:pt x="180" y="2248"/>
                    </a:lnTo>
                    <a:lnTo>
                      <a:pt x="158" y="2159"/>
                    </a:lnTo>
                    <a:lnTo>
                      <a:pt x="143" y="2067"/>
                    </a:lnTo>
                    <a:lnTo>
                      <a:pt x="135" y="1973"/>
                    </a:lnTo>
                    <a:lnTo>
                      <a:pt x="134" y="1880"/>
                    </a:lnTo>
                    <a:lnTo>
                      <a:pt x="139" y="1783"/>
                    </a:lnTo>
                    <a:lnTo>
                      <a:pt x="151" y="1685"/>
                    </a:lnTo>
                    <a:lnTo>
                      <a:pt x="170" y="1586"/>
                    </a:lnTo>
                    <a:lnTo>
                      <a:pt x="167" y="1587"/>
                    </a:lnTo>
                    <a:lnTo>
                      <a:pt x="181" y="1535"/>
                    </a:lnTo>
                    <a:lnTo>
                      <a:pt x="188" y="1511"/>
                    </a:lnTo>
                    <a:lnTo>
                      <a:pt x="192" y="1493"/>
                    </a:lnTo>
                    <a:lnTo>
                      <a:pt x="196" y="1484"/>
                    </a:lnTo>
                    <a:lnTo>
                      <a:pt x="218" y="1409"/>
                    </a:lnTo>
                    <a:lnTo>
                      <a:pt x="234" y="1364"/>
                    </a:lnTo>
                    <a:lnTo>
                      <a:pt x="250" y="1320"/>
                    </a:lnTo>
                    <a:lnTo>
                      <a:pt x="269" y="1260"/>
                    </a:lnTo>
                    <a:lnTo>
                      <a:pt x="286" y="1197"/>
                    </a:lnTo>
                    <a:lnTo>
                      <a:pt x="297" y="1133"/>
                    </a:lnTo>
                    <a:lnTo>
                      <a:pt x="305" y="1067"/>
                    </a:lnTo>
                    <a:lnTo>
                      <a:pt x="311" y="1001"/>
                    </a:lnTo>
                    <a:lnTo>
                      <a:pt x="314" y="933"/>
                    </a:lnTo>
                    <a:lnTo>
                      <a:pt x="317" y="866"/>
                    </a:lnTo>
                    <a:lnTo>
                      <a:pt x="319" y="798"/>
                    </a:lnTo>
                    <a:lnTo>
                      <a:pt x="320" y="780"/>
                    </a:lnTo>
                    <a:lnTo>
                      <a:pt x="41" y="504"/>
                    </a:lnTo>
                    <a:lnTo>
                      <a:pt x="22" y="482"/>
                    </a:lnTo>
                    <a:lnTo>
                      <a:pt x="10" y="458"/>
                    </a:lnTo>
                    <a:lnTo>
                      <a:pt x="2" y="431"/>
                    </a:lnTo>
                    <a:lnTo>
                      <a:pt x="0" y="405"/>
                    </a:lnTo>
                    <a:lnTo>
                      <a:pt x="2" y="378"/>
                    </a:lnTo>
                    <a:lnTo>
                      <a:pt x="10" y="351"/>
                    </a:lnTo>
                    <a:lnTo>
                      <a:pt x="22" y="327"/>
                    </a:lnTo>
                    <a:lnTo>
                      <a:pt x="41" y="305"/>
                    </a:lnTo>
                    <a:lnTo>
                      <a:pt x="86" y="261"/>
                    </a:lnTo>
                    <a:lnTo>
                      <a:pt x="105" y="245"/>
                    </a:lnTo>
                    <a:lnTo>
                      <a:pt x="126" y="233"/>
                    </a:lnTo>
                    <a:lnTo>
                      <a:pt x="150" y="225"/>
                    </a:lnTo>
                    <a:lnTo>
                      <a:pt x="173" y="222"/>
                    </a:lnTo>
                    <a:lnTo>
                      <a:pt x="198" y="222"/>
                    </a:lnTo>
                    <a:lnTo>
                      <a:pt x="221" y="225"/>
                    </a:lnTo>
                    <a:lnTo>
                      <a:pt x="245" y="233"/>
                    </a:lnTo>
                    <a:lnTo>
                      <a:pt x="266" y="245"/>
                    </a:lnTo>
                    <a:lnTo>
                      <a:pt x="286" y="261"/>
                    </a:lnTo>
                    <a:lnTo>
                      <a:pt x="558" y="532"/>
                    </a:lnTo>
                    <a:lnTo>
                      <a:pt x="597" y="533"/>
                    </a:lnTo>
                    <a:lnTo>
                      <a:pt x="622" y="533"/>
                    </a:lnTo>
                    <a:lnTo>
                      <a:pt x="626" y="533"/>
                    </a:lnTo>
                    <a:lnTo>
                      <a:pt x="628" y="533"/>
                    </a:lnTo>
                    <a:lnTo>
                      <a:pt x="649" y="531"/>
                    </a:lnTo>
                    <a:lnTo>
                      <a:pt x="653" y="530"/>
                    </a:lnTo>
                    <a:lnTo>
                      <a:pt x="658" y="530"/>
                    </a:lnTo>
                    <a:lnTo>
                      <a:pt x="676" y="527"/>
                    </a:lnTo>
                    <a:lnTo>
                      <a:pt x="685" y="524"/>
                    </a:lnTo>
                    <a:lnTo>
                      <a:pt x="693" y="522"/>
                    </a:lnTo>
                    <a:lnTo>
                      <a:pt x="700" y="520"/>
                    </a:lnTo>
                    <a:lnTo>
                      <a:pt x="707" y="518"/>
                    </a:lnTo>
                    <a:lnTo>
                      <a:pt x="712" y="516"/>
                    </a:lnTo>
                    <a:lnTo>
                      <a:pt x="718" y="514"/>
                    </a:lnTo>
                    <a:lnTo>
                      <a:pt x="724" y="511"/>
                    </a:lnTo>
                    <a:lnTo>
                      <a:pt x="729" y="509"/>
                    </a:lnTo>
                    <a:lnTo>
                      <a:pt x="735" y="507"/>
                    </a:lnTo>
                    <a:lnTo>
                      <a:pt x="740" y="505"/>
                    </a:lnTo>
                    <a:lnTo>
                      <a:pt x="744" y="501"/>
                    </a:lnTo>
                    <a:lnTo>
                      <a:pt x="749" y="499"/>
                    </a:lnTo>
                    <a:lnTo>
                      <a:pt x="753" y="496"/>
                    </a:lnTo>
                    <a:lnTo>
                      <a:pt x="757" y="494"/>
                    </a:lnTo>
                    <a:lnTo>
                      <a:pt x="760" y="491"/>
                    </a:lnTo>
                    <a:lnTo>
                      <a:pt x="763" y="489"/>
                    </a:lnTo>
                    <a:lnTo>
                      <a:pt x="767" y="485"/>
                    </a:lnTo>
                    <a:lnTo>
                      <a:pt x="769" y="483"/>
                    </a:lnTo>
                    <a:lnTo>
                      <a:pt x="771" y="480"/>
                    </a:lnTo>
                    <a:lnTo>
                      <a:pt x="771" y="479"/>
                    </a:lnTo>
                    <a:lnTo>
                      <a:pt x="771" y="477"/>
                    </a:lnTo>
                    <a:lnTo>
                      <a:pt x="771" y="474"/>
                    </a:lnTo>
                    <a:lnTo>
                      <a:pt x="771" y="461"/>
                    </a:lnTo>
                    <a:lnTo>
                      <a:pt x="767" y="444"/>
                    </a:lnTo>
                    <a:lnTo>
                      <a:pt x="761" y="426"/>
                    </a:lnTo>
                    <a:lnTo>
                      <a:pt x="756" y="407"/>
                    </a:lnTo>
                    <a:lnTo>
                      <a:pt x="751" y="390"/>
                    </a:lnTo>
                    <a:lnTo>
                      <a:pt x="740" y="357"/>
                    </a:lnTo>
                    <a:lnTo>
                      <a:pt x="731" y="324"/>
                    </a:lnTo>
                    <a:lnTo>
                      <a:pt x="725" y="290"/>
                    </a:lnTo>
                    <a:lnTo>
                      <a:pt x="721" y="257"/>
                    </a:lnTo>
                    <a:lnTo>
                      <a:pt x="719" y="226"/>
                    </a:lnTo>
                    <a:lnTo>
                      <a:pt x="718" y="198"/>
                    </a:lnTo>
                    <a:lnTo>
                      <a:pt x="720" y="173"/>
                    </a:lnTo>
                    <a:lnTo>
                      <a:pt x="724" y="150"/>
                    </a:lnTo>
                    <a:lnTo>
                      <a:pt x="732" y="130"/>
                    </a:lnTo>
                    <a:lnTo>
                      <a:pt x="743" y="114"/>
                    </a:lnTo>
                    <a:lnTo>
                      <a:pt x="759" y="100"/>
                    </a:lnTo>
                    <a:lnTo>
                      <a:pt x="777" y="90"/>
                    </a:lnTo>
                    <a:lnTo>
                      <a:pt x="799" y="79"/>
                    </a:lnTo>
                    <a:lnTo>
                      <a:pt x="822" y="70"/>
                    </a:lnTo>
                    <a:lnTo>
                      <a:pt x="848" y="62"/>
                    </a:lnTo>
                    <a:lnTo>
                      <a:pt x="875" y="57"/>
                    </a:lnTo>
                    <a:lnTo>
                      <a:pt x="901" y="55"/>
                    </a:lnTo>
                    <a:lnTo>
                      <a:pt x="928" y="56"/>
                    </a:lnTo>
                    <a:lnTo>
                      <a:pt x="954" y="60"/>
                    </a:lnTo>
                    <a:lnTo>
                      <a:pt x="977" y="70"/>
                    </a:lnTo>
                    <a:lnTo>
                      <a:pt x="1004" y="86"/>
                    </a:lnTo>
                    <a:lnTo>
                      <a:pt x="1028" y="105"/>
                    </a:lnTo>
                    <a:lnTo>
                      <a:pt x="1049" y="126"/>
                    </a:lnTo>
                    <a:lnTo>
                      <a:pt x="1068" y="148"/>
                    </a:lnTo>
                    <a:lnTo>
                      <a:pt x="1085" y="171"/>
                    </a:lnTo>
                    <a:lnTo>
                      <a:pt x="1092" y="177"/>
                    </a:lnTo>
                    <a:lnTo>
                      <a:pt x="1100" y="181"/>
                    </a:lnTo>
                    <a:lnTo>
                      <a:pt x="1109" y="181"/>
                    </a:lnTo>
                    <a:lnTo>
                      <a:pt x="1116" y="179"/>
                    </a:lnTo>
                    <a:lnTo>
                      <a:pt x="1163" y="153"/>
                    </a:lnTo>
                    <a:lnTo>
                      <a:pt x="1213" y="132"/>
                    </a:lnTo>
                    <a:lnTo>
                      <a:pt x="1262" y="119"/>
                    </a:lnTo>
                    <a:lnTo>
                      <a:pt x="1312" y="111"/>
                    </a:lnTo>
                    <a:lnTo>
                      <a:pt x="1363" y="110"/>
                    </a:lnTo>
                    <a:lnTo>
                      <a:pt x="1414" y="115"/>
                    </a:lnTo>
                    <a:lnTo>
                      <a:pt x="1463" y="126"/>
                    </a:lnTo>
                    <a:lnTo>
                      <a:pt x="1526" y="64"/>
                    </a:lnTo>
                    <a:lnTo>
                      <a:pt x="1550" y="43"/>
                    </a:lnTo>
                    <a:lnTo>
                      <a:pt x="1578" y="26"/>
                    </a:lnTo>
                    <a:lnTo>
                      <a:pt x="1608" y="13"/>
                    </a:lnTo>
                    <a:lnTo>
                      <a:pt x="1640" y="5"/>
                    </a:lnTo>
                    <a:lnTo>
                      <a:pt x="16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7"/>
              <p:cNvSpPr/>
              <p:nvPr/>
            </p:nvSpPr>
            <p:spPr bwMode="auto">
              <a:xfrm>
                <a:off x="-155575" y="1412875"/>
                <a:ext cx="223838" cy="333375"/>
              </a:xfrm>
              <a:custGeom>
                <a:avLst/>
                <a:gdLst>
                  <a:gd name="T0" fmla="*/ 447 w 1268"/>
                  <a:gd name="T1" fmla="*/ 20 h 1890"/>
                  <a:gd name="T2" fmla="*/ 458 w 1268"/>
                  <a:gd name="T3" fmla="*/ 75 h 1890"/>
                  <a:gd name="T4" fmla="*/ 438 w 1268"/>
                  <a:gd name="T5" fmla="*/ 109 h 1890"/>
                  <a:gd name="T6" fmla="*/ 396 w 1268"/>
                  <a:gd name="T7" fmla="*/ 192 h 1890"/>
                  <a:gd name="T8" fmla="*/ 349 w 1268"/>
                  <a:gd name="T9" fmla="*/ 326 h 1890"/>
                  <a:gd name="T10" fmla="*/ 477 w 1268"/>
                  <a:gd name="T11" fmla="*/ 338 h 1890"/>
                  <a:gd name="T12" fmla="*/ 675 w 1268"/>
                  <a:gd name="T13" fmla="*/ 380 h 1890"/>
                  <a:gd name="T14" fmla="*/ 902 w 1268"/>
                  <a:gd name="T15" fmla="*/ 530 h 1890"/>
                  <a:gd name="T16" fmla="*/ 1103 w 1268"/>
                  <a:gd name="T17" fmla="*/ 401 h 1890"/>
                  <a:gd name="T18" fmla="*/ 1148 w 1268"/>
                  <a:gd name="T19" fmla="*/ 437 h 1890"/>
                  <a:gd name="T20" fmla="*/ 1140 w 1268"/>
                  <a:gd name="T21" fmla="*/ 493 h 1890"/>
                  <a:gd name="T22" fmla="*/ 1072 w 1268"/>
                  <a:gd name="T23" fmla="*/ 714 h 1890"/>
                  <a:gd name="T24" fmla="*/ 1122 w 1268"/>
                  <a:gd name="T25" fmla="*/ 811 h 1890"/>
                  <a:gd name="T26" fmla="*/ 1083 w 1268"/>
                  <a:gd name="T27" fmla="*/ 856 h 1890"/>
                  <a:gd name="T28" fmla="*/ 1028 w 1268"/>
                  <a:gd name="T29" fmla="*/ 845 h 1890"/>
                  <a:gd name="T30" fmla="*/ 922 w 1268"/>
                  <a:gd name="T31" fmla="*/ 859 h 1890"/>
                  <a:gd name="T32" fmla="*/ 883 w 1268"/>
                  <a:gd name="T33" fmla="*/ 914 h 1890"/>
                  <a:gd name="T34" fmla="*/ 817 w 1268"/>
                  <a:gd name="T35" fmla="*/ 893 h 1890"/>
                  <a:gd name="T36" fmla="*/ 809 w 1268"/>
                  <a:gd name="T37" fmla="*/ 617 h 1890"/>
                  <a:gd name="T38" fmla="*/ 673 w 1268"/>
                  <a:gd name="T39" fmla="*/ 505 h 1890"/>
                  <a:gd name="T40" fmla="*/ 485 w 1268"/>
                  <a:gd name="T41" fmla="*/ 452 h 1890"/>
                  <a:gd name="T42" fmla="*/ 321 w 1268"/>
                  <a:gd name="T43" fmla="*/ 505 h 1890"/>
                  <a:gd name="T44" fmla="*/ 320 w 1268"/>
                  <a:gd name="T45" fmla="*/ 623 h 1890"/>
                  <a:gd name="T46" fmla="*/ 391 w 1268"/>
                  <a:gd name="T47" fmla="*/ 886 h 1890"/>
                  <a:gd name="T48" fmla="*/ 569 w 1268"/>
                  <a:gd name="T49" fmla="*/ 1143 h 1890"/>
                  <a:gd name="T50" fmla="*/ 980 w 1268"/>
                  <a:gd name="T51" fmla="*/ 1203 h 1890"/>
                  <a:gd name="T52" fmla="*/ 1035 w 1268"/>
                  <a:gd name="T53" fmla="*/ 1242 h 1890"/>
                  <a:gd name="T54" fmla="*/ 1013 w 1268"/>
                  <a:gd name="T55" fmla="*/ 1307 h 1890"/>
                  <a:gd name="T56" fmla="*/ 851 w 1268"/>
                  <a:gd name="T57" fmla="*/ 1374 h 1890"/>
                  <a:gd name="T58" fmla="*/ 1192 w 1268"/>
                  <a:gd name="T59" fmla="*/ 1378 h 1890"/>
                  <a:gd name="T60" fmla="*/ 1247 w 1268"/>
                  <a:gd name="T61" fmla="*/ 1389 h 1890"/>
                  <a:gd name="T62" fmla="*/ 1267 w 1268"/>
                  <a:gd name="T63" fmla="*/ 1443 h 1890"/>
                  <a:gd name="T64" fmla="*/ 1094 w 1268"/>
                  <a:gd name="T65" fmla="*/ 1577 h 1890"/>
                  <a:gd name="T66" fmla="*/ 1071 w 1268"/>
                  <a:gd name="T67" fmla="*/ 1764 h 1890"/>
                  <a:gd name="T68" fmla="*/ 1003 w 1268"/>
                  <a:gd name="T69" fmla="*/ 1764 h 1890"/>
                  <a:gd name="T70" fmla="*/ 980 w 1268"/>
                  <a:gd name="T71" fmla="*/ 1581 h 1890"/>
                  <a:gd name="T72" fmla="*/ 691 w 1268"/>
                  <a:gd name="T73" fmla="*/ 1403 h 1890"/>
                  <a:gd name="T74" fmla="*/ 668 w 1268"/>
                  <a:gd name="T75" fmla="*/ 1651 h 1890"/>
                  <a:gd name="T76" fmla="*/ 599 w 1268"/>
                  <a:gd name="T77" fmla="*/ 1651 h 1890"/>
                  <a:gd name="T78" fmla="*/ 576 w 1268"/>
                  <a:gd name="T79" fmla="*/ 1309 h 1890"/>
                  <a:gd name="T80" fmla="*/ 360 w 1268"/>
                  <a:gd name="T81" fmla="*/ 1063 h 1890"/>
                  <a:gd name="T82" fmla="*/ 224 w 1268"/>
                  <a:gd name="T83" fmla="*/ 900 h 1890"/>
                  <a:gd name="T84" fmla="*/ 135 w 1268"/>
                  <a:gd name="T85" fmla="*/ 1073 h 1890"/>
                  <a:gd name="T86" fmla="*/ 119 w 1268"/>
                  <a:gd name="T87" fmla="*/ 1270 h 1890"/>
                  <a:gd name="T88" fmla="*/ 175 w 1268"/>
                  <a:gd name="T89" fmla="*/ 1468 h 1890"/>
                  <a:gd name="T90" fmla="*/ 404 w 1268"/>
                  <a:gd name="T91" fmla="*/ 1604 h 1890"/>
                  <a:gd name="T92" fmla="*/ 458 w 1268"/>
                  <a:gd name="T93" fmla="*/ 1643 h 1890"/>
                  <a:gd name="T94" fmla="*/ 438 w 1268"/>
                  <a:gd name="T95" fmla="*/ 1708 h 1890"/>
                  <a:gd name="T96" fmla="*/ 288 w 1268"/>
                  <a:gd name="T97" fmla="*/ 1834 h 1890"/>
                  <a:gd name="T98" fmla="*/ 249 w 1268"/>
                  <a:gd name="T99" fmla="*/ 1888 h 1890"/>
                  <a:gd name="T100" fmla="*/ 196 w 1268"/>
                  <a:gd name="T101" fmla="*/ 1879 h 1890"/>
                  <a:gd name="T102" fmla="*/ 174 w 1268"/>
                  <a:gd name="T103" fmla="*/ 1675 h 1890"/>
                  <a:gd name="T104" fmla="*/ 51 w 1268"/>
                  <a:gd name="T105" fmla="*/ 1472 h 1890"/>
                  <a:gd name="T106" fmla="*/ 2 w 1268"/>
                  <a:gd name="T107" fmla="*/ 1252 h 1890"/>
                  <a:gd name="T108" fmla="*/ 26 w 1268"/>
                  <a:gd name="T109" fmla="*/ 1035 h 1890"/>
                  <a:gd name="T110" fmla="*/ 122 w 1268"/>
                  <a:gd name="T111" fmla="*/ 841 h 1890"/>
                  <a:gd name="T112" fmla="*/ 224 w 1268"/>
                  <a:gd name="T113" fmla="*/ 747 h 1890"/>
                  <a:gd name="T114" fmla="*/ 204 w 1268"/>
                  <a:gd name="T115" fmla="*/ 510 h 1890"/>
                  <a:gd name="T116" fmla="*/ 235 w 1268"/>
                  <a:gd name="T117" fmla="*/ 307 h 1890"/>
                  <a:gd name="T118" fmla="*/ 288 w 1268"/>
                  <a:gd name="T119" fmla="*/ 151 h 1890"/>
                  <a:gd name="T120" fmla="*/ 338 w 1268"/>
                  <a:gd name="T121" fmla="*/ 52 h 1890"/>
                  <a:gd name="T122" fmla="*/ 366 w 1268"/>
                  <a:gd name="T123" fmla="*/ 13 h 1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8" h="1890">
                    <a:moveTo>
                      <a:pt x="407" y="0"/>
                    </a:moveTo>
                    <a:lnTo>
                      <a:pt x="422" y="3"/>
                    </a:lnTo>
                    <a:lnTo>
                      <a:pt x="436" y="9"/>
                    </a:lnTo>
                    <a:lnTo>
                      <a:pt x="447" y="20"/>
                    </a:lnTo>
                    <a:lnTo>
                      <a:pt x="455" y="32"/>
                    </a:lnTo>
                    <a:lnTo>
                      <a:pt x="460" y="46"/>
                    </a:lnTo>
                    <a:lnTo>
                      <a:pt x="460" y="60"/>
                    </a:lnTo>
                    <a:lnTo>
                      <a:pt x="458" y="75"/>
                    </a:lnTo>
                    <a:lnTo>
                      <a:pt x="451" y="89"/>
                    </a:lnTo>
                    <a:lnTo>
                      <a:pt x="450" y="91"/>
                    </a:lnTo>
                    <a:lnTo>
                      <a:pt x="445" y="99"/>
                    </a:lnTo>
                    <a:lnTo>
                      <a:pt x="438" y="109"/>
                    </a:lnTo>
                    <a:lnTo>
                      <a:pt x="429" y="125"/>
                    </a:lnTo>
                    <a:lnTo>
                      <a:pt x="420" y="143"/>
                    </a:lnTo>
                    <a:lnTo>
                      <a:pt x="409" y="167"/>
                    </a:lnTo>
                    <a:lnTo>
                      <a:pt x="396" y="192"/>
                    </a:lnTo>
                    <a:lnTo>
                      <a:pt x="384" y="221"/>
                    </a:lnTo>
                    <a:lnTo>
                      <a:pt x="372" y="254"/>
                    </a:lnTo>
                    <a:lnTo>
                      <a:pt x="360" y="289"/>
                    </a:lnTo>
                    <a:lnTo>
                      <a:pt x="349" y="326"/>
                    </a:lnTo>
                    <a:lnTo>
                      <a:pt x="339" y="367"/>
                    </a:lnTo>
                    <a:lnTo>
                      <a:pt x="384" y="352"/>
                    </a:lnTo>
                    <a:lnTo>
                      <a:pt x="430" y="342"/>
                    </a:lnTo>
                    <a:lnTo>
                      <a:pt x="477" y="338"/>
                    </a:lnTo>
                    <a:lnTo>
                      <a:pt x="526" y="340"/>
                    </a:lnTo>
                    <a:lnTo>
                      <a:pt x="575" y="348"/>
                    </a:lnTo>
                    <a:lnTo>
                      <a:pt x="625" y="360"/>
                    </a:lnTo>
                    <a:lnTo>
                      <a:pt x="675" y="380"/>
                    </a:lnTo>
                    <a:lnTo>
                      <a:pt x="727" y="404"/>
                    </a:lnTo>
                    <a:lnTo>
                      <a:pt x="785" y="439"/>
                    </a:lnTo>
                    <a:lnTo>
                      <a:pt x="844" y="482"/>
                    </a:lnTo>
                    <a:lnTo>
                      <a:pt x="902" y="530"/>
                    </a:lnTo>
                    <a:lnTo>
                      <a:pt x="1060" y="413"/>
                    </a:lnTo>
                    <a:lnTo>
                      <a:pt x="1074" y="405"/>
                    </a:lnTo>
                    <a:lnTo>
                      <a:pt x="1088" y="401"/>
                    </a:lnTo>
                    <a:lnTo>
                      <a:pt x="1103" y="401"/>
                    </a:lnTo>
                    <a:lnTo>
                      <a:pt x="1117" y="405"/>
                    </a:lnTo>
                    <a:lnTo>
                      <a:pt x="1130" y="413"/>
                    </a:lnTo>
                    <a:lnTo>
                      <a:pt x="1140" y="423"/>
                    </a:lnTo>
                    <a:lnTo>
                      <a:pt x="1148" y="437"/>
                    </a:lnTo>
                    <a:lnTo>
                      <a:pt x="1152" y="452"/>
                    </a:lnTo>
                    <a:lnTo>
                      <a:pt x="1152" y="466"/>
                    </a:lnTo>
                    <a:lnTo>
                      <a:pt x="1148" y="481"/>
                    </a:lnTo>
                    <a:lnTo>
                      <a:pt x="1140" y="493"/>
                    </a:lnTo>
                    <a:lnTo>
                      <a:pt x="1129" y="504"/>
                    </a:lnTo>
                    <a:lnTo>
                      <a:pt x="985" y="611"/>
                    </a:lnTo>
                    <a:lnTo>
                      <a:pt x="1029" y="660"/>
                    </a:lnTo>
                    <a:lnTo>
                      <a:pt x="1072" y="714"/>
                    </a:lnTo>
                    <a:lnTo>
                      <a:pt x="1113" y="769"/>
                    </a:lnTo>
                    <a:lnTo>
                      <a:pt x="1120" y="783"/>
                    </a:lnTo>
                    <a:lnTo>
                      <a:pt x="1123" y="798"/>
                    </a:lnTo>
                    <a:lnTo>
                      <a:pt x="1122" y="811"/>
                    </a:lnTo>
                    <a:lnTo>
                      <a:pt x="1118" y="825"/>
                    </a:lnTo>
                    <a:lnTo>
                      <a:pt x="1110" y="838"/>
                    </a:lnTo>
                    <a:lnTo>
                      <a:pt x="1099" y="849"/>
                    </a:lnTo>
                    <a:lnTo>
                      <a:pt x="1083" y="856"/>
                    </a:lnTo>
                    <a:lnTo>
                      <a:pt x="1066" y="859"/>
                    </a:lnTo>
                    <a:lnTo>
                      <a:pt x="1053" y="857"/>
                    </a:lnTo>
                    <a:lnTo>
                      <a:pt x="1040" y="853"/>
                    </a:lnTo>
                    <a:lnTo>
                      <a:pt x="1028" y="845"/>
                    </a:lnTo>
                    <a:lnTo>
                      <a:pt x="1018" y="835"/>
                    </a:lnTo>
                    <a:lnTo>
                      <a:pt x="971" y="771"/>
                    </a:lnTo>
                    <a:lnTo>
                      <a:pt x="922" y="712"/>
                    </a:lnTo>
                    <a:lnTo>
                      <a:pt x="922" y="859"/>
                    </a:lnTo>
                    <a:lnTo>
                      <a:pt x="919" y="877"/>
                    </a:lnTo>
                    <a:lnTo>
                      <a:pt x="910" y="893"/>
                    </a:lnTo>
                    <a:lnTo>
                      <a:pt x="899" y="905"/>
                    </a:lnTo>
                    <a:lnTo>
                      <a:pt x="883" y="914"/>
                    </a:lnTo>
                    <a:lnTo>
                      <a:pt x="864" y="917"/>
                    </a:lnTo>
                    <a:lnTo>
                      <a:pt x="846" y="914"/>
                    </a:lnTo>
                    <a:lnTo>
                      <a:pt x="830" y="905"/>
                    </a:lnTo>
                    <a:lnTo>
                      <a:pt x="817" y="893"/>
                    </a:lnTo>
                    <a:lnTo>
                      <a:pt x="810" y="877"/>
                    </a:lnTo>
                    <a:lnTo>
                      <a:pt x="807" y="859"/>
                    </a:lnTo>
                    <a:lnTo>
                      <a:pt x="807" y="630"/>
                    </a:lnTo>
                    <a:lnTo>
                      <a:pt x="809" y="617"/>
                    </a:lnTo>
                    <a:lnTo>
                      <a:pt x="813" y="603"/>
                    </a:lnTo>
                    <a:lnTo>
                      <a:pt x="766" y="566"/>
                    </a:lnTo>
                    <a:lnTo>
                      <a:pt x="719" y="533"/>
                    </a:lnTo>
                    <a:lnTo>
                      <a:pt x="673" y="505"/>
                    </a:lnTo>
                    <a:lnTo>
                      <a:pt x="624" y="483"/>
                    </a:lnTo>
                    <a:lnTo>
                      <a:pt x="576" y="466"/>
                    </a:lnTo>
                    <a:lnTo>
                      <a:pt x="530" y="456"/>
                    </a:lnTo>
                    <a:lnTo>
                      <a:pt x="485" y="452"/>
                    </a:lnTo>
                    <a:lnTo>
                      <a:pt x="442" y="455"/>
                    </a:lnTo>
                    <a:lnTo>
                      <a:pt x="400" y="466"/>
                    </a:lnTo>
                    <a:lnTo>
                      <a:pt x="360" y="482"/>
                    </a:lnTo>
                    <a:lnTo>
                      <a:pt x="321" y="505"/>
                    </a:lnTo>
                    <a:lnTo>
                      <a:pt x="320" y="505"/>
                    </a:lnTo>
                    <a:lnTo>
                      <a:pt x="319" y="506"/>
                    </a:lnTo>
                    <a:lnTo>
                      <a:pt x="317" y="564"/>
                    </a:lnTo>
                    <a:lnTo>
                      <a:pt x="320" y="623"/>
                    </a:lnTo>
                    <a:lnTo>
                      <a:pt x="328" y="685"/>
                    </a:lnTo>
                    <a:lnTo>
                      <a:pt x="342" y="748"/>
                    </a:lnTo>
                    <a:lnTo>
                      <a:pt x="363" y="818"/>
                    </a:lnTo>
                    <a:lnTo>
                      <a:pt x="391" y="886"/>
                    </a:lnTo>
                    <a:lnTo>
                      <a:pt x="426" y="953"/>
                    </a:lnTo>
                    <a:lnTo>
                      <a:pt x="467" y="1018"/>
                    </a:lnTo>
                    <a:lnTo>
                      <a:pt x="515" y="1082"/>
                    </a:lnTo>
                    <a:lnTo>
                      <a:pt x="569" y="1143"/>
                    </a:lnTo>
                    <a:lnTo>
                      <a:pt x="630" y="1204"/>
                    </a:lnTo>
                    <a:lnTo>
                      <a:pt x="632" y="1203"/>
                    </a:lnTo>
                    <a:lnTo>
                      <a:pt x="634" y="1203"/>
                    </a:lnTo>
                    <a:lnTo>
                      <a:pt x="980" y="1203"/>
                    </a:lnTo>
                    <a:lnTo>
                      <a:pt x="998" y="1206"/>
                    </a:lnTo>
                    <a:lnTo>
                      <a:pt x="1013" y="1215"/>
                    </a:lnTo>
                    <a:lnTo>
                      <a:pt x="1026" y="1226"/>
                    </a:lnTo>
                    <a:lnTo>
                      <a:pt x="1035" y="1242"/>
                    </a:lnTo>
                    <a:lnTo>
                      <a:pt x="1037" y="1260"/>
                    </a:lnTo>
                    <a:lnTo>
                      <a:pt x="1035" y="1278"/>
                    </a:lnTo>
                    <a:lnTo>
                      <a:pt x="1026" y="1294"/>
                    </a:lnTo>
                    <a:lnTo>
                      <a:pt x="1013" y="1307"/>
                    </a:lnTo>
                    <a:lnTo>
                      <a:pt x="998" y="1315"/>
                    </a:lnTo>
                    <a:lnTo>
                      <a:pt x="980" y="1318"/>
                    </a:lnTo>
                    <a:lnTo>
                      <a:pt x="769" y="1318"/>
                    </a:lnTo>
                    <a:lnTo>
                      <a:pt x="851" y="1374"/>
                    </a:lnTo>
                    <a:lnTo>
                      <a:pt x="939" y="1428"/>
                    </a:lnTo>
                    <a:lnTo>
                      <a:pt x="1033" y="1480"/>
                    </a:lnTo>
                    <a:lnTo>
                      <a:pt x="1178" y="1385"/>
                    </a:lnTo>
                    <a:lnTo>
                      <a:pt x="1192" y="1378"/>
                    </a:lnTo>
                    <a:lnTo>
                      <a:pt x="1207" y="1375"/>
                    </a:lnTo>
                    <a:lnTo>
                      <a:pt x="1222" y="1376"/>
                    </a:lnTo>
                    <a:lnTo>
                      <a:pt x="1236" y="1380"/>
                    </a:lnTo>
                    <a:lnTo>
                      <a:pt x="1247" y="1389"/>
                    </a:lnTo>
                    <a:lnTo>
                      <a:pt x="1258" y="1401"/>
                    </a:lnTo>
                    <a:lnTo>
                      <a:pt x="1264" y="1414"/>
                    </a:lnTo>
                    <a:lnTo>
                      <a:pt x="1268" y="1428"/>
                    </a:lnTo>
                    <a:lnTo>
                      <a:pt x="1267" y="1443"/>
                    </a:lnTo>
                    <a:lnTo>
                      <a:pt x="1261" y="1457"/>
                    </a:lnTo>
                    <a:lnTo>
                      <a:pt x="1254" y="1470"/>
                    </a:lnTo>
                    <a:lnTo>
                      <a:pt x="1242" y="1479"/>
                    </a:lnTo>
                    <a:lnTo>
                      <a:pt x="1094" y="1577"/>
                    </a:lnTo>
                    <a:lnTo>
                      <a:pt x="1094" y="1719"/>
                    </a:lnTo>
                    <a:lnTo>
                      <a:pt x="1092" y="1737"/>
                    </a:lnTo>
                    <a:lnTo>
                      <a:pt x="1084" y="1753"/>
                    </a:lnTo>
                    <a:lnTo>
                      <a:pt x="1071" y="1764"/>
                    </a:lnTo>
                    <a:lnTo>
                      <a:pt x="1055" y="1773"/>
                    </a:lnTo>
                    <a:lnTo>
                      <a:pt x="1037" y="1776"/>
                    </a:lnTo>
                    <a:lnTo>
                      <a:pt x="1018" y="1773"/>
                    </a:lnTo>
                    <a:lnTo>
                      <a:pt x="1003" y="1764"/>
                    </a:lnTo>
                    <a:lnTo>
                      <a:pt x="991" y="1753"/>
                    </a:lnTo>
                    <a:lnTo>
                      <a:pt x="982" y="1737"/>
                    </a:lnTo>
                    <a:lnTo>
                      <a:pt x="980" y="1719"/>
                    </a:lnTo>
                    <a:lnTo>
                      <a:pt x="980" y="1581"/>
                    </a:lnTo>
                    <a:lnTo>
                      <a:pt x="901" y="1539"/>
                    </a:lnTo>
                    <a:lnTo>
                      <a:pt x="827" y="1494"/>
                    </a:lnTo>
                    <a:lnTo>
                      <a:pt x="758" y="1450"/>
                    </a:lnTo>
                    <a:lnTo>
                      <a:pt x="691" y="1403"/>
                    </a:lnTo>
                    <a:lnTo>
                      <a:pt x="691" y="1604"/>
                    </a:lnTo>
                    <a:lnTo>
                      <a:pt x="688" y="1622"/>
                    </a:lnTo>
                    <a:lnTo>
                      <a:pt x="681" y="1638"/>
                    </a:lnTo>
                    <a:lnTo>
                      <a:pt x="668" y="1651"/>
                    </a:lnTo>
                    <a:lnTo>
                      <a:pt x="652" y="1658"/>
                    </a:lnTo>
                    <a:lnTo>
                      <a:pt x="634" y="1661"/>
                    </a:lnTo>
                    <a:lnTo>
                      <a:pt x="615" y="1658"/>
                    </a:lnTo>
                    <a:lnTo>
                      <a:pt x="599" y="1651"/>
                    </a:lnTo>
                    <a:lnTo>
                      <a:pt x="588" y="1638"/>
                    </a:lnTo>
                    <a:lnTo>
                      <a:pt x="579" y="1622"/>
                    </a:lnTo>
                    <a:lnTo>
                      <a:pt x="576" y="1604"/>
                    </a:lnTo>
                    <a:lnTo>
                      <a:pt x="576" y="1309"/>
                    </a:lnTo>
                    <a:lnTo>
                      <a:pt x="514" y="1251"/>
                    </a:lnTo>
                    <a:lnTo>
                      <a:pt x="456" y="1190"/>
                    </a:lnTo>
                    <a:lnTo>
                      <a:pt x="405" y="1127"/>
                    </a:lnTo>
                    <a:lnTo>
                      <a:pt x="360" y="1063"/>
                    </a:lnTo>
                    <a:lnTo>
                      <a:pt x="320" y="999"/>
                    </a:lnTo>
                    <a:lnTo>
                      <a:pt x="286" y="932"/>
                    </a:lnTo>
                    <a:lnTo>
                      <a:pt x="257" y="862"/>
                    </a:lnTo>
                    <a:lnTo>
                      <a:pt x="224" y="900"/>
                    </a:lnTo>
                    <a:lnTo>
                      <a:pt x="195" y="940"/>
                    </a:lnTo>
                    <a:lnTo>
                      <a:pt x="171" y="983"/>
                    </a:lnTo>
                    <a:lnTo>
                      <a:pt x="150" y="1026"/>
                    </a:lnTo>
                    <a:lnTo>
                      <a:pt x="135" y="1073"/>
                    </a:lnTo>
                    <a:lnTo>
                      <a:pt x="125" y="1121"/>
                    </a:lnTo>
                    <a:lnTo>
                      <a:pt x="118" y="1170"/>
                    </a:lnTo>
                    <a:lnTo>
                      <a:pt x="116" y="1219"/>
                    </a:lnTo>
                    <a:lnTo>
                      <a:pt x="119" y="1270"/>
                    </a:lnTo>
                    <a:lnTo>
                      <a:pt x="127" y="1320"/>
                    </a:lnTo>
                    <a:lnTo>
                      <a:pt x="138" y="1370"/>
                    </a:lnTo>
                    <a:lnTo>
                      <a:pt x="154" y="1419"/>
                    </a:lnTo>
                    <a:lnTo>
                      <a:pt x="175" y="1468"/>
                    </a:lnTo>
                    <a:lnTo>
                      <a:pt x="200" y="1514"/>
                    </a:lnTo>
                    <a:lnTo>
                      <a:pt x="230" y="1560"/>
                    </a:lnTo>
                    <a:lnTo>
                      <a:pt x="265" y="1604"/>
                    </a:lnTo>
                    <a:lnTo>
                      <a:pt x="404" y="1604"/>
                    </a:lnTo>
                    <a:lnTo>
                      <a:pt x="422" y="1607"/>
                    </a:lnTo>
                    <a:lnTo>
                      <a:pt x="438" y="1616"/>
                    </a:lnTo>
                    <a:lnTo>
                      <a:pt x="450" y="1627"/>
                    </a:lnTo>
                    <a:lnTo>
                      <a:pt x="458" y="1643"/>
                    </a:lnTo>
                    <a:lnTo>
                      <a:pt x="461" y="1661"/>
                    </a:lnTo>
                    <a:lnTo>
                      <a:pt x="458" y="1679"/>
                    </a:lnTo>
                    <a:lnTo>
                      <a:pt x="450" y="1695"/>
                    </a:lnTo>
                    <a:lnTo>
                      <a:pt x="438" y="1708"/>
                    </a:lnTo>
                    <a:lnTo>
                      <a:pt x="422" y="1716"/>
                    </a:lnTo>
                    <a:lnTo>
                      <a:pt x="404" y="1719"/>
                    </a:lnTo>
                    <a:lnTo>
                      <a:pt x="289" y="1719"/>
                    </a:lnTo>
                    <a:lnTo>
                      <a:pt x="288" y="1834"/>
                    </a:lnTo>
                    <a:lnTo>
                      <a:pt x="285" y="1852"/>
                    </a:lnTo>
                    <a:lnTo>
                      <a:pt x="276" y="1868"/>
                    </a:lnTo>
                    <a:lnTo>
                      <a:pt x="265" y="1879"/>
                    </a:lnTo>
                    <a:lnTo>
                      <a:pt x="249" y="1888"/>
                    </a:lnTo>
                    <a:lnTo>
                      <a:pt x="230" y="1890"/>
                    </a:lnTo>
                    <a:lnTo>
                      <a:pt x="230" y="1890"/>
                    </a:lnTo>
                    <a:lnTo>
                      <a:pt x="212" y="1888"/>
                    </a:lnTo>
                    <a:lnTo>
                      <a:pt x="196" y="1879"/>
                    </a:lnTo>
                    <a:lnTo>
                      <a:pt x="183" y="1867"/>
                    </a:lnTo>
                    <a:lnTo>
                      <a:pt x="176" y="1851"/>
                    </a:lnTo>
                    <a:lnTo>
                      <a:pt x="173" y="1833"/>
                    </a:lnTo>
                    <a:lnTo>
                      <a:pt x="174" y="1675"/>
                    </a:lnTo>
                    <a:lnTo>
                      <a:pt x="136" y="1627"/>
                    </a:lnTo>
                    <a:lnTo>
                      <a:pt x="103" y="1577"/>
                    </a:lnTo>
                    <a:lnTo>
                      <a:pt x="75" y="1525"/>
                    </a:lnTo>
                    <a:lnTo>
                      <a:pt x="51" y="1472"/>
                    </a:lnTo>
                    <a:lnTo>
                      <a:pt x="31" y="1418"/>
                    </a:lnTo>
                    <a:lnTo>
                      <a:pt x="18" y="1362"/>
                    </a:lnTo>
                    <a:lnTo>
                      <a:pt x="7" y="1307"/>
                    </a:lnTo>
                    <a:lnTo>
                      <a:pt x="2" y="1252"/>
                    </a:lnTo>
                    <a:lnTo>
                      <a:pt x="0" y="1196"/>
                    </a:lnTo>
                    <a:lnTo>
                      <a:pt x="5" y="1142"/>
                    </a:lnTo>
                    <a:lnTo>
                      <a:pt x="13" y="1088"/>
                    </a:lnTo>
                    <a:lnTo>
                      <a:pt x="26" y="1035"/>
                    </a:lnTo>
                    <a:lnTo>
                      <a:pt x="43" y="984"/>
                    </a:lnTo>
                    <a:lnTo>
                      <a:pt x="65" y="934"/>
                    </a:lnTo>
                    <a:lnTo>
                      <a:pt x="91" y="887"/>
                    </a:lnTo>
                    <a:lnTo>
                      <a:pt x="122" y="841"/>
                    </a:lnTo>
                    <a:lnTo>
                      <a:pt x="159" y="799"/>
                    </a:lnTo>
                    <a:lnTo>
                      <a:pt x="198" y="759"/>
                    </a:lnTo>
                    <a:lnTo>
                      <a:pt x="210" y="752"/>
                    </a:lnTo>
                    <a:lnTo>
                      <a:pt x="224" y="747"/>
                    </a:lnTo>
                    <a:lnTo>
                      <a:pt x="212" y="685"/>
                    </a:lnTo>
                    <a:lnTo>
                      <a:pt x="205" y="625"/>
                    </a:lnTo>
                    <a:lnTo>
                      <a:pt x="203" y="567"/>
                    </a:lnTo>
                    <a:lnTo>
                      <a:pt x="204" y="510"/>
                    </a:lnTo>
                    <a:lnTo>
                      <a:pt x="207" y="456"/>
                    </a:lnTo>
                    <a:lnTo>
                      <a:pt x="214" y="404"/>
                    </a:lnTo>
                    <a:lnTo>
                      <a:pt x="223" y="354"/>
                    </a:lnTo>
                    <a:lnTo>
                      <a:pt x="235" y="307"/>
                    </a:lnTo>
                    <a:lnTo>
                      <a:pt x="246" y="264"/>
                    </a:lnTo>
                    <a:lnTo>
                      <a:pt x="260" y="222"/>
                    </a:lnTo>
                    <a:lnTo>
                      <a:pt x="274" y="185"/>
                    </a:lnTo>
                    <a:lnTo>
                      <a:pt x="288" y="151"/>
                    </a:lnTo>
                    <a:lnTo>
                      <a:pt x="302" y="120"/>
                    </a:lnTo>
                    <a:lnTo>
                      <a:pt x="316" y="93"/>
                    </a:lnTo>
                    <a:lnTo>
                      <a:pt x="328" y="71"/>
                    </a:lnTo>
                    <a:lnTo>
                      <a:pt x="338" y="52"/>
                    </a:lnTo>
                    <a:lnTo>
                      <a:pt x="347" y="38"/>
                    </a:lnTo>
                    <a:lnTo>
                      <a:pt x="352" y="29"/>
                    </a:lnTo>
                    <a:lnTo>
                      <a:pt x="355" y="24"/>
                    </a:lnTo>
                    <a:lnTo>
                      <a:pt x="366" y="13"/>
                    </a:lnTo>
                    <a:lnTo>
                      <a:pt x="379" y="5"/>
                    </a:lnTo>
                    <a:lnTo>
                      <a:pt x="393" y="1"/>
                    </a:lnTo>
                    <a:lnTo>
                      <a:pt x="4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8" name="TextBox 14"/>
            <p:cNvSpPr txBox="1"/>
            <p:nvPr/>
          </p:nvSpPr>
          <p:spPr>
            <a:xfrm>
              <a:off x="1270189" y="4558983"/>
              <a:ext cx="287232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id-ID" altLang="zh-CN" sz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15"/>
            <p:cNvSpPr txBox="1"/>
            <p:nvPr/>
          </p:nvSpPr>
          <p:spPr>
            <a:xfrm>
              <a:off x="4816858" y="4558983"/>
              <a:ext cx="287232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id-ID" altLang="zh-CN" sz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16"/>
            <p:cNvSpPr txBox="1"/>
            <p:nvPr/>
          </p:nvSpPr>
          <p:spPr>
            <a:xfrm>
              <a:off x="8363527" y="4558982"/>
              <a:ext cx="287232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id-ID" altLang="zh-CN" sz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2322519" y="3168576"/>
              <a:ext cx="18396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5849510" y="3168576"/>
              <a:ext cx="18396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altLang="zh-CN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19"/>
            <p:cNvSpPr txBox="1"/>
            <p:nvPr/>
          </p:nvSpPr>
          <p:spPr>
            <a:xfrm>
              <a:off x="9396179" y="3168576"/>
              <a:ext cx="18396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altLang="zh-CN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4" name="Oval 11"/>
            <p:cNvSpPr/>
            <p:nvPr/>
          </p:nvSpPr>
          <p:spPr>
            <a:xfrm>
              <a:off x="3731141" y="916778"/>
              <a:ext cx="704316" cy="70431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874952" y="1475963"/>
              <a:ext cx="291156" cy="337514"/>
            </a:xfrm>
            <a:custGeom>
              <a:avLst/>
              <a:gdLst>
                <a:gd name="T0" fmla="*/ 1178 w 2862"/>
                <a:gd name="T1" fmla="*/ 352 h 3321"/>
                <a:gd name="T2" fmla="*/ 1178 w 2862"/>
                <a:gd name="T3" fmla="*/ 685 h 3321"/>
                <a:gd name="T4" fmla="*/ 1484 w 2862"/>
                <a:gd name="T5" fmla="*/ 826 h 3321"/>
                <a:gd name="T6" fmla="*/ 1738 w 2862"/>
                <a:gd name="T7" fmla="*/ 606 h 3321"/>
                <a:gd name="T8" fmla="*/ 1642 w 2862"/>
                <a:gd name="T9" fmla="*/ 286 h 3321"/>
                <a:gd name="T10" fmla="*/ 1511 w 2862"/>
                <a:gd name="T11" fmla="*/ 2 h 3321"/>
                <a:gd name="T12" fmla="*/ 1937 w 2862"/>
                <a:gd name="T13" fmla="*/ 147 h 3321"/>
                <a:gd name="T14" fmla="*/ 1941 w 2862"/>
                <a:gd name="T15" fmla="*/ 394 h 3321"/>
                <a:gd name="T16" fmla="*/ 1955 w 2862"/>
                <a:gd name="T17" fmla="*/ 534 h 3321"/>
                <a:gd name="T18" fmla="*/ 2161 w 2862"/>
                <a:gd name="T19" fmla="*/ 773 h 3321"/>
                <a:gd name="T20" fmla="*/ 2110 w 2862"/>
                <a:gd name="T21" fmla="*/ 1204 h 3321"/>
                <a:gd name="T22" fmla="*/ 2034 w 2862"/>
                <a:gd name="T23" fmla="*/ 1469 h 3321"/>
                <a:gd name="T24" fmla="*/ 1901 w 2862"/>
                <a:gd name="T25" fmla="*/ 1643 h 3321"/>
                <a:gd name="T26" fmla="*/ 1748 w 2862"/>
                <a:gd name="T27" fmla="*/ 1751 h 3321"/>
                <a:gd name="T28" fmla="*/ 1780 w 2862"/>
                <a:gd name="T29" fmla="*/ 1907 h 3321"/>
                <a:gd name="T30" fmla="*/ 1856 w 2862"/>
                <a:gd name="T31" fmla="*/ 2148 h 3321"/>
                <a:gd name="T32" fmla="*/ 1600 w 2862"/>
                <a:gd name="T33" fmla="*/ 2359 h 3321"/>
                <a:gd name="T34" fmla="*/ 1464 w 2862"/>
                <a:gd name="T35" fmla="*/ 2676 h 3321"/>
                <a:gd name="T36" fmla="*/ 1857 w 2862"/>
                <a:gd name="T37" fmla="*/ 3113 h 3321"/>
                <a:gd name="T38" fmla="*/ 1653 w 2862"/>
                <a:gd name="T39" fmla="*/ 2815 h 3321"/>
                <a:gd name="T40" fmla="*/ 1710 w 2862"/>
                <a:gd name="T41" fmla="*/ 2575 h 3321"/>
                <a:gd name="T42" fmla="*/ 1889 w 2862"/>
                <a:gd name="T43" fmla="*/ 2396 h 3321"/>
                <a:gd name="T44" fmla="*/ 2142 w 2862"/>
                <a:gd name="T45" fmla="*/ 2467 h 3321"/>
                <a:gd name="T46" fmla="*/ 2251 w 2862"/>
                <a:gd name="T47" fmla="*/ 2711 h 3321"/>
                <a:gd name="T48" fmla="*/ 2274 w 2862"/>
                <a:gd name="T49" fmla="*/ 2895 h 3321"/>
                <a:gd name="T50" fmla="*/ 2480 w 2862"/>
                <a:gd name="T51" fmla="*/ 2833 h 3321"/>
                <a:gd name="T52" fmla="*/ 2399 w 2862"/>
                <a:gd name="T53" fmla="*/ 2498 h 3321"/>
                <a:gd name="T54" fmla="*/ 2159 w 2862"/>
                <a:gd name="T55" fmla="*/ 2234 h 3321"/>
                <a:gd name="T56" fmla="*/ 2120 w 2862"/>
                <a:gd name="T57" fmla="*/ 1997 h 3321"/>
                <a:gd name="T58" fmla="*/ 2411 w 2862"/>
                <a:gd name="T59" fmla="*/ 2042 h 3321"/>
                <a:gd name="T60" fmla="*/ 2691 w 2862"/>
                <a:gd name="T61" fmla="*/ 2345 h 3321"/>
                <a:gd name="T62" fmla="*/ 2795 w 2862"/>
                <a:gd name="T63" fmla="*/ 2700 h 3321"/>
                <a:gd name="T64" fmla="*/ 2851 w 2862"/>
                <a:gd name="T65" fmla="*/ 3119 h 3321"/>
                <a:gd name="T66" fmla="*/ 2858 w 2862"/>
                <a:gd name="T67" fmla="*/ 3321 h 3321"/>
                <a:gd name="T68" fmla="*/ 15 w 2862"/>
                <a:gd name="T69" fmla="*/ 3162 h 3321"/>
                <a:gd name="T70" fmla="*/ 73 w 2862"/>
                <a:gd name="T71" fmla="*/ 2755 h 3321"/>
                <a:gd name="T72" fmla="*/ 172 w 2862"/>
                <a:gd name="T73" fmla="*/ 2376 h 3321"/>
                <a:gd name="T74" fmla="*/ 435 w 2862"/>
                <a:gd name="T75" fmla="*/ 2064 h 3321"/>
                <a:gd name="T76" fmla="*/ 626 w 2862"/>
                <a:gd name="T77" fmla="*/ 2077 h 3321"/>
                <a:gd name="T78" fmla="*/ 505 w 2862"/>
                <a:gd name="T79" fmla="*/ 2564 h 3321"/>
                <a:gd name="T80" fmla="*/ 399 w 2862"/>
                <a:gd name="T81" fmla="*/ 2847 h 3321"/>
                <a:gd name="T82" fmla="*/ 621 w 2862"/>
                <a:gd name="T83" fmla="*/ 3099 h 3321"/>
                <a:gd name="T84" fmla="*/ 944 w 2862"/>
                <a:gd name="T85" fmla="*/ 3007 h 3321"/>
                <a:gd name="T86" fmla="*/ 1001 w 2862"/>
                <a:gd name="T87" fmla="*/ 2713 h 3321"/>
                <a:gd name="T88" fmla="*/ 813 w 2862"/>
                <a:gd name="T89" fmla="*/ 2283 h 3321"/>
                <a:gd name="T90" fmla="*/ 872 w 2862"/>
                <a:gd name="T91" fmla="*/ 2023 h 3321"/>
                <a:gd name="T92" fmla="*/ 1070 w 2862"/>
                <a:gd name="T93" fmla="*/ 1933 h 3321"/>
                <a:gd name="T94" fmla="*/ 1110 w 2862"/>
                <a:gd name="T95" fmla="*/ 1762 h 3321"/>
                <a:gd name="T96" fmla="*/ 957 w 2862"/>
                <a:gd name="T97" fmla="*/ 1650 h 3321"/>
                <a:gd name="T98" fmla="*/ 824 w 2862"/>
                <a:gd name="T99" fmla="*/ 1488 h 3321"/>
                <a:gd name="T100" fmla="*/ 750 w 2862"/>
                <a:gd name="T101" fmla="*/ 1199 h 3321"/>
                <a:gd name="T102" fmla="*/ 703 w 2862"/>
                <a:gd name="T103" fmla="*/ 742 h 3321"/>
                <a:gd name="T104" fmla="*/ 897 w 2862"/>
                <a:gd name="T105" fmla="*/ 538 h 3321"/>
                <a:gd name="T106" fmla="*/ 750 w 2862"/>
                <a:gd name="T107" fmla="*/ 416 h 3321"/>
                <a:gd name="T108" fmla="*/ 977 w 2862"/>
                <a:gd name="T109" fmla="*/ 122 h 3321"/>
                <a:gd name="T110" fmla="*/ 1440 w 2862"/>
                <a:gd name="T111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2" h="3321">
                  <a:moveTo>
                    <a:pt x="1440" y="208"/>
                  </a:moveTo>
                  <a:lnTo>
                    <a:pt x="1394" y="211"/>
                  </a:lnTo>
                  <a:lnTo>
                    <a:pt x="1351" y="221"/>
                  </a:lnTo>
                  <a:lnTo>
                    <a:pt x="1310" y="237"/>
                  </a:lnTo>
                  <a:lnTo>
                    <a:pt x="1271" y="259"/>
                  </a:lnTo>
                  <a:lnTo>
                    <a:pt x="1236" y="286"/>
                  </a:lnTo>
                  <a:lnTo>
                    <a:pt x="1205" y="317"/>
                  </a:lnTo>
                  <a:lnTo>
                    <a:pt x="1178" y="352"/>
                  </a:lnTo>
                  <a:lnTo>
                    <a:pt x="1156" y="390"/>
                  </a:lnTo>
                  <a:lnTo>
                    <a:pt x="1140" y="431"/>
                  </a:lnTo>
                  <a:lnTo>
                    <a:pt x="1130" y="474"/>
                  </a:lnTo>
                  <a:lnTo>
                    <a:pt x="1126" y="519"/>
                  </a:lnTo>
                  <a:lnTo>
                    <a:pt x="1130" y="563"/>
                  </a:lnTo>
                  <a:lnTo>
                    <a:pt x="1140" y="606"/>
                  </a:lnTo>
                  <a:lnTo>
                    <a:pt x="1156" y="648"/>
                  </a:lnTo>
                  <a:lnTo>
                    <a:pt x="1178" y="685"/>
                  </a:lnTo>
                  <a:lnTo>
                    <a:pt x="1205" y="721"/>
                  </a:lnTo>
                  <a:lnTo>
                    <a:pt x="1236" y="751"/>
                  </a:lnTo>
                  <a:lnTo>
                    <a:pt x="1271" y="778"/>
                  </a:lnTo>
                  <a:lnTo>
                    <a:pt x="1310" y="800"/>
                  </a:lnTo>
                  <a:lnTo>
                    <a:pt x="1351" y="816"/>
                  </a:lnTo>
                  <a:lnTo>
                    <a:pt x="1394" y="826"/>
                  </a:lnTo>
                  <a:lnTo>
                    <a:pt x="1440" y="830"/>
                  </a:lnTo>
                  <a:lnTo>
                    <a:pt x="1484" y="826"/>
                  </a:lnTo>
                  <a:lnTo>
                    <a:pt x="1527" y="816"/>
                  </a:lnTo>
                  <a:lnTo>
                    <a:pt x="1569" y="800"/>
                  </a:lnTo>
                  <a:lnTo>
                    <a:pt x="1607" y="778"/>
                  </a:lnTo>
                  <a:lnTo>
                    <a:pt x="1642" y="751"/>
                  </a:lnTo>
                  <a:lnTo>
                    <a:pt x="1673" y="721"/>
                  </a:lnTo>
                  <a:lnTo>
                    <a:pt x="1700" y="685"/>
                  </a:lnTo>
                  <a:lnTo>
                    <a:pt x="1722" y="648"/>
                  </a:lnTo>
                  <a:lnTo>
                    <a:pt x="1738" y="606"/>
                  </a:lnTo>
                  <a:lnTo>
                    <a:pt x="1748" y="563"/>
                  </a:lnTo>
                  <a:lnTo>
                    <a:pt x="1752" y="519"/>
                  </a:lnTo>
                  <a:lnTo>
                    <a:pt x="1748" y="474"/>
                  </a:lnTo>
                  <a:lnTo>
                    <a:pt x="1738" y="431"/>
                  </a:lnTo>
                  <a:lnTo>
                    <a:pt x="1722" y="390"/>
                  </a:lnTo>
                  <a:lnTo>
                    <a:pt x="1700" y="352"/>
                  </a:lnTo>
                  <a:lnTo>
                    <a:pt x="1673" y="317"/>
                  </a:lnTo>
                  <a:lnTo>
                    <a:pt x="1642" y="286"/>
                  </a:lnTo>
                  <a:lnTo>
                    <a:pt x="1607" y="259"/>
                  </a:lnTo>
                  <a:lnTo>
                    <a:pt x="1569" y="237"/>
                  </a:lnTo>
                  <a:lnTo>
                    <a:pt x="1527" y="221"/>
                  </a:lnTo>
                  <a:lnTo>
                    <a:pt x="1484" y="211"/>
                  </a:lnTo>
                  <a:lnTo>
                    <a:pt x="1440" y="208"/>
                  </a:lnTo>
                  <a:close/>
                  <a:moveTo>
                    <a:pt x="1440" y="0"/>
                  </a:moveTo>
                  <a:lnTo>
                    <a:pt x="1440" y="0"/>
                  </a:lnTo>
                  <a:lnTo>
                    <a:pt x="1511" y="2"/>
                  </a:lnTo>
                  <a:lnTo>
                    <a:pt x="1579" y="9"/>
                  </a:lnTo>
                  <a:lnTo>
                    <a:pt x="1643" y="18"/>
                  </a:lnTo>
                  <a:lnTo>
                    <a:pt x="1702" y="33"/>
                  </a:lnTo>
                  <a:lnTo>
                    <a:pt x="1757" y="49"/>
                  </a:lnTo>
                  <a:lnTo>
                    <a:pt x="1808" y="70"/>
                  </a:lnTo>
                  <a:lnTo>
                    <a:pt x="1856" y="93"/>
                  </a:lnTo>
                  <a:lnTo>
                    <a:pt x="1898" y="119"/>
                  </a:lnTo>
                  <a:lnTo>
                    <a:pt x="1937" y="147"/>
                  </a:lnTo>
                  <a:lnTo>
                    <a:pt x="1973" y="178"/>
                  </a:lnTo>
                  <a:lnTo>
                    <a:pt x="2004" y="211"/>
                  </a:lnTo>
                  <a:lnTo>
                    <a:pt x="2032" y="245"/>
                  </a:lnTo>
                  <a:lnTo>
                    <a:pt x="2056" y="280"/>
                  </a:lnTo>
                  <a:lnTo>
                    <a:pt x="2076" y="318"/>
                  </a:lnTo>
                  <a:lnTo>
                    <a:pt x="2093" y="355"/>
                  </a:lnTo>
                  <a:lnTo>
                    <a:pt x="2107" y="394"/>
                  </a:lnTo>
                  <a:lnTo>
                    <a:pt x="1941" y="394"/>
                  </a:lnTo>
                  <a:lnTo>
                    <a:pt x="1949" y="414"/>
                  </a:lnTo>
                  <a:lnTo>
                    <a:pt x="1955" y="430"/>
                  </a:lnTo>
                  <a:lnTo>
                    <a:pt x="1958" y="447"/>
                  </a:lnTo>
                  <a:lnTo>
                    <a:pt x="1960" y="462"/>
                  </a:lnTo>
                  <a:lnTo>
                    <a:pt x="1961" y="480"/>
                  </a:lnTo>
                  <a:lnTo>
                    <a:pt x="1961" y="498"/>
                  </a:lnTo>
                  <a:lnTo>
                    <a:pt x="1960" y="517"/>
                  </a:lnTo>
                  <a:lnTo>
                    <a:pt x="1955" y="534"/>
                  </a:lnTo>
                  <a:lnTo>
                    <a:pt x="1951" y="550"/>
                  </a:lnTo>
                  <a:lnTo>
                    <a:pt x="1945" y="565"/>
                  </a:lnTo>
                  <a:lnTo>
                    <a:pt x="1942" y="583"/>
                  </a:lnTo>
                  <a:lnTo>
                    <a:pt x="1941" y="602"/>
                  </a:lnTo>
                  <a:lnTo>
                    <a:pt x="2148" y="602"/>
                  </a:lnTo>
                  <a:lnTo>
                    <a:pt x="2155" y="659"/>
                  </a:lnTo>
                  <a:lnTo>
                    <a:pt x="2160" y="716"/>
                  </a:lnTo>
                  <a:lnTo>
                    <a:pt x="2161" y="773"/>
                  </a:lnTo>
                  <a:lnTo>
                    <a:pt x="2160" y="832"/>
                  </a:lnTo>
                  <a:lnTo>
                    <a:pt x="2158" y="888"/>
                  </a:lnTo>
                  <a:lnTo>
                    <a:pt x="2153" y="945"/>
                  </a:lnTo>
                  <a:lnTo>
                    <a:pt x="2147" y="1000"/>
                  </a:lnTo>
                  <a:lnTo>
                    <a:pt x="2139" y="1054"/>
                  </a:lnTo>
                  <a:lnTo>
                    <a:pt x="2130" y="1106"/>
                  </a:lnTo>
                  <a:lnTo>
                    <a:pt x="2120" y="1156"/>
                  </a:lnTo>
                  <a:lnTo>
                    <a:pt x="2110" y="1204"/>
                  </a:lnTo>
                  <a:lnTo>
                    <a:pt x="2099" y="1249"/>
                  </a:lnTo>
                  <a:lnTo>
                    <a:pt x="2088" y="1292"/>
                  </a:lnTo>
                  <a:lnTo>
                    <a:pt x="2077" y="1331"/>
                  </a:lnTo>
                  <a:lnTo>
                    <a:pt x="2067" y="1367"/>
                  </a:lnTo>
                  <a:lnTo>
                    <a:pt x="2057" y="1399"/>
                  </a:lnTo>
                  <a:lnTo>
                    <a:pt x="2048" y="1427"/>
                  </a:lnTo>
                  <a:lnTo>
                    <a:pt x="2040" y="1450"/>
                  </a:lnTo>
                  <a:lnTo>
                    <a:pt x="2034" y="1469"/>
                  </a:lnTo>
                  <a:lnTo>
                    <a:pt x="2028" y="1483"/>
                  </a:lnTo>
                  <a:lnTo>
                    <a:pt x="2025" y="1492"/>
                  </a:lnTo>
                  <a:lnTo>
                    <a:pt x="2024" y="1494"/>
                  </a:lnTo>
                  <a:lnTo>
                    <a:pt x="2001" y="1534"/>
                  </a:lnTo>
                  <a:lnTo>
                    <a:pt x="1975" y="1568"/>
                  </a:lnTo>
                  <a:lnTo>
                    <a:pt x="1951" y="1598"/>
                  </a:lnTo>
                  <a:lnTo>
                    <a:pt x="1925" y="1622"/>
                  </a:lnTo>
                  <a:lnTo>
                    <a:pt x="1901" y="1643"/>
                  </a:lnTo>
                  <a:lnTo>
                    <a:pt x="1877" y="1661"/>
                  </a:lnTo>
                  <a:lnTo>
                    <a:pt x="1853" y="1676"/>
                  </a:lnTo>
                  <a:lnTo>
                    <a:pt x="1831" y="1689"/>
                  </a:lnTo>
                  <a:lnTo>
                    <a:pt x="1810" y="1701"/>
                  </a:lnTo>
                  <a:lnTo>
                    <a:pt x="1791" y="1712"/>
                  </a:lnTo>
                  <a:lnTo>
                    <a:pt x="1774" y="1724"/>
                  </a:lnTo>
                  <a:lnTo>
                    <a:pt x="1759" y="1736"/>
                  </a:lnTo>
                  <a:lnTo>
                    <a:pt x="1748" y="1751"/>
                  </a:lnTo>
                  <a:lnTo>
                    <a:pt x="1739" y="1766"/>
                  </a:lnTo>
                  <a:lnTo>
                    <a:pt x="1734" y="1784"/>
                  </a:lnTo>
                  <a:lnTo>
                    <a:pt x="1732" y="1806"/>
                  </a:lnTo>
                  <a:lnTo>
                    <a:pt x="1734" y="1831"/>
                  </a:lnTo>
                  <a:lnTo>
                    <a:pt x="1740" y="1854"/>
                  </a:lnTo>
                  <a:lnTo>
                    <a:pt x="1752" y="1874"/>
                  </a:lnTo>
                  <a:lnTo>
                    <a:pt x="1765" y="1892"/>
                  </a:lnTo>
                  <a:lnTo>
                    <a:pt x="1780" y="1907"/>
                  </a:lnTo>
                  <a:lnTo>
                    <a:pt x="1797" y="1920"/>
                  </a:lnTo>
                  <a:lnTo>
                    <a:pt x="1815" y="1930"/>
                  </a:lnTo>
                  <a:lnTo>
                    <a:pt x="1823" y="1952"/>
                  </a:lnTo>
                  <a:lnTo>
                    <a:pt x="1832" y="1980"/>
                  </a:lnTo>
                  <a:lnTo>
                    <a:pt x="1840" y="2015"/>
                  </a:lnTo>
                  <a:lnTo>
                    <a:pt x="1847" y="2055"/>
                  </a:lnTo>
                  <a:lnTo>
                    <a:pt x="1852" y="2100"/>
                  </a:lnTo>
                  <a:lnTo>
                    <a:pt x="1856" y="2148"/>
                  </a:lnTo>
                  <a:lnTo>
                    <a:pt x="1857" y="2200"/>
                  </a:lnTo>
                  <a:lnTo>
                    <a:pt x="1810" y="2211"/>
                  </a:lnTo>
                  <a:lnTo>
                    <a:pt x="1768" y="2226"/>
                  </a:lnTo>
                  <a:lnTo>
                    <a:pt x="1728" y="2246"/>
                  </a:lnTo>
                  <a:lnTo>
                    <a:pt x="1692" y="2270"/>
                  </a:lnTo>
                  <a:lnTo>
                    <a:pt x="1659" y="2297"/>
                  </a:lnTo>
                  <a:lnTo>
                    <a:pt x="1628" y="2326"/>
                  </a:lnTo>
                  <a:lnTo>
                    <a:pt x="1600" y="2359"/>
                  </a:lnTo>
                  <a:lnTo>
                    <a:pt x="1575" y="2395"/>
                  </a:lnTo>
                  <a:lnTo>
                    <a:pt x="1552" y="2432"/>
                  </a:lnTo>
                  <a:lnTo>
                    <a:pt x="1532" y="2471"/>
                  </a:lnTo>
                  <a:lnTo>
                    <a:pt x="1514" y="2510"/>
                  </a:lnTo>
                  <a:lnTo>
                    <a:pt x="1498" y="2551"/>
                  </a:lnTo>
                  <a:lnTo>
                    <a:pt x="1485" y="2593"/>
                  </a:lnTo>
                  <a:lnTo>
                    <a:pt x="1473" y="2635"/>
                  </a:lnTo>
                  <a:lnTo>
                    <a:pt x="1464" y="2676"/>
                  </a:lnTo>
                  <a:lnTo>
                    <a:pt x="1456" y="2718"/>
                  </a:lnTo>
                  <a:lnTo>
                    <a:pt x="1449" y="2758"/>
                  </a:lnTo>
                  <a:lnTo>
                    <a:pt x="1445" y="2797"/>
                  </a:lnTo>
                  <a:lnTo>
                    <a:pt x="1442" y="2836"/>
                  </a:lnTo>
                  <a:lnTo>
                    <a:pt x="1440" y="2871"/>
                  </a:lnTo>
                  <a:lnTo>
                    <a:pt x="1440" y="2905"/>
                  </a:lnTo>
                  <a:lnTo>
                    <a:pt x="1440" y="3113"/>
                  </a:lnTo>
                  <a:lnTo>
                    <a:pt x="1857" y="3113"/>
                  </a:lnTo>
                  <a:lnTo>
                    <a:pt x="1857" y="2905"/>
                  </a:lnTo>
                  <a:lnTo>
                    <a:pt x="1648" y="2905"/>
                  </a:lnTo>
                  <a:lnTo>
                    <a:pt x="1648" y="2900"/>
                  </a:lnTo>
                  <a:lnTo>
                    <a:pt x="1648" y="2891"/>
                  </a:lnTo>
                  <a:lnTo>
                    <a:pt x="1649" y="2877"/>
                  </a:lnTo>
                  <a:lnTo>
                    <a:pt x="1650" y="2860"/>
                  </a:lnTo>
                  <a:lnTo>
                    <a:pt x="1651" y="2839"/>
                  </a:lnTo>
                  <a:lnTo>
                    <a:pt x="1653" y="2815"/>
                  </a:lnTo>
                  <a:lnTo>
                    <a:pt x="1655" y="2790"/>
                  </a:lnTo>
                  <a:lnTo>
                    <a:pt x="1660" y="2762"/>
                  </a:lnTo>
                  <a:lnTo>
                    <a:pt x="1664" y="2733"/>
                  </a:lnTo>
                  <a:lnTo>
                    <a:pt x="1671" y="2702"/>
                  </a:lnTo>
                  <a:lnTo>
                    <a:pt x="1679" y="2670"/>
                  </a:lnTo>
                  <a:lnTo>
                    <a:pt x="1687" y="2638"/>
                  </a:lnTo>
                  <a:lnTo>
                    <a:pt x="1697" y="2607"/>
                  </a:lnTo>
                  <a:lnTo>
                    <a:pt x="1710" y="2575"/>
                  </a:lnTo>
                  <a:lnTo>
                    <a:pt x="1724" y="2545"/>
                  </a:lnTo>
                  <a:lnTo>
                    <a:pt x="1740" y="2517"/>
                  </a:lnTo>
                  <a:lnTo>
                    <a:pt x="1759" y="2489"/>
                  </a:lnTo>
                  <a:lnTo>
                    <a:pt x="1780" y="2465"/>
                  </a:lnTo>
                  <a:lnTo>
                    <a:pt x="1804" y="2442"/>
                  </a:lnTo>
                  <a:lnTo>
                    <a:pt x="1829" y="2423"/>
                  </a:lnTo>
                  <a:lnTo>
                    <a:pt x="1858" y="2408"/>
                  </a:lnTo>
                  <a:lnTo>
                    <a:pt x="1889" y="2396"/>
                  </a:lnTo>
                  <a:lnTo>
                    <a:pt x="1923" y="2389"/>
                  </a:lnTo>
                  <a:lnTo>
                    <a:pt x="1961" y="2386"/>
                  </a:lnTo>
                  <a:lnTo>
                    <a:pt x="1998" y="2389"/>
                  </a:lnTo>
                  <a:lnTo>
                    <a:pt x="2033" y="2397"/>
                  </a:lnTo>
                  <a:lnTo>
                    <a:pt x="2064" y="2409"/>
                  </a:lnTo>
                  <a:lnTo>
                    <a:pt x="2092" y="2424"/>
                  </a:lnTo>
                  <a:lnTo>
                    <a:pt x="2119" y="2444"/>
                  </a:lnTo>
                  <a:lnTo>
                    <a:pt x="2142" y="2467"/>
                  </a:lnTo>
                  <a:lnTo>
                    <a:pt x="2162" y="2493"/>
                  </a:lnTo>
                  <a:lnTo>
                    <a:pt x="2181" y="2521"/>
                  </a:lnTo>
                  <a:lnTo>
                    <a:pt x="2197" y="2551"/>
                  </a:lnTo>
                  <a:lnTo>
                    <a:pt x="2212" y="2582"/>
                  </a:lnTo>
                  <a:lnTo>
                    <a:pt x="2224" y="2614"/>
                  </a:lnTo>
                  <a:lnTo>
                    <a:pt x="2234" y="2646"/>
                  </a:lnTo>
                  <a:lnTo>
                    <a:pt x="2244" y="2679"/>
                  </a:lnTo>
                  <a:lnTo>
                    <a:pt x="2251" y="2711"/>
                  </a:lnTo>
                  <a:lnTo>
                    <a:pt x="2257" y="2741"/>
                  </a:lnTo>
                  <a:lnTo>
                    <a:pt x="2262" y="2771"/>
                  </a:lnTo>
                  <a:lnTo>
                    <a:pt x="2266" y="2799"/>
                  </a:lnTo>
                  <a:lnTo>
                    <a:pt x="2268" y="2824"/>
                  </a:lnTo>
                  <a:lnTo>
                    <a:pt x="2271" y="2847"/>
                  </a:lnTo>
                  <a:lnTo>
                    <a:pt x="2272" y="2867"/>
                  </a:lnTo>
                  <a:lnTo>
                    <a:pt x="2273" y="2883"/>
                  </a:lnTo>
                  <a:lnTo>
                    <a:pt x="2274" y="2895"/>
                  </a:lnTo>
                  <a:lnTo>
                    <a:pt x="2274" y="2903"/>
                  </a:lnTo>
                  <a:lnTo>
                    <a:pt x="2274" y="2905"/>
                  </a:lnTo>
                  <a:lnTo>
                    <a:pt x="2066" y="2905"/>
                  </a:lnTo>
                  <a:lnTo>
                    <a:pt x="2066" y="3113"/>
                  </a:lnTo>
                  <a:lnTo>
                    <a:pt x="2483" y="3113"/>
                  </a:lnTo>
                  <a:lnTo>
                    <a:pt x="2483" y="2905"/>
                  </a:lnTo>
                  <a:lnTo>
                    <a:pt x="2482" y="2870"/>
                  </a:lnTo>
                  <a:lnTo>
                    <a:pt x="2480" y="2833"/>
                  </a:lnTo>
                  <a:lnTo>
                    <a:pt x="2476" y="2793"/>
                  </a:lnTo>
                  <a:lnTo>
                    <a:pt x="2471" y="2752"/>
                  </a:lnTo>
                  <a:lnTo>
                    <a:pt x="2464" y="2711"/>
                  </a:lnTo>
                  <a:lnTo>
                    <a:pt x="2455" y="2668"/>
                  </a:lnTo>
                  <a:lnTo>
                    <a:pt x="2444" y="2625"/>
                  </a:lnTo>
                  <a:lnTo>
                    <a:pt x="2432" y="2583"/>
                  </a:lnTo>
                  <a:lnTo>
                    <a:pt x="2417" y="2540"/>
                  </a:lnTo>
                  <a:lnTo>
                    <a:pt x="2399" y="2498"/>
                  </a:lnTo>
                  <a:lnTo>
                    <a:pt x="2379" y="2457"/>
                  </a:lnTo>
                  <a:lnTo>
                    <a:pt x="2357" y="2419"/>
                  </a:lnTo>
                  <a:lnTo>
                    <a:pt x="2331" y="2381"/>
                  </a:lnTo>
                  <a:lnTo>
                    <a:pt x="2303" y="2346"/>
                  </a:lnTo>
                  <a:lnTo>
                    <a:pt x="2272" y="2313"/>
                  </a:lnTo>
                  <a:lnTo>
                    <a:pt x="2237" y="2283"/>
                  </a:lnTo>
                  <a:lnTo>
                    <a:pt x="2200" y="2257"/>
                  </a:lnTo>
                  <a:lnTo>
                    <a:pt x="2159" y="2234"/>
                  </a:lnTo>
                  <a:lnTo>
                    <a:pt x="2113" y="2214"/>
                  </a:lnTo>
                  <a:lnTo>
                    <a:pt x="2066" y="2200"/>
                  </a:lnTo>
                  <a:lnTo>
                    <a:pt x="2066" y="2142"/>
                  </a:lnTo>
                  <a:lnTo>
                    <a:pt x="2062" y="2089"/>
                  </a:lnTo>
                  <a:lnTo>
                    <a:pt x="2057" y="2039"/>
                  </a:lnTo>
                  <a:lnTo>
                    <a:pt x="2045" y="1992"/>
                  </a:lnTo>
                  <a:lnTo>
                    <a:pt x="2082" y="1995"/>
                  </a:lnTo>
                  <a:lnTo>
                    <a:pt x="2120" y="1997"/>
                  </a:lnTo>
                  <a:lnTo>
                    <a:pt x="2158" y="1998"/>
                  </a:lnTo>
                  <a:lnTo>
                    <a:pt x="2194" y="2000"/>
                  </a:lnTo>
                  <a:lnTo>
                    <a:pt x="2231" y="2002"/>
                  </a:lnTo>
                  <a:lnTo>
                    <a:pt x="2267" y="2006"/>
                  </a:lnTo>
                  <a:lnTo>
                    <a:pt x="2304" y="2011"/>
                  </a:lnTo>
                  <a:lnTo>
                    <a:pt x="2340" y="2018"/>
                  </a:lnTo>
                  <a:lnTo>
                    <a:pt x="2376" y="2029"/>
                  </a:lnTo>
                  <a:lnTo>
                    <a:pt x="2411" y="2042"/>
                  </a:lnTo>
                  <a:lnTo>
                    <a:pt x="2446" y="2060"/>
                  </a:lnTo>
                  <a:lnTo>
                    <a:pt x="2482" y="2083"/>
                  </a:lnTo>
                  <a:lnTo>
                    <a:pt x="2517" y="2111"/>
                  </a:lnTo>
                  <a:lnTo>
                    <a:pt x="2552" y="2144"/>
                  </a:lnTo>
                  <a:lnTo>
                    <a:pt x="2587" y="2183"/>
                  </a:lnTo>
                  <a:lnTo>
                    <a:pt x="2621" y="2230"/>
                  </a:lnTo>
                  <a:lnTo>
                    <a:pt x="2657" y="2283"/>
                  </a:lnTo>
                  <a:lnTo>
                    <a:pt x="2691" y="2345"/>
                  </a:lnTo>
                  <a:lnTo>
                    <a:pt x="2706" y="2376"/>
                  </a:lnTo>
                  <a:lnTo>
                    <a:pt x="2721" y="2412"/>
                  </a:lnTo>
                  <a:lnTo>
                    <a:pt x="2735" y="2453"/>
                  </a:lnTo>
                  <a:lnTo>
                    <a:pt x="2749" y="2497"/>
                  </a:lnTo>
                  <a:lnTo>
                    <a:pt x="2761" y="2544"/>
                  </a:lnTo>
                  <a:lnTo>
                    <a:pt x="2773" y="2594"/>
                  </a:lnTo>
                  <a:lnTo>
                    <a:pt x="2784" y="2646"/>
                  </a:lnTo>
                  <a:lnTo>
                    <a:pt x="2795" y="2700"/>
                  </a:lnTo>
                  <a:lnTo>
                    <a:pt x="2805" y="2755"/>
                  </a:lnTo>
                  <a:lnTo>
                    <a:pt x="2814" y="2810"/>
                  </a:lnTo>
                  <a:lnTo>
                    <a:pt x="2822" y="2865"/>
                  </a:lnTo>
                  <a:lnTo>
                    <a:pt x="2829" y="2919"/>
                  </a:lnTo>
                  <a:lnTo>
                    <a:pt x="2836" y="2971"/>
                  </a:lnTo>
                  <a:lnTo>
                    <a:pt x="2843" y="3023"/>
                  </a:lnTo>
                  <a:lnTo>
                    <a:pt x="2847" y="3073"/>
                  </a:lnTo>
                  <a:lnTo>
                    <a:pt x="2851" y="3119"/>
                  </a:lnTo>
                  <a:lnTo>
                    <a:pt x="2856" y="3162"/>
                  </a:lnTo>
                  <a:lnTo>
                    <a:pt x="2858" y="3200"/>
                  </a:lnTo>
                  <a:lnTo>
                    <a:pt x="2860" y="3236"/>
                  </a:lnTo>
                  <a:lnTo>
                    <a:pt x="2861" y="3264"/>
                  </a:lnTo>
                  <a:lnTo>
                    <a:pt x="2862" y="3288"/>
                  </a:lnTo>
                  <a:lnTo>
                    <a:pt x="2861" y="3306"/>
                  </a:lnTo>
                  <a:lnTo>
                    <a:pt x="2860" y="3317"/>
                  </a:lnTo>
                  <a:lnTo>
                    <a:pt x="2858" y="3321"/>
                  </a:lnTo>
                  <a:lnTo>
                    <a:pt x="0" y="3321"/>
                  </a:lnTo>
                  <a:lnTo>
                    <a:pt x="0" y="3317"/>
                  </a:lnTo>
                  <a:lnTo>
                    <a:pt x="1" y="3306"/>
                  </a:lnTo>
                  <a:lnTo>
                    <a:pt x="2" y="3288"/>
                  </a:lnTo>
                  <a:lnTo>
                    <a:pt x="4" y="3264"/>
                  </a:lnTo>
                  <a:lnTo>
                    <a:pt x="8" y="3236"/>
                  </a:lnTo>
                  <a:lnTo>
                    <a:pt x="11" y="3200"/>
                  </a:lnTo>
                  <a:lnTo>
                    <a:pt x="15" y="3162"/>
                  </a:lnTo>
                  <a:lnTo>
                    <a:pt x="20" y="3119"/>
                  </a:lnTo>
                  <a:lnTo>
                    <a:pt x="25" y="3073"/>
                  </a:lnTo>
                  <a:lnTo>
                    <a:pt x="32" y="3023"/>
                  </a:lnTo>
                  <a:lnTo>
                    <a:pt x="39" y="2971"/>
                  </a:lnTo>
                  <a:lnTo>
                    <a:pt x="46" y="2919"/>
                  </a:lnTo>
                  <a:lnTo>
                    <a:pt x="54" y="2865"/>
                  </a:lnTo>
                  <a:lnTo>
                    <a:pt x="63" y="2810"/>
                  </a:lnTo>
                  <a:lnTo>
                    <a:pt x="73" y="2755"/>
                  </a:lnTo>
                  <a:lnTo>
                    <a:pt x="83" y="2700"/>
                  </a:lnTo>
                  <a:lnTo>
                    <a:pt x="93" y="2646"/>
                  </a:lnTo>
                  <a:lnTo>
                    <a:pt x="105" y="2594"/>
                  </a:lnTo>
                  <a:lnTo>
                    <a:pt x="117" y="2544"/>
                  </a:lnTo>
                  <a:lnTo>
                    <a:pt x="129" y="2497"/>
                  </a:lnTo>
                  <a:lnTo>
                    <a:pt x="143" y="2453"/>
                  </a:lnTo>
                  <a:lnTo>
                    <a:pt x="157" y="2412"/>
                  </a:lnTo>
                  <a:lnTo>
                    <a:pt x="172" y="2376"/>
                  </a:lnTo>
                  <a:lnTo>
                    <a:pt x="187" y="2345"/>
                  </a:lnTo>
                  <a:lnTo>
                    <a:pt x="221" y="2287"/>
                  </a:lnTo>
                  <a:lnTo>
                    <a:pt x="256" y="2235"/>
                  </a:lnTo>
                  <a:lnTo>
                    <a:pt x="291" y="2190"/>
                  </a:lnTo>
                  <a:lnTo>
                    <a:pt x="328" y="2150"/>
                  </a:lnTo>
                  <a:lnTo>
                    <a:pt x="363" y="2116"/>
                  </a:lnTo>
                  <a:lnTo>
                    <a:pt x="399" y="2088"/>
                  </a:lnTo>
                  <a:lnTo>
                    <a:pt x="435" y="2064"/>
                  </a:lnTo>
                  <a:lnTo>
                    <a:pt x="471" y="2045"/>
                  </a:lnTo>
                  <a:lnTo>
                    <a:pt x="507" y="2028"/>
                  </a:lnTo>
                  <a:lnTo>
                    <a:pt x="542" y="2016"/>
                  </a:lnTo>
                  <a:lnTo>
                    <a:pt x="578" y="2006"/>
                  </a:lnTo>
                  <a:lnTo>
                    <a:pt x="612" y="1998"/>
                  </a:lnTo>
                  <a:lnTo>
                    <a:pt x="646" y="1992"/>
                  </a:lnTo>
                  <a:lnTo>
                    <a:pt x="636" y="2034"/>
                  </a:lnTo>
                  <a:lnTo>
                    <a:pt x="626" y="2077"/>
                  </a:lnTo>
                  <a:lnTo>
                    <a:pt x="617" y="2119"/>
                  </a:lnTo>
                  <a:lnTo>
                    <a:pt x="611" y="2165"/>
                  </a:lnTo>
                  <a:lnTo>
                    <a:pt x="606" y="2212"/>
                  </a:lnTo>
                  <a:lnTo>
                    <a:pt x="604" y="2261"/>
                  </a:lnTo>
                  <a:lnTo>
                    <a:pt x="604" y="2511"/>
                  </a:lnTo>
                  <a:lnTo>
                    <a:pt x="569" y="2526"/>
                  </a:lnTo>
                  <a:lnTo>
                    <a:pt x="534" y="2543"/>
                  </a:lnTo>
                  <a:lnTo>
                    <a:pt x="505" y="2564"/>
                  </a:lnTo>
                  <a:lnTo>
                    <a:pt x="477" y="2589"/>
                  </a:lnTo>
                  <a:lnTo>
                    <a:pt x="454" y="2617"/>
                  </a:lnTo>
                  <a:lnTo>
                    <a:pt x="434" y="2649"/>
                  </a:lnTo>
                  <a:lnTo>
                    <a:pt x="417" y="2683"/>
                  </a:lnTo>
                  <a:lnTo>
                    <a:pt x="406" y="2719"/>
                  </a:lnTo>
                  <a:lnTo>
                    <a:pt x="398" y="2759"/>
                  </a:lnTo>
                  <a:lnTo>
                    <a:pt x="396" y="2802"/>
                  </a:lnTo>
                  <a:lnTo>
                    <a:pt x="399" y="2847"/>
                  </a:lnTo>
                  <a:lnTo>
                    <a:pt x="409" y="2890"/>
                  </a:lnTo>
                  <a:lnTo>
                    <a:pt x="426" y="2931"/>
                  </a:lnTo>
                  <a:lnTo>
                    <a:pt x="448" y="2969"/>
                  </a:lnTo>
                  <a:lnTo>
                    <a:pt x="475" y="3003"/>
                  </a:lnTo>
                  <a:lnTo>
                    <a:pt x="506" y="3035"/>
                  </a:lnTo>
                  <a:lnTo>
                    <a:pt x="541" y="3062"/>
                  </a:lnTo>
                  <a:lnTo>
                    <a:pt x="579" y="3084"/>
                  </a:lnTo>
                  <a:lnTo>
                    <a:pt x="621" y="3099"/>
                  </a:lnTo>
                  <a:lnTo>
                    <a:pt x="664" y="3110"/>
                  </a:lnTo>
                  <a:lnTo>
                    <a:pt x="708" y="3113"/>
                  </a:lnTo>
                  <a:lnTo>
                    <a:pt x="754" y="3110"/>
                  </a:lnTo>
                  <a:lnTo>
                    <a:pt x="797" y="3099"/>
                  </a:lnTo>
                  <a:lnTo>
                    <a:pt x="839" y="3084"/>
                  </a:lnTo>
                  <a:lnTo>
                    <a:pt x="876" y="3063"/>
                  </a:lnTo>
                  <a:lnTo>
                    <a:pt x="912" y="3036"/>
                  </a:lnTo>
                  <a:lnTo>
                    <a:pt x="944" y="3007"/>
                  </a:lnTo>
                  <a:lnTo>
                    <a:pt x="970" y="2974"/>
                  </a:lnTo>
                  <a:lnTo>
                    <a:pt x="993" y="2938"/>
                  </a:lnTo>
                  <a:lnTo>
                    <a:pt x="1009" y="2901"/>
                  </a:lnTo>
                  <a:lnTo>
                    <a:pt x="1019" y="2861"/>
                  </a:lnTo>
                  <a:lnTo>
                    <a:pt x="1022" y="2822"/>
                  </a:lnTo>
                  <a:lnTo>
                    <a:pt x="1020" y="2785"/>
                  </a:lnTo>
                  <a:lnTo>
                    <a:pt x="1012" y="2748"/>
                  </a:lnTo>
                  <a:lnTo>
                    <a:pt x="1001" y="2713"/>
                  </a:lnTo>
                  <a:lnTo>
                    <a:pt x="985" y="2679"/>
                  </a:lnTo>
                  <a:lnTo>
                    <a:pt x="965" y="2646"/>
                  </a:lnTo>
                  <a:lnTo>
                    <a:pt x="942" y="2617"/>
                  </a:lnTo>
                  <a:lnTo>
                    <a:pt x="914" y="2589"/>
                  </a:lnTo>
                  <a:lnTo>
                    <a:pt x="883" y="2566"/>
                  </a:lnTo>
                  <a:lnTo>
                    <a:pt x="850" y="2548"/>
                  </a:lnTo>
                  <a:lnTo>
                    <a:pt x="813" y="2532"/>
                  </a:lnTo>
                  <a:lnTo>
                    <a:pt x="813" y="2283"/>
                  </a:lnTo>
                  <a:lnTo>
                    <a:pt x="814" y="2236"/>
                  </a:lnTo>
                  <a:lnTo>
                    <a:pt x="818" y="2193"/>
                  </a:lnTo>
                  <a:lnTo>
                    <a:pt x="823" y="2155"/>
                  </a:lnTo>
                  <a:lnTo>
                    <a:pt x="831" y="2121"/>
                  </a:lnTo>
                  <a:lnTo>
                    <a:pt x="840" y="2091"/>
                  </a:lnTo>
                  <a:lnTo>
                    <a:pt x="850" y="2064"/>
                  </a:lnTo>
                  <a:lnTo>
                    <a:pt x="861" y="2042"/>
                  </a:lnTo>
                  <a:lnTo>
                    <a:pt x="872" y="2023"/>
                  </a:lnTo>
                  <a:lnTo>
                    <a:pt x="884" y="2006"/>
                  </a:lnTo>
                  <a:lnTo>
                    <a:pt x="897" y="1992"/>
                  </a:lnTo>
                  <a:lnTo>
                    <a:pt x="931" y="1986"/>
                  </a:lnTo>
                  <a:lnTo>
                    <a:pt x="963" y="1979"/>
                  </a:lnTo>
                  <a:lnTo>
                    <a:pt x="994" y="1970"/>
                  </a:lnTo>
                  <a:lnTo>
                    <a:pt x="1021" y="1960"/>
                  </a:lnTo>
                  <a:lnTo>
                    <a:pt x="1047" y="1948"/>
                  </a:lnTo>
                  <a:lnTo>
                    <a:pt x="1070" y="1933"/>
                  </a:lnTo>
                  <a:lnTo>
                    <a:pt x="1089" y="1917"/>
                  </a:lnTo>
                  <a:lnTo>
                    <a:pt x="1104" y="1898"/>
                  </a:lnTo>
                  <a:lnTo>
                    <a:pt x="1116" y="1877"/>
                  </a:lnTo>
                  <a:lnTo>
                    <a:pt x="1124" y="1853"/>
                  </a:lnTo>
                  <a:lnTo>
                    <a:pt x="1126" y="1826"/>
                  </a:lnTo>
                  <a:lnTo>
                    <a:pt x="1124" y="1801"/>
                  </a:lnTo>
                  <a:lnTo>
                    <a:pt x="1119" y="1779"/>
                  </a:lnTo>
                  <a:lnTo>
                    <a:pt x="1110" y="1762"/>
                  </a:lnTo>
                  <a:lnTo>
                    <a:pt x="1099" y="1745"/>
                  </a:lnTo>
                  <a:lnTo>
                    <a:pt x="1083" y="1731"/>
                  </a:lnTo>
                  <a:lnTo>
                    <a:pt x="1067" y="1719"/>
                  </a:lnTo>
                  <a:lnTo>
                    <a:pt x="1048" y="1707"/>
                  </a:lnTo>
                  <a:lnTo>
                    <a:pt x="1027" y="1694"/>
                  </a:lnTo>
                  <a:lnTo>
                    <a:pt x="1005" y="1681"/>
                  </a:lnTo>
                  <a:lnTo>
                    <a:pt x="981" y="1666"/>
                  </a:lnTo>
                  <a:lnTo>
                    <a:pt x="957" y="1650"/>
                  </a:lnTo>
                  <a:lnTo>
                    <a:pt x="933" y="1631"/>
                  </a:lnTo>
                  <a:lnTo>
                    <a:pt x="907" y="1609"/>
                  </a:lnTo>
                  <a:lnTo>
                    <a:pt x="883" y="1582"/>
                  </a:lnTo>
                  <a:lnTo>
                    <a:pt x="858" y="1552"/>
                  </a:lnTo>
                  <a:lnTo>
                    <a:pt x="834" y="1515"/>
                  </a:lnTo>
                  <a:lnTo>
                    <a:pt x="833" y="1512"/>
                  </a:lnTo>
                  <a:lnTo>
                    <a:pt x="830" y="1502"/>
                  </a:lnTo>
                  <a:lnTo>
                    <a:pt x="824" y="1488"/>
                  </a:lnTo>
                  <a:lnTo>
                    <a:pt x="819" y="1467"/>
                  </a:lnTo>
                  <a:lnTo>
                    <a:pt x="811" y="1442"/>
                  </a:lnTo>
                  <a:lnTo>
                    <a:pt x="802" y="1411"/>
                  </a:lnTo>
                  <a:lnTo>
                    <a:pt x="792" y="1375"/>
                  </a:lnTo>
                  <a:lnTo>
                    <a:pt x="782" y="1337"/>
                  </a:lnTo>
                  <a:lnTo>
                    <a:pt x="771" y="1294"/>
                  </a:lnTo>
                  <a:lnTo>
                    <a:pt x="761" y="1249"/>
                  </a:lnTo>
                  <a:lnTo>
                    <a:pt x="750" y="1199"/>
                  </a:lnTo>
                  <a:lnTo>
                    <a:pt x="740" y="1148"/>
                  </a:lnTo>
                  <a:lnTo>
                    <a:pt x="731" y="1094"/>
                  </a:lnTo>
                  <a:lnTo>
                    <a:pt x="723" y="1039"/>
                  </a:lnTo>
                  <a:lnTo>
                    <a:pt x="715" y="980"/>
                  </a:lnTo>
                  <a:lnTo>
                    <a:pt x="709" y="922"/>
                  </a:lnTo>
                  <a:lnTo>
                    <a:pt x="705" y="863"/>
                  </a:lnTo>
                  <a:lnTo>
                    <a:pt x="703" y="802"/>
                  </a:lnTo>
                  <a:lnTo>
                    <a:pt x="703" y="742"/>
                  </a:lnTo>
                  <a:lnTo>
                    <a:pt x="704" y="682"/>
                  </a:lnTo>
                  <a:lnTo>
                    <a:pt x="708" y="622"/>
                  </a:lnTo>
                  <a:lnTo>
                    <a:pt x="917" y="622"/>
                  </a:lnTo>
                  <a:lnTo>
                    <a:pt x="908" y="603"/>
                  </a:lnTo>
                  <a:lnTo>
                    <a:pt x="903" y="586"/>
                  </a:lnTo>
                  <a:lnTo>
                    <a:pt x="900" y="570"/>
                  </a:lnTo>
                  <a:lnTo>
                    <a:pt x="897" y="554"/>
                  </a:lnTo>
                  <a:lnTo>
                    <a:pt x="897" y="538"/>
                  </a:lnTo>
                  <a:lnTo>
                    <a:pt x="897" y="519"/>
                  </a:lnTo>
                  <a:lnTo>
                    <a:pt x="898" y="499"/>
                  </a:lnTo>
                  <a:lnTo>
                    <a:pt x="902" y="483"/>
                  </a:lnTo>
                  <a:lnTo>
                    <a:pt x="907" y="467"/>
                  </a:lnTo>
                  <a:lnTo>
                    <a:pt x="912" y="451"/>
                  </a:lnTo>
                  <a:lnTo>
                    <a:pt x="916" y="434"/>
                  </a:lnTo>
                  <a:lnTo>
                    <a:pt x="917" y="416"/>
                  </a:lnTo>
                  <a:lnTo>
                    <a:pt x="750" y="416"/>
                  </a:lnTo>
                  <a:lnTo>
                    <a:pt x="768" y="373"/>
                  </a:lnTo>
                  <a:lnTo>
                    <a:pt x="788" y="332"/>
                  </a:lnTo>
                  <a:lnTo>
                    <a:pt x="811" y="292"/>
                  </a:lnTo>
                  <a:lnTo>
                    <a:pt x="838" y="254"/>
                  </a:lnTo>
                  <a:lnTo>
                    <a:pt x="867" y="218"/>
                  </a:lnTo>
                  <a:lnTo>
                    <a:pt x="901" y="184"/>
                  </a:lnTo>
                  <a:lnTo>
                    <a:pt x="937" y="152"/>
                  </a:lnTo>
                  <a:lnTo>
                    <a:pt x="977" y="122"/>
                  </a:lnTo>
                  <a:lnTo>
                    <a:pt x="1021" y="95"/>
                  </a:lnTo>
                  <a:lnTo>
                    <a:pt x="1069" y="71"/>
                  </a:lnTo>
                  <a:lnTo>
                    <a:pt x="1121" y="50"/>
                  </a:lnTo>
                  <a:lnTo>
                    <a:pt x="1176" y="33"/>
                  </a:lnTo>
                  <a:lnTo>
                    <a:pt x="1236" y="18"/>
                  </a:lnTo>
                  <a:lnTo>
                    <a:pt x="1299" y="9"/>
                  </a:lnTo>
                  <a:lnTo>
                    <a:pt x="1368" y="2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85C0F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extBox 13"/>
            <p:cNvSpPr txBox="1"/>
            <p:nvPr/>
          </p:nvSpPr>
          <p:spPr>
            <a:xfrm>
              <a:off x="4478685" y="1328706"/>
              <a:ext cx="3337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sz="3200" b="1" spc="300" dirty="0">
                <a:solidFill>
                  <a:srgbClr val="85C0FB"/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Straight Connector 22"/>
            <p:cNvCxnSpPr/>
            <p:nvPr/>
          </p:nvCxnSpPr>
          <p:spPr>
            <a:xfrm>
              <a:off x="4373626" y="2017803"/>
              <a:ext cx="343592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134907" y="573878"/>
            <a:ext cx="9922185" cy="5475075"/>
            <a:chOff x="1134907" y="573878"/>
            <a:chExt cx="9922185" cy="5475075"/>
          </a:xfrm>
        </p:grpSpPr>
        <p:grpSp>
          <p:nvGrpSpPr>
            <p:cNvPr id="16" name="Group 2"/>
            <p:cNvGrpSpPr/>
            <p:nvPr/>
          </p:nvGrpSpPr>
          <p:grpSpPr>
            <a:xfrm>
              <a:off x="4260520" y="2489656"/>
              <a:ext cx="3670959" cy="1878688"/>
              <a:chOff x="4177588" y="2489656"/>
              <a:chExt cx="3670959" cy="1878688"/>
            </a:xfrm>
          </p:grpSpPr>
          <p:sp>
            <p:nvSpPr>
              <p:cNvPr id="17" name="Freeform 9"/>
              <p:cNvSpPr>
                <a:spLocks noEditPoints="1"/>
              </p:cNvSpPr>
              <p:nvPr/>
            </p:nvSpPr>
            <p:spPr bwMode="auto">
              <a:xfrm rot="16200000">
                <a:off x="4070485" y="2596759"/>
                <a:ext cx="1846609" cy="1632403"/>
              </a:xfrm>
              <a:prstGeom prst="rect">
                <a:avLst/>
              </a:prstGeom>
              <a:solidFill>
                <a:srgbClr val="8379C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4443159" y="2967460"/>
                <a:ext cx="1101260" cy="891001"/>
              </a:xfrm>
              <a:custGeom>
                <a:avLst/>
                <a:gdLst>
                  <a:gd name="T0" fmla="*/ 255 w 3702"/>
                  <a:gd name="T1" fmla="*/ 529 h 2995"/>
                  <a:gd name="T2" fmla="*/ 174 w 3702"/>
                  <a:gd name="T3" fmla="*/ 736 h 2995"/>
                  <a:gd name="T4" fmla="*/ 275 w 3702"/>
                  <a:gd name="T5" fmla="*/ 1134 h 2995"/>
                  <a:gd name="T6" fmla="*/ 1562 w 3702"/>
                  <a:gd name="T7" fmla="*/ 2465 h 2995"/>
                  <a:gd name="T8" fmla="*/ 1948 w 3702"/>
                  <a:gd name="T9" fmla="*/ 2649 h 2995"/>
                  <a:gd name="T10" fmla="*/ 2270 w 3702"/>
                  <a:gd name="T11" fmla="*/ 2601 h 2995"/>
                  <a:gd name="T12" fmla="*/ 2489 w 3702"/>
                  <a:gd name="T13" fmla="*/ 2384 h 2995"/>
                  <a:gd name="T14" fmla="*/ 1905 w 3702"/>
                  <a:gd name="T15" fmla="*/ 1800 h 2995"/>
                  <a:gd name="T16" fmla="*/ 1602 w 3702"/>
                  <a:gd name="T17" fmla="*/ 2050 h 2995"/>
                  <a:gd name="T18" fmla="*/ 780 w 3702"/>
                  <a:gd name="T19" fmla="*/ 1229 h 2995"/>
                  <a:gd name="T20" fmla="*/ 1031 w 3702"/>
                  <a:gd name="T21" fmla="*/ 926 h 2995"/>
                  <a:gd name="T22" fmla="*/ 2259 w 3702"/>
                  <a:gd name="T23" fmla="*/ 330 h 2995"/>
                  <a:gd name="T24" fmla="*/ 2259 w 3702"/>
                  <a:gd name="T25" fmla="*/ 928 h 2995"/>
                  <a:gd name="T26" fmla="*/ 2287 w 3702"/>
                  <a:gd name="T27" fmla="*/ 176 h 2995"/>
                  <a:gd name="T28" fmla="*/ 1970 w 3702"/>
                  <a:gd name="T29" fmla="*/ 369 h 2995"/>
                  <a:gd name="T30" fmla="*/ 1902 w 3702"/>
                  <a:gd name="T31" fmla="*/ 741 h 2995"/>
                  <a:gd name="T32" fmla="*/ 2131 w 3702"/>
                  <a:gd name="T33" fmla="*/ 1032 h 2995"/>
                  <a:gd name="T34" fmla="*/ 2510 w 3702"/>
                  <a:gd name="T35" fmla="*/ 1055 h 2995"/>
                  <a:gd name="T36" fmla="*/ 2771 w 3702"/>
                  <a:gd name="T37" fmla="*/ 795 h 2995"/>
                  <a:gd name="T38" fmla="*/ 2748 w 3702"/>
                  <a:gd name="T39" fmla="*/ 415 h 2995"/>
                  <a:gd name="T40" fmla="*/ 2457 w 3702"/>
                  <a:gd name="T41" fmla="*/ 187 h 2995"/>
                  <a:gd name="T42" fmla="*/ 574 w 3702"/>
                  <a:gd name="T43" fmla="*/ 221 h 2995"/>
                  <a:gd name="T44" fmla="*/ 1197 w 3702"/>
                  <a:gd name="T45" fmla="*/ 969 h 2995"/>
                  <a:gd name="T46" fmla="*/ 1806 w 3702"/>
                  <a:gd name="T47" fmla="*/ 1659 h 2995"/>
                  <a:gd name="T48" fmla="*/ 2008 w 3702"/>
                  <a:gd name="T49" fmla="*/ 1659 h 2995"/>
                  <a:gd name="T50" fmla="*/ 2663 w 3702"/>
                  <a:gd name="T51" fmla="*/ 2382 h 2995"/>
                  <a:gd name="T52" fmla="*/ 2535 w 3702"/>
                  <a:gd name="T53" fmla="*/ 2582 h 2995"/>
                  <a:gd name="T54" fmla="*/ 2722 w 3702"/>
                  <a:gd name="T55" fmla="*/ 2798 h 2995"/>
                  <a:gd name="T56" fmla="*/ 3125 w 3702"/>
                  <a:gd name="T57" fmla="*/ 2783 h 2995"/>
                  <a:gd name="T58" fmla="*/ 3432 w 3702"/>
                  <a:gd name="T59" fmla="*/ 2546 h 2995"/>
                  <a:gd name="T60" fmla="*/ 3528 w 3702"/>
                  <a:gd name="T61" fmla="*/ 2190 h 2995"/>
                  <a:gd name="T62" fmla="*/ 3459 w 3702"/>
                  <a:gd name="T63" fmla="*/ 1839 h 2995"/>
                  <a:gd name="T64" fmla="*/ 3284 w 3702"/>
                  <a:gd name="T65" fmla="*/ 1769 h 2995"/>
                  <a:gd name="T66" fmla="*/ 3157 w 3702"/>
                  <a:gd name="T67" fmla="*/ 1820 h 2995"/>
                  <a:gd name="T68" fmla="*/ 3124 w 3702"/>
                  <a:gd name="T69" fmla="*/ 1375 h 2995"/>
                  <a:gd name="T70" fmla="*/ 3201 w 3702"/>
                  <a:gd name="T71" fmla="*/ 1330 h 2995"/>
                  <a:gd name="T72" fmla="*/ 3617 w 3702"/>
                  <a:gd name="T73" fmla="*/ 1416 h 2995"/>
                  <a:gd name="T74" fmla="*/ 3413 w 3702"/>
                  <a:gd name="T75" fmla="*/ 1502 h 2995"/>
                  <a:gd name="T76" fmla="*/ 3642 w 3702"/>
                  <a:gd name="T77" fmla="*/ 1835 h 2995"/>
                  <a:gd name="T78" fmla="*/ 3701 w 3702"/>
                  <a:gd name="T79" fmla="*/ 2246 h 2995"/>
                  <a:gd name="T80" fmla="*/ 3569 w 3702"/>
                  <a:gd name="T81" fmla="*/ 2654 h 2995"/>
                  <a:gd name="T82" fmla="*/ 3218 w 3702"/>
                  <a:gd name="T83" fmla="*/ 2932 h 2995"/>
                  <a:gd name="T84" fmla="*/ 2759 w 3702"/>
                  <a:gd name="T85" fmla="*/ 2983 h 2995"/>
                  <a:gd name="T86" fmla="*/ 2328 w 3702"/>
                  <a:gd name="T87" fmla="*/ 2767 h 2995"/>
                  <a:gd name="T88" fmla="*/ 2056 w 3702"/>
                  <a:gd name="T89" fmla="*/ 2833 h 2995"/>
                  <a:gd name="T90" fmla="*/ 1589 w 3702"/>
                  <a:gd name="T91" fmla="*/ 2692 h 2995"/>
                  <a:gd name="T92" fmla="*/ 216 w 3702"/>
                  <a:gd name="T93" fmla="*/ 1360 h 2995"/>
                  <a:gd name="T94" fmla="*/ 3 w 3702"/>
                  <a:gd name="T95" fmla="*/ 841 h 2995"/>
                  <a:gd name="T96" fmla="*/ 59 w 3702"/>
                  <a:gd name="T97" fmla="*/ 512 h 2995"/>
                  <a:gd name="T98" fmla="*/ 323 w 3702"/>
                  <a:gd name="T99" fmla="*/ 221 h 2995"/>
                  <a:gd name="T100" fmla="*/ 2409 w 3702"/>
                  <a:gd name="T101" fmla="*/ 3 h 2995"/>
                  <a:gd name="T102" fmla="*/ 2790 w 3702"/>
                  <a:gd name="T103" fmla="*/ 184 h 2995"/>
                  <a:gd name="T104" fmla="*/ 2971 w 3702"/>
                  <a:gd name="T105" fmla="*/ 565 h 2995"/>
                  <a:gd name="T106" fmla="*/ 2867 w 3702"/>
                  <a:gd name="T107" fmla="*/ 981 h 2995"/>
                  <a:gd name="T108" fmla="*/ 2532 w 3702"/>
                  <a:gd name="T109" fmla="*/ 1231 h 2995"/>
                  <a:gd name="T110" fmla="*/ 2100 w 3702"/>
                  <a:gd name="T111" fmla="*/ 1209 h 2995"/>
                  <a:gd name="T112" fmla="*/ 1791 w 3702"/>
                  <a:gd name="T113" fmla="*/ 929 h 2995"/>
                  <a:gd name="T114" fmla="*/ 1727 w 3702"/>
                  <a:gd name="T115" fmla="*/ 503 h 2995"/>
                  <a:gd name="T116" fmla="*/ 1945 w 3702"/>
                  <a:gd name="T117" fmla="*/ 144 h 2995"/>
                  <a:gd name="T118" fmla="*/ 2345 w 3702"/>
                  <a:gd name="T119" fmla="*/ 0 h 2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02" h="2995">
                    <a:moveTo>
                      <a:pt x="449" y="342"/>
                    </a:moveTo>
                    <a:lnTo>
                      <a:pt x="446" y="342"/>
                    </a:lnTo>
                    <a:lnTo>
                      <a:pt x="445" y="343"/>
                    </a:lnTo>
                    <a:lnTo>
                      <a:pt x="338" y="449"/>
                    </a:lnTo>
                    <a:lnTo>
                      <a:pt x="301" y="484"/>
                    </a:lnTo>
                    <a:lnTo>
                      <a:pt x="278" y="507"/>
                    </a:lnTo>
                    <a:lnTo>
                      <a:pt x="255" y="529"/>
                    </a:lnTo>
                    <a:lnTo>
                      <a:pt x="237" y="551"/>
                    </a:lnTo>
                    <a:lnTo>
                      <a:pt x="223" y="570"/>
                    </a:lnTo>
                    <a:lnTo>
                      <a:pt x="211" y="593"/>
                    </a:lnTo>
                    <a:lnTo>
                      <a:pt x="200" y="620"/>
                    </a:lnTo>
                    <a:lnTo>
                      <a:pt x="190" y="652"/>
                    </a:lnTo>
                    <a:lnTo>
                      <a:pt x="180" y="693"/>
                    </a:lnTo>
                    <a:lnTo>
                      <a:pt x="174" y="736"/>
                    </a:lnTo>
                    <a:lnTo>
                      <a:pt x="173" y="781"/>
                    </a:lnTo>
                    <a:lnTo>
                      <a:pt x="176" y="827"/>
                    </a:lnTo>
                    <a:lnTo>
                      <a:pt x="182" y="876"/>
                    </a:lnTo>
                    <a:lnTo>
                      <a:pt x="196" y="941"/>
                    </a:lnTo>
                    <a:lnTo>
                      <a:pt x="216" y="1006"/>
                    </a:lnTo>
                    <a:lnTo>
                      <a:pt x="244" y="1070"/>
                    </a:lnTo>
                    <a:lnTo>
                      <a:pt x="275" y="1134"/>
                    </a:lnTo>
                    <a:lnTo>
                      <a:pt x="313" y="1197"/>
                    </a:lnTo>
                    <a:lnTo>
                      <a:pt x="356" y="1258"/>
                    </a:lnTo>
                    <a:lnTo>
                      <a:pt x="404" y="1317"/>
                    </a:lnTo>
                    <a:lnTo>
                      <a:pt x="458" y="1373"/>
                    </a:lnTo>
                    <a:lnTo>
                      <a:pt x="1459" y="2374"/>
                    </a:lnTo>
                    <a:lnTo>
                      <a:pt x="1510" y="2422"/>
                    </a:lnTo>
                    <a:lnTo>
                      <a:pt x="1562" y="2465"/>
                    </a:lnTo>
                    <a:lnTo>
                      <a:pt x="1615" y="2504"/>
                    </a:lnTo>
                    <a:lnTo>
                      <a:pt x="1670" y="2539"/>
                    </a:lnTo>
                    <a:lnTo>
                      <a:pt x="1725" y="2571"/>
                    </a:lnTo>
                    <a:lnTo>
                      <a:pt x="1782" y="2597"/>
                    </a:lnTo>
                    <a:lnTo>
                      <a:pt x="1837" y="2619"/>
                    </a:lnTo>
                    <a:lnTo>
                      <a:pt x="1893" y="2637"/>
                    </a:lnTo>
                    <a:lnTo>
                      <a:pt x="1948" y="2649"/>
                    </a:lnTo>
                    <a:lnTo>
                      <a:pt x="2002" y="2657"/>
                    </a:lnTo>
                    <a:lnTo>
                      <a:pt x="2054" y="2659"/>
                    </a:lnTo>
                    <a:lnTo>
                      <a:pt x="2105" y="2657"/>
                    </a:lnTo>
                    <a:lnTo>
                      <a:pt x="2152" y="2649"/>
                    </a:lnTo>
                    <a:lnTo>
                      <a:pt x="2197" y="2637"/>
                    </a:lnTo>
                    <a:lnTo>
                      <a:pt x="2241" y="2619"/>
                    </a:lnTo>
                    <a:lnTo>
                      <a:pt x="2270" y="2601"/>
                    </a:lnTo>
                    <a:lnTo>
                      <a:pt x="2298" y="2578"/>
                    </a:lnTo>
                    <a:lnTo>
                      <a:pt x="2325" y="2551"/>
                    </a:lnTo>
                    <a:lnTo>
                      <a:pt x="2354" y="2521"/>
                    </a:lnTo>
                    <a:lnTo>
                      <a:pt x="2412" y="2462"/>
                    </a:lnTo>
                    <a:lnTo>
                      <a:pt x="2469" y="2405"/>
                    </a:lnTo>
                    <a:lnTo>
                      <a:pt x="2489" y="2385"/>
                    </a:lnTo>
                    <a:lnTo>
                      <a:pt x="2489" y="2384"/>
                    </a:lnTo>
                    <a:lnTo>
                      <a:pt x="2490" y="2382"/>
                    </a:lnTo>
                    <a:lnTo>
                      <a:pt x="2489" y="2380"/>
                    </a:lnTo>
                    <a:lnTo>
                      <a:pt x="2489" y="2379"/>
                    </a:lnTo>
                    <a:lnTo>
                      <a:pt x="1911" y="1801"/>
                    </a:lnTo>
                    <a:lnTo>
                      <a:pt x="1909" y="1800"/>
                    </a:lnTo>
                    <a:lnTo>
                      <a:pt x="1908" y="1800"/>
                    </a:lnTo>
                    <a:lnTo>
                      <a:pt x="1905" y="1800"/>
                    </a:lnTo>
                    <a:lnTo>
                      <a:pt x="1904" y="1801"/>
                    </a:lnTo>
                    <a:lnTo>
                      <a:pt x="1682" y="2023"/>
                    </a:lnTo>
                    <a:lnTo>
                      <a:pt x="1681" y="2023"/>
                    </a:lnTo>
                    <a:lnTo>
                      <a:pt x="1663" y="2038"/>
                    </a:lnTo>
                    <a:lnTo>
                      <a:pt x="1642" y="2048"/>
                    </a:lnTo>
                    <a:lnTo>
                      <a:pt x="1620" y="2051"/>
                    </a:lnTo>
                    <a:lnTo>
                      <a:pt x="1602" y="2050"/>
                    </a:lnTo>
                    <a:lnTo>
                      <a:pt x="1586" y="2045"/>
                    </a:lnTo>
                    <a:lnTo>
                      <a:pt x="1570" y="2037"/>
                    </a:lnTo>
                    <a:lnTo>
                      <a:pt x="1556" y="2026"/>
                    </a:lnTo>
                    <a:lnTo>
                      <a:pt x="804" y="1275"/>
                    </a:lnTo>
                    <a:lnTo>
                      <a:pt x="793" y="1261"/>
                    </a:lnTo>
                    <a:lnTo>
                      <a:pt x="785" y="1245"/>
                    </a:lnTo>
                    <a:lnTo>
                      <a:pt x="780" y="1229"/>
                    </a:lnTo>
                    <a:lnTo>
                      <a:pt x="779" y="1212"/>
                    </a:lnTo>
                    <a:lnTo>
                      <a:pt x="783" y="1190"/>
                    </a:lnTo>
                    <a:lnTo>
                      <a:pt x="791" y="1168"/>
                    </a:lnTo>
                    <a:lnTo>
                      <a:pt x="805" y="1150"/>
                    </a:lnTo>
                    <a:lnTo>
                      <a:pt x="808" y="1149"/>
                    </a:lnTo>
                    <a:lnTo>
                      <a:pt x="1030" y="927"/>
                    </a:lnTo>
                    <a:lnTo>
                      <a:pt x="1031" y="926"/>
                    </a:lnTo>
                    <a:lnTo>
                      <a:pt x="1031" y="924"/>
                    </a:lnTo>
                    <a:lnTo>
                      <a:pt x="1031" y="921"/>
                    </a:lnTo>
                    <a:lnTo>
                      <a:pt x="1030" y="920"/>
                    </a:lnTo>
                    <a:lnTo>
                      <a:pt x="452" y="343"/>
                    </a:lnTo>
                    <a:lnTo>
                      <a:pt x="450" y="342"/>
                    </a:lnTo>
                    <a:lnTo>
                      <a:pt x="449" y="342"/>
                    </a:lnTo>
                    <a:close/>
                    <a:moveTo>
                      <a:pt x="2259" y="330"/>
                    </a:moveTo>
                    <a:lnTo>
                      <a:pt x="2431" y="330"/>
                    </a:lnTo>
                    <a:lnTo>
                      <a:pt x="2431" y="543"/>
                    </a:lnTo>
                    <a:lnTo>
                      <a:pt x="2644" y="543"/>
                    </a:lnTo>
                    <a:lnTo>
                      <a:pt x="2644" y="717"/>
                    </a:lnTo>
                    <a:lnTo>
                      <a:pt x="2431" y="717"/>
                    </a:lnTo>
                    <a:lnTo>
                      <a:pt x="2431" y="928"/>
                    </a:lnTo>
                    <a:lnTo>
                      <a:pt x="2259" y="928"/>
                    </a:lnTo>
                    <a:lnTo>
                      <a:pt x="2259" y="717"/>
                    </a:lnTo>
                    <a:lnTo>
                      <a:pt x="2046" y="717"/>
                    </a:lnTo>
                    <a:lnTo>
                      <a:pt x="2046" y="543"/>
                    </a:lnTo>
                    <a:lnTo>
                      <a:pt x="2259" y="543"/>
                    </a:lnTo>
                    <a:lnTo>
                      <a:pt x="2259" y="330"/>
                    </a:lnTo>
                    <a:close/>
                    <a:moveTo>
                      <a:pt x="2345" y="173"/>
                    </a:moveTo>
                    <a:lnTo>
                      <a:pt x="2287" y="176"/>
                    </a:lnTo>
                    <a:lnTo>
                      <a:pt x="2233" y="187"/>
                    </a:lnTo>
                    <a:lnTo>
                      <a:pt x="2179" y="204"/>
                    </a:lnTo>
                    <a:lnTo>
                      <a:pt x="2131" y="226"/>
                    </a:lnTo>
                    <a:lnTo>
                      <a:pt x="2084" y="255"/>
                    </a:lnTo>
                    <a:lnTo>
                      <a:pt x="2041" y="289"/>
                    </a:lnTo>
                    <a:lnTo>
                      <a:pt x="2004" y="326"/>
                    </a:lnTo>
                    <a:lnTo>
                      <a:pt x="1970" y="369"/>
                    </a:lnTo>
                    <a:lnTo>
                      <a:pt x="1941" y="415"/>
                    </a:lnTo>
                    <a:lnTo>
                      <a:pt x="1919" y="465"/>
                    </a:lnTo>
                    <a:lnTo>
                      <a:pt x="1902" y="517"/>
                    </a:lnTo>
                    <a:lnTo>
                      <a:pt x="1892" y="573"/>
                    </a:lnTo>
                    <a:lnTo>
                      <a:pt x="1888" y="629"/>
                    </a:lnTo>
                    <a:lnTo>
                      <a:pt x="1892" y="687"/>
                    </a:lnTo>
                    <a:lnTo>
                      <a:pt x="1902" y="741"/>
                    </a:lnTo>
                    <a:lnTo>
                      <a:pt x="1919" y="795"/>
                    </a:lnTo>
                    <a:lnTo>
                      <a:pt x="1941" y="844"/>
                    </a:lnTo>
                    <a:lnTo>
                      <a:pt x="1970" y="891"/>
                    </a:lnTo>
                    <a:lnTo>
                      <a:pt x="2004" y="933"/>
                    </a:lnTo>
                    <a:lnTo>
                      <a:pt x="2041" y="971"/>
                    </a:lnTo>
                    <a:lnTo>
                      <a:pt x="2084" y="1004"/>
                    </a:lnTo>
                    <a:lnTo>
                      <a:pt x="2131" y="1032"/>
                    </a:lnTo>
                    <a:lnTo>
                      <a:pt x="2179" y="1055"/>
                    </a:lnTo>
                    <a:lnTo>
                      <a:pt x="2233" y="1072"/>
                    </a:lnTo>
                    <a:lnTo>
                      <a:pt x="2287" y="1083"/>
                    </a:lnTo>
                    <a:lnTo>
                      <a:pt x="2345" y="1087"/>
                    </a:lnTo>
                    <a:lnTo>
                      <a:pt x="2403" y="1083"/>
                    </a:lnTo>
                    <a:lnTo>
                      <a:pt x="2457" y="1072"/>
                    </a:lnTo>
                    <a:lnTo>
                      <a:pt x="2510" y="1055"/>
                    </a:lnTo>
                    <a:lnTo>
                      <a:pt x="2560" y="1032"/>
                    </a:lnTo>
                    <a:lnTo>
                      <a:pt x="2605" y="1004"/>
                    </a:lnTo>
                    <a:lnTo>
                      <a:pt x="2648" y="971"/>
                    </a:lnTo>
                    <a:lnTo>
                      <a:pt x="2687" y="933"/>
                    </a:lnTo>
                    <a:lnTo>
                      <a:pt x="2720" y="891"/>
                    </a:lnTo>
                    <a:lnTo>
                      <a:pt x="2748" y="844"/>
                    </a:lnTo>
                    <a:lnTo>
                      <a:pt x="2771" y="795"/>
                    </a:lnTo>
                    <a:lnTo>
                      <a:pt x="2788" y="741"/>
                    </a:lnTo>
                    <a:lnTo>
                      <a:pt x="2799" y="687"/>
                    </a:lnTo>
                    <a:lnTo>
                      <a:pt x="2802" y="629"/>
                    </a:lnTo>
                    <a:lnTo>
                      <a:pt x="2799" y="573"/>
                    </a:lnTo>
                    <a:lnTo>
                      <a:pt x="2788" y="517"/>
                    </a:lnTo>
                    <a:lnTo>
                      <a:pt x="2771" y="465"/>
                    </a:lnTo>
                    <a:lnTo>
                      <a:pt x="2748" y="415"/>
                    </a:lnTo>
                    <a:lnTo>
                      <a:pt x="2720" y="369"/>
                    </a:lnTo>
                    <a:lnTo>
                      <a:pt x="2687" y="326"/>
                    </a:lnTo>
                    <a:lnTo>
                      <a:pt x="2648" y="289"/>
                    </a:lnTo>
                    <a:lnTo>
                      <a:pt x="2605" y="255"/>
                    </a:lnTo>
                    <a:lnTo>
                      <a:pt x="2560" y="226"/>
                    </a:lnTo>
                    <a:lnTo>
                      <a:pt x="2510" y="204"/>
                    </a:lnTo>
                    <a:lnTo>
                      <a:pt x="2457" y="187"/>
                    </a:lnTo>
                    <a:lnTo>
                      <a:pt x="2403" y="176"/>
                    </a:lnTo>
                    <a:lnTo>
                      <a:pt x="2345" y="173"/>
                    </a:lnTo>
                    <a:close/>
                    <a:moveTo>
                      <a:pt x="463" y="170"/>
                    </a:moveTo>
                    <a:lnTo>
                      <a:pt x="493" y="174"/>
                    </a:lnTo>
                    <a:lnTo>
                      <a:pt x="522" y="184"/>
                    </a:lnTo>
                    <a:lnTo>
                      <a:pt x="549" y="200"/>
                    </a:lnTo>
                    <a:lnTo>
                      <a:pt x="574" y="221"/>
                    </a:lnTo>
                    <a:lnTo>
                      <a:pt x="1151" y="798"/>
                    </a:lnTo>
                    <a:lnTo>
                      <a:pt x="1172" y="822"/>
                    </a:lnTo>
                    <a:lnTo>
                      <a:pt x="1187" y="849"/>
                    </a:lnTo>
                    <a:lnTo>
                      <a:pt x="1197" y="878"/>
                    </a:lnTo>
                    <a:lnTo>
                      <a:pt x="1203" y="908"/>
                    </a:lnTo>
                    <a:lnTo>
                      <a:pt x="1203" y="938"/>
                    </a:lnTo>
                    <a:lnTo>
                      <a:pt x="1197" y="969"/>
                    </a:lnTo>
                    <a:lnTo>
                      <a:pt x="1187" y="997"/>
                    </a:lnTo>
                    <a:lnTo>
                      <a:pt x="1172" y="1024"/>
                    </a:lnTo>
                    <a:lnTo>
                      <a:pt x="1151" y="1049"/>
                    </a:lnTo>
                    <a:lnTo>
                      <a:pt x="988" y="1214"/>
                    </a:lnTo>
                    <a:lnTo>
                      <a:pt x="1618" y="1843"/>
                    </a:lnTo>
                    <a:lnTo>
                      <a:pt x="1782" y="1679"/>
                    </a:lnTo>
                    <a:lnTo>
                      <a:pt x="1806" y="1659"/>
                    </a:lnTo>
                    <a:lnTo>
                      <a:pt x="1833" y="1643"/>
                    </a:lnTo>
                    <a:lnTo>
                      <a:pt x="1862" y="1632"/>
                    </a:lnTo>
                    <a:lnTo>
                      <a:pt x="1892" y="1628"/>
                    </a:lnTo>
                    <a:lnTo>
                      <a:pt x="1922" y="1628"/>
                    </a:lnTo>
                    <a:lnTo>
                      <a:pt x="1953" y="1632"/>
                    </a:lnTo>
                    <a:lnTo>
                      <a:pt x="1981" y="1643"/>
                    </a:lnTo>
                    <a:lnTo>
                      <a:pt x="2008" y="1659"/>
                    </a:lnTo>
                    <a:lnTo>
                      <a:pt x="2033" y="1679"/>
                    </a:lnTo>
                    <a:lnTo>
                      <a:pt x="2611" y="2256"/>
                    </a:lnTo>
                    <a:lnTo>
                      <a:pt x="2629" y="2278"/>
                    </a:lnTo>
                    <a:lnTo>
                      <a:pt x="2644" y="2302"/>
                    </a:lnTo>
                    <a:lnTo>
                      <a:pt x="2654" y="2327"/>
                    </a:lnTo>
                    <a:lnTo>
                      <a:pt x="2661" y="2354"/>
                    </a:lnTo>
                    <a:lnTo>
                      <a:pt x="2663" y="2382"/>
                    </a:lnTo>
                    <a:lnTo>
                      <a:pt x="2661" y="2410"/>
                    </a:lnTo>
                    <a:lnTo>
                      <a:pt x="2654" y="2437"/>
                    </a:lnTo>
                    <a:lnTo>
                      <a:pt x="2644" y="2462"/>
                    </a:lnTo>
                    <a:lnTo>
                      <a:pt x="2629" y="2486"/>
                    </a:lnTo>
                    <a:lnTo>
                      <a:pt x="2611" y="2508"/>
                    </a:lnTo>
                    <a:lnTo>
                      <a:pt x="2592" y="2527"/>
                    </a:lnTo>
                    <a:lnTo>
                      <a:pt x="2535" y="2582"/>
                    </a:lnTo>
                    <a:lnTo>
                      <a:pt x="2480" y="2640"/>
                    </a:lnTo>
                    <a:lnTo>
                      <a:pt x="2464" y="2657"/>
                    </a:lnTo>
                    <a:lnTo>
                      <a:pt x="2510" y="2694"/>
                    </a:lnTo>
                    <a:lnTo>
                      <a:pt x="2560" y="2727"/>
                    </a:lnTo>
                    <a:lnTo>
                      <a:pt x="2612" y="2756"/>
                    </a:lnTo>
                    <a:lnTo>
                      <a:pt x="2666" y="2779"/>
                    </a:lnTo>
                    <a:lnTo>
                      <a:pt x="2722" y="2798"/>
                    </a:lnTo>
                    <a:lnTo>
                      <a:pt x="2780" y="2811"/>
                    </a:lnTo>
                    <a:lnTo>
                      <a:pt x="2840" y="2819"/>
                    </a:lnTo>
                    <a:lnTo>
                      <a:pt x="2900" y="2822"/>
                    </a:lnTo>
                    <a:lnTo>
                      <a:pt x="2958" y="2819"/>
                    </a:lnTo>
                    <a:lnTo>
                      <a:pt x="3015" y="2812"/>
                    </a:lnTo>
                    <a:lnTo>
                      <a:pt x="3071" y="2800"/>
                    </a:lnTo>
                    <a:lnTo>
                      <a:pt x="3125" y="2783"/>
                    </a:lnTo>
                    <a:lnTo>
                      <a:pt x="3178" y="2761"/>
                    </a:lnTo>
                    <a:lnTo>
                      <a:pt x="3228" y="2734"/>
                    </a:lnTo>
                    <a:lnTo>
                      <a:pt x="3277" y="2704"/>
                    </a:lnTo>
                    <a:lnTo>
                      <a:pt x="3322" y="2668"/>
                    </a:lnTo>
                    <a:lnTo>
                      <a:pt x="3365" y="2629"/>
                    </a:lnTo>
                    <a:lnTo>
                      <a:pt x="3402" y="2589"/>
                    </a:lnTo>
                    <a:lnTo>
                      <a:pt x="3432" y="2546"/>
                    </a:lnTo>
                    <a:lnTo>
                      <a:pt x="3458" y="2501"/>
                    </a:lnTo>
                    <a:lnTo>
                      <a:pt x="3480" y="2452"/>
                    </a:lnTo>
                    <a:lnTo>
                      <a:pt x="3498" y="2402"/>
                    </a:lnTo>
                    <a:lnTo>
                      <a:pt x="3511" y="2350"/>
                    </a:lnTo>
                    <a:lnTo>
                      <a:pt x="3521" y="2297"/>
                    </a:lnTo>
                    <a:lnTo>
                      <a:pt x="3526" y="2244"/>
                    </a:lnTo>
                    <a:lnTo>
                      <a:pt x="3528" y="2190"/>
                    </a:lnTo>
                    <a:lnTo>
                      <a:pt x="3527" y="2136"/>
                    </a:lnTo>
                    <a:lnTo>
                      <a:pt x="3524" y="2083"/>
                    </a:lnTo>
                    <a:lnTo>
                      <a:pt x="3516" y="2030"/>
                    </a:lnTo>
                    <a:lnTo>
                      <a:pt x="3506" y="1979"/>
                    </a:lnTo>
                    <a:lnTo>
                      <a:pt x="3492" y="1930"/>
                    </a:lnTo>
                    <a:lnTo>
                      <a:pt x="3477" y="1883"/>
                    </a:lnTo>
                    <a:lnTo>
                      <a:pt x="3459" y="1839"/>
                    </a:lnTo>
                    <a:lnTo>
                      <a:pt x="3439" y="1798"/>
                    </a:lnTo>
                    <a:lnTo>
                      <a:pt x="3416" y="1760"/>
                    </a:lnTo>
                    <a:lnTo>
                      <a:pt x="3391" y="1726"/>
                    </a:lnTo>
                    <a:lnTo>
                      <a:pt x="3365" y="1697"/>
                    </a:lnTo>
                    <a:lnTo>
                      <a:pt x="3287" y="1621"/>
                    </a:lnTo>
                    <a:lnTo>
                      <a:pt x="3287" y="1746"/>
                    </a:lnTo>
                    <a:lnTo>
                      <a:pt x="3284" y="1769"/>
                    </a:lnTo>
                    <a:lnTo>
                      <a:pt x="3275" y="1790"/>
                    </a:lnTo>
                    <a:lnTo>
                      <a:pt x="3262" y="1807"/>
                    </a:lnTo>
                    <a:lnTo>
                      <a:pt x="3244" y="1820"/>
                    </a:lnTo>
                    <a:lnTo>
                      <a:pt x="3224" y="1829"/>
                    </a:lnTo>
                    <a:lnTo>
                      <a:pt x="3201" y="1832"/>
                    </a:lnTo>
                    <a:lnTo>
                      <a:pt x="3177" y="1829"/>
                    </a:lnTo>
                    <a:lnTo>
                      <a:pt x="3157" y="1820"/>
                    </a:lnTo>
                    <a:lnTo>
                      <a:pt x="3140" y="1807"/>
                    </a:lnTo>
                    <a:lnTo>
                      <a:pt x="3126" y="1790"/>
                    </a:lnTo>
                    <a:lnTo>
                      <a:pt x="3117" y="1769"/>
                    </a:lnTo>
                    <a:lnTo>
                      <a:pt x="3114" y="1746"/>
                    </a:lnTo>
                    <a:lnTo>
                      <a:pt x="3114" y="1416"/>
                    </a:lnTo>
                    <a:lnTo>
                      <a:pt x="3117" y="1395"/>
                    </a:lnTo>
                    <a:lnTo>
                      <a:pt x="3124" y="1375"/>
                    </a:lnTo>
                    <a:lnTo>
                      <a:pt x="3137" y="1358"/>
                    </a:lnTo>
                    <a:lnTo>
                      <a:pt x="3151" y="1346"/>
                    </a:lnTo>
                    <a:lnTo>
                      <a:pt x="3169" y="1336"/>
                    </a:lnTo>
                    <a:lnTo>
                      <a:pt x="3190" y="1331"/>
                    </a:lnTo>
                    <a:lnTo>
                      <a:pt x="3195" y="1330"/>
                    </a:lnTo>
                    <a:lnTo>
                      <a:pt x="3200" y="1330"/>
                    </a:lnTo>
                    <a:lnTo>
                      <a:pt x="3201" y="1330"/>
                    </a:lnTo>
                    <a:lnTo>
                      <a:pt x="3531" y="1330"/>
                    </a:lnTo>
                    <a:lnTo>
                      <a:pt x="3553" y="1332"/>
                    </a:lnTo>
                    <a:lnTo>
                      <a:pt x="3574" y="1342"/>
                    </a:lnTo>
                    <a:lnTo>
                      <a:pt x="3592" y="1355"/>
                    </a:lnTo>
                    <a:lnTo>
                      <a:pt x="3605" y="1372"/>
                    </a:lnTo>
                    <a:lnTo>
                      <a:pt x="3613" y="1394"/>
                    </a:lnTo>
                    <a:lnTo>
                      <a:pt x="3617" y="1416"/>
                    </a:lnTo>
                    <a:lnTo>
                      <a:pt x="3613" y="1439"/>
                    </a:lnTo>
                    <a:lnTo>
                      <a:pt x="3605" y="1459"/>
                    </a:lnTo>
                    <a:lnTo>
                      <a:pt x="3592" y="1477"/>
                    </a:lnTo>
                    <a:lnTo>
                      <a:pt x="3574" y="1491"/>
                    </a:lnTo>
                    <a:lnTo>
                      <a:pt x="3553" y="1500"/>
                    </a:lnTo>
                    <a:lnTo>
                      <a:pt x="3531" y="1502"/>
                    </a:lnTo>
                    <a:lnTo>
                      <a:pt x="3413" y="1502"/>
                    </a:lnTo>
                    <a:lnTo>
                      <a:pt x="3487" y="1575"/>
                    </a:lnTo>
                    <a:lnTo>
                      <a:pt x="3518" y="1609"/>
                    </a:lnTo>
                    <a:lnTo>
                      <a:pt x="3547" y="1647"/>
                    </a:lnTo>
                    <a:lnTo>
                      <a:pt x="3574" y="1689"/>
                    </a:lnTo>
                    <a:lnTo>
                      <a:pt x="3599" y="1734"/>
                    </a:lnTo>
                    <a:lnTo>
                      <a:pt x="3621" y="1783"/>
                    </a:lnTo>
                    <a:lnTo>
                      <a:pt x="3642" y="1835"/>
                    </a:lnTo>
                    <a:lnTo>
                      <a:pt x="3660" y="1889"/>
                    </a:lnTo>
                    <a:lnTo>
                      <a:pt x="3675" y="1946"/>
                    </a:lnTo>
                    <a:lnTo>
                      <a:pt x="3686" y="2004"/>
                    </a:lnTo>
                    <a:lnTo>
                      <a:pt x="3695" y="2064"/>
                    </a:lnTo>
                    <a:lnTo>
                      <a:pt x="3701" y="2124"/>
                    </a:lnTo>
                    <a:lnTo>
                      <a:pt x="3702" y="2185"/>
                    </a:lnTo>
                    <a:lnTo>
                      <a:pt x="3701" y="2246"/>
                    </a:lnTo>
                    <a:lnTo>
                      <a:pt x="3695" y="2308"/>
                    </a:lnTo>
                    <a:lnTo>
                      <a:pt x="3685" y="2368"/>
                    </a:lnTo>
                    <a:lnTo>
                      <a:pt x="3670" y="2428"/>
                    </a:lnTo>
                    <a:lnTo>
                      <a:pt x="3652" y="2487"/>
                    </a:lnTo>
                    <a:lnTo>
                      <a:pt x="3629" y="2545"/>
                    </a:lnTo>
                    <a:lnTo>
                      <a:pt x="3601" y="2601"/>
                    </a:lnTo>
                    <a:lnTo>
                      <a:pt x="3569" y="2654"/>
                    </a:lnTo>
                    <a:lnTo>
                      <a:pt x="3531" y="2704"/>
                    </a:lnTo>
                    <a:lnTo>
                      <a:pt x="3488" y="2751"/>
                    </a:lnTo>
                    <a:lnTo>
                      <a:pt x="3439" y="2796"/>
                    </a:lnTo>
                    <a:lnTo>
                      <a:pt x="3388" y="2837"/>
                    </a:lnTo>
                    <a:lnTo>
                      <a:pt x="3334" y="2873"/>
                    </a:lnTo>
                    <a:lnTo>
                      <a:pt x="3277" y="2905"/>
                    </a:lnTo>
                    <a:lnTo>
                      <a:pt x="3218" y="2932"/>
                    </a:lnTo>
                    <a:lnTo>
                      <a:pt x="3157" y="2955"/>
                    </a:lnTo>
                    <a:lnTo>
                      <a:pt x="3095" y="2972"/>
                    </a:lnTo>
                    <a:lnTo>
                      <a:pt x="3031" y="2984"/>
                    </a:lnTo>
                    <a:lnTo>
                      <a:pt x="2965" y="2992"/>
                    </a:lnTo>
                    <a:lnTo>
                      <a:pt x="2900" y="2995"/>
                    </a:lnTo>
                    <a:lnTo>
                      <a:pt x="2828" y="2992"/>
                    </a:lnTo>
                    <a:lnTo>
                      <a:pt x="2759" y="2983"/>
                    </a:lnTo>
                    <a:lnTo>
                      <a:pt x="2690" y="2968"/>
                    </a:lnTo>
                    <a:lnTo>
                      <a:pt x="2625" y="2948"/>
                    </a:lnTo>
                    <a:lnTo>
                      <a:pt x="2560" y="2922"/>
                    </a:lnTo>
                    <a:lnTo>
                      <a:pt x="2498" y="2891"/>
                    </a:lnTo>
                    <a:lnTo>
                      <a:pt x="2438" y="2855"/>
                    </a:lnTo>
                    <a:lnTo>
                      <a:pt x="2381" y="2813"/>
                    </a:lnTo>
                    <a:lnTo>
                      <a:pt x="2328" y="2767"/>
                    </a:lnTo>
                    <a:lnTo>
                      <a:pt x="2324" y="2769"/>
                    </a:lnTo>
                    <a:lnTo>
                      <a:pt x="2320" y="2771"/>
                    </a:lnTo>
                    <a:lnTo>
                      <a:pt x="2271" y="2794"/>
                    </a:lnTo>
                    <a:lnTo>
                      <a:pt x="2220" y="2811"/>
                    </a:lnTo>
                    <a:lnTo>
                      <a:pt x="2167" y="2822"/>
                    </a:lnTo>
                    <a:lnTo>
                      <a:pt x="2111" y="2829"/>
                    </a:lnTo>
                    <a:lnTo>
                      <a:pt x="2056" y="2833"/>
                    </a:lnTo>
                    <a:lnTo>
                      <a:pt x="1990" y="2829"/>
                    </a:lnTo>
                    <a:lnTo>
                      <a:pt x="1925" y="2820"/>
                    </a:lnTo>
                    <a:lnTo>
                      <a:pt x="1858" y="2805"/>
                    </a:lnTo>
                    <a:lnTo>
                      <a:pt x="1790" y="2786"/>
                    </a:lnTo>
                    <a:lnTo>
                      <a:pt x="1723" y="2760"/>
                    </a:lnTo>
                    <a:lnTo>
                      <a:pt x="1655" y="2730"/>
                    </a:lnTo>
                    <a:lnTo>
                      <a:pt x="1589" y="2692"/>
                    </a:lnTo>
                    <a:lnTo>
                      <a:pt x="1524" y="2651"/>
                    </a:lnTo>
                    <a:lnTo>
                      <a:pt x="1459" y="2605"/>
                    </a:lnTo>
                    <a:lnTo>
                      <a:pt x="1397" y="2553"/>
                    </a:lnTo>
                    <a:lnTo>
                      <a:pt x="1337" y="2496"/>
                    </a:lnTo>
                    <a:lnTo>
                      <a:pt x="335" y="1495"/>
                    </a:lnTo>
                    <a:lnTo>
                      <a:pt x="273" y="1429"/>
                    </a:lnTo>
                    <a:lnTo>
                      <a:pt x="216" y="1360"/>
                    </a:lnTo>
                    <a:lnTo>
                      <a:pt x="167" y="1287"/>
                    </a:lnTo>
                    <a:lnTo>
                      <a:pt x="122" y="1214"/>
                    </a:lnTo>
                    <a:lnTo>
                      <a:pt x="84" y="1138"/>
                    </a:lnTo>
                    <a:lnTo>
                      <a:pt x="53" y="1061"/>
                    </a:lnTo>
                    <a:lnTo>
                      <a:pt x="28" y="984"/>
                    </a:lnTo>
                    <a:lnTo>
                      <a:pt x="11" y="906"/>
                    </a:lnTo>
                    <a:lnTo>
                      <a:pt x="3" y="841"/>
                    </a:lnTo>
                    <a:lnTo>
                      <a:pt x="0" y="779"/>
                    </a:lnTo>
                    <a:lnTo>
                      <a:pt x="2" y="718"/>
                    </a:lnTo>
                    <a:lnTo>
                      <a:pt x="10" y="660"/>
                    </a:lnTo>
                    <a:lnTo>
                      <a:pt x="24" y="603"/>
                    </a:lnTo>
                    <a:lnTo>
                      <a:pt x="33" y="576"/>
                    </a:lnTo>
                    <a:lnTo>
                      <a:pt x="44" y="544"/>
                    </a:lnTo>
                    <a:lnTo>
                      <a:pt x="59" y="512"/>
                    </a:lnTo>
                    <a:lnTo>
                      <a:pt x="77" y="478"/>
                    </a:lnTo>
                    <a:lnTo>
                      <a:pt x="100" y="445"/>
                    </a:lnTo>
                    <a:lnTo>
                      <a:pt x="127" y="414"/>
                    </a:lnTo>
                    <a:lnTo>
                      <a:pt x="154" y="385"/>
                    </a:lnTo>
                    <a:lnTo>
                      <a:pt x="182" y="359"/>
                    </a:lnTo>
                    <a:lnTo>
                      <a:pt x="215" y="327"/>
                    </a:lnTo>
                    <a:lnTo>
                      <a:pt x="323" y="221"/>
                    </a:lnTo>
                    <a:lnTo>
                      <a:pt x="347" y="200"/>
                    </a:lnTo>
                    <a:lnTo>
                      <a:pt x="374" y="184"/>
                    </a:lnTo>
                    <a:lnTo>
                      <a:pt x="403" y="174"/>
                    </a:lnTo>
                    <a:lnTo>
                      <a:pt x="433" y="170"/>
                    </a:lnTo>
                    <a:lnTo>
                      <a:pt x="463" y="170"/>
                    </a:lnTo>
                    <a:close/>
                    <a:moveTo>
                      <a:pt x="2345" y="0"/>
                    </a:moveTo>
                    <a:lnTo>
                      <a:pt x="2409" y="3"/>
                    </a:lnTo>
                    <a:lnTo>
                      <a:pt x="2472" y="13"/>
                    </a:lnTo>
                    <a:lnTo>
                      <a:pt x="2532" y="28"/>
                    </a:lnTo>
                    <a:lnTo>
                      <a:pt x="2589" y="50"/>
                    </a:lnTo>
                    <a:lnTo>
                      <a:pt x="2645" y="76"/>
                    </a:lnTo>
                    <a:lnTo>
                      <a:pt x="2697" y="107"/>
                    </a:lnTo>
                    <a:lnTo>
                      <a:pt x="2746" y="144"/>
                    </a:lnTo>
                    <a:lnTo>
                      <a:pt x="2790" y="184"/>
                    </a:lnTo>
                    <a:lnTo>
                      <a:pt x="2831" y="230"/>
                    </a:lnTo>
                    <a:lnTo>
                      <a:pt x="2867" y="278"/>
                    </a:lnTo>
                    <a:lnTo>
                      <a:pt x="2899" y="329"/>
                    </a:lnTo>
                    <a:lnTo>
                      <a:pt x="2925" y="385"/>
                    </a:lnTo>
                    <a:lnTo>
                      <a:pt x="2946" y="443"/>
                    </a:lnTo>
                    <a:lnTo>
                      <a:pt x="2962" y="503"/>
                    </a:lnTo>
                    <a:lnTo>
                      <a:pt x="2971" y="565"/>
                    </a:lnTo>
                    <a:lnTo>
                      <a:pt x="2975" y="629"/>
                    </a:lnTo>
                    <a:lnTo>
                      <a:pt x="2971" y="694"/>
                    </a:lnTo>
                    <a:lnTo>
                      <a:pt x="2962" y="756"/>
                    </a:lnTo>
                    <a:lnTo>
                      <a:pt x="2946" y="816"/>
                    </a:lnTo>
                    <a:lnTo>
                      <a:pt x="2925" y="874"/>
                    </a:lnTo>
                    <a:lnTo>
                      <a:pt x="2899" y="929"/>
                    </a:lnTo>
                    <a:lnTo>
                      <a:pt x="2867" y="981"/>
                    </a:lnTo>
                    <a:lnTo>
                      <a:pt x="2831" y="1030"/>
                    </a:lnTo>
                    <a:lnTo>
                      <a:pt x="2790" y="1074"/>
                    </a:lnTo>
                    <a:lnTo>
                      <a:pt x="2746" y="1115"/>
                    </a:lnTo>
                    <a:lnTo>
                      <a:pt x="2697" y="1151"/>
                    </a:lnTo>
                    <a:lnTo>
                      <a:pt x="2645" y="1183"/>
                    </a:lnTo>
                    <a:lnTo>
                      <a:pt x="2589" y="1209"/>
                    </a:lnTo>
                    <a:lnTo>
                      <a:pt x="2532" y="1231"/>
                    </a:lnTo>
                    <a:lnTo>
                      <a:pt x="2472" y="1246"/>
                    </a:lnTo>
                    <a:lnTo>
                      <a:pt x="2409" y="1255"/>
                    </a:lnTo>
                    <a:lnTo>
                      <a:pt x="2345" y="1259"/>
                    </a:lnTo>
                    <a:lnTo>
                      <a:pt x="2280" y="1255"/>
                    </a:lnTo>
                    <a:lnTo>
                      <a:pt x="2218" y="1246"/>
                    </a:lnTo>
                    <a:lnTo>
                      <a:pt x="2158" y="1231"/>
                    </a:lnTo>
                    <a:lnTo>
                      <a:pt x="2100" y="1209"/>
                    </a:lnTo>
                    <a:lnTo>
                      <a:pt x="2045" y="1183"/>
                    </a:lnTo>
                    <a:lnTo>
                      <a:pt x="1992" y="1151"/>
                    </a:lnTo>
                    <a:lnTo>
                      <a:pt x="1945" y="1115"/>
                    </a:lnTo>
                    <a:lnTo>
                      <a:pt x="1900" y="1074"/>
                    </a:lnTo>
                    <a:lnTo>
                      <a:pt x="1859" y="1030"/>
                    </a:lnTo>
                    <a:lnTo>
                      <a:pt x="1823" y="981"/>
                    </a:lnTo>
                    <a:lnTo>
                      <a:pt x="1791" y="929"/>
                    </a:lnTo>
                    <a:lnTo>
                      <a:pt x="1765" y="874"/>
                    </a:lnTo>
                    <a:lnTo>
                      <a:pt x="1743" y="816"/>
                    </a:lnTo>
                    <a:lnTo>
                      <a:pt x="1727" y="756"/>
                    </a:lnTo>
                    <a:lnTo>
                      <a:pt x="1718" y="694"/>
                    </a:lnTo>
                    <a:lnTo>
                      <a:pt x="1715" y="629"/>
                    </a:lnTo>
                    <a:lnTo>
                      <a:pt x="1718" y="565"/>
                    </a:lnTo>
                    <a:lnTo>
                      <a:pt x="1727" y="503"/>
                    </a:lnTo>
                    <a:lnTo>
                      <a:pt x="1743" y="443"/>
                    </a:lnTo>
                    <a:lnTo>
                      <a:pt x="1765" y="385"/>
                    </a:lnTo>
                    <a:lnTo>
                      <a:pt x="1791" y="329"/>
                    </a:lnTo>
                    <a:lnTo>
                      <a:pt x="1823" y="278"/>
                    </a:lnTo>
                    <a:lnTo>
                      <a:pt x="1859" y="230"/>
                    </a:lnTo>
                    <a:lnTo>
                      <a:pt x="1900" y="184"/>
                    </a:lnTo>
                    <a:lnTo>
                      <a:pt x="1945" y="144"/>
                    </a:lnTo>
                    <a:lnTo>
                      <a:pt x="1992" y="107"/>
                    </a:lnTo>
                    <a:lnTo>
                      <a:pt x="2045" y="76"/>
                    </a:lnTo>
                    <a:lnTo>
                      <a:pt x="2100" y="50"/>
                    </a:lnTo>
                    <a:lnTo>
                      <a:pt x="2158" y="28"/>
                    </a:lnTo>
                    <a:lnTo>
                      <a:pt x="2218" y="13"/>
                    </a:lnTo>
                    <a:lnTo>
                      <a:pt x="2280" y="3"/>
                    </a:lnTo>
                    <a:lnTo>
                      <a:pt x="234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 rot="16200000">
                <a:off x="6109041" y="2628838"/>
                <a:ext cx="1846609" cy="1632403"/>
              </a:xfrm>
              <a:prstGeom prst="rect">
                <a:avLst/>
              </a:prstGeom>
              <a:solidFill>
                <a:srgbClr val="8379C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22"/>
              <p:cNvSpPr>
                <a:spLocks noEditPoints="1"/>
              </p:cNvSpPr>
              <p:nvPr/>
            </p:nvSpPr>
            <p:spPr bwMode="auto">
              <a:xfrm>
                <a:off x="6601755" y="2903564"/>
                <a:ext cx="861178" cy="1082951"/>
              </a:xfrm>
              <a:custGeom>
                <a:avLst/>
                <a:gdLst>
                  <a:gd name="T0" fmla="*/ 678 w 2689"/>
                  <a:gd name="T1" fmla="*/ 2046 h 3378"/>
                  <a:gd name="T2" fmla="*/ 155 w 2689"/>
                  <a:gd name="T3" fmla="*/ 2173 h 3378"/>
                  <a:gd name="T4" fmla="*/ 330 w 2689"/>
                  <a:gd name="T5" fmla="*/ 2664 h 3378"/>
                  <a:gd name="T6" fmla="*/ 684 w 2689"/>
                  <a:gd name="T7" fmla="*/ 3031 h 3378"/>
                  <a:gd name="T8" fmla="*/ 1165 w 2689"/>
                  <a:gd name="T9" fmla="*/ 3219 h 3378"/>
                  <a:gd name="T10" fmla="*/ 1691 w 2689"/>
                  <a:gd name="T11" fmla="*/ 3180 h 3378"/>
                  <a:gd name="T12" fmla="*/ 2132 w 2689"/>
                  <a:gd name="T13" fmla="*/ 2934 h 3378"/>
                  <a:gd name="T14" fmla="*/ 2433 w 2689"/>
                  <a:gd name="T15" fmla="*/ 2528 h 3378"/>
                  <a:gd name="T16" fmla="*/ 2544 w 2689"/>
                  <a:gd name="T17" fmla="*/ 2017 h 3378"/>
                  <a:gd name="T18" fmla="*/ 2206 w 2689"/>
                  <a:gd name="T19" fmla="*/ 2004 h 3378"/>
                  <a:gd name="T20" fmla="*/ 1762 w 2689"/>
                  <a:gd name="T21" fmla="*/ 2051 h 3378"/>
                  <a:gd name="T22" fmla="*/ 1264 w 2689"/>
                  <a:gd name="T23" fmla="*/ 1918 h 3378"/>
                  <a:gd name="T24" fmla="*/ 446 w 2689"/>
                  <a:gd name="T25" fmla="*/ 1214 h 3378"/>
                  <a:gd name="T26" fmla="*/ 197 w 2689"/>
                  <a:gd name="T27" fmla="*/ 1662 h 3378"/>
                  <a:gd name="T28" fmla="*/ 145 w 2689"/>
                  <a:gd name="T29" fmla="*/ 2028 h 3378"/>
                  <a:gd name="T30" fmla="*/ 608 w 2689"/>
                  <a:gd name="T31" fmla="*/ 1918 h 3378"/>
                  <a:gd name="T32" fmla="*/ 875 w 2689"/>
                  <a:gd name="T33" fmla="*/ 1630 h 3378"/>
                  <a:gd name="T34" fmla="*/ 596 w 2689"/>
                  <a:gd name="T35" fmla="*/ 1180 h 3378"/>
                  <a:gd name="T36" fmla="*/ 997 w 2689"/>
                  <a:gd name="T37" fmla="*/ 854 h 3378"/>
                  <a:gd name="T38" fmla="*/ 745 w 2689"/>
                  <a:gd name="T39" fmla="*/ 1163 h 3378"/>
                  <a:gd name="T40" fmla="*/ 1023 w 2689"/>
                  <a:gd name="T41" fmla="*/ 1574 h 3378"/>
                  <a:gd name="T42" fmla="*/ 1438 w 2689"/>
                  <a:gd name="T43" fmla="*/ 1835 h 3378"/>
                  <a:gd name="T44" fmla="*/ 1938 w 2689"/>
                  <a:gd name="T45" fmla="*/ 1904 h 3378"/>
                  <a:gd name="T46" fmla="*/ 2429 w 2689"/>
                  <a:gd name="T47" fmla="*/ 1756 h 3378"/>
                  <a:gd name="T48" fmla="*/ 2320 w 2689"/>
                  <a:gd name="T49" fmla="*/ 1312 h 3378"/>
                  <a:gd name="T50" fmla="*/ 1940 w 2689"/>
                  <a:gd name="T51" fmla="*/ 962 h 3378"/>
                  <a:gd name="T52" fmla="*/ 1437 w 2689"/>
                  <a:gd name="T53" fmla="*/ 805 h 3378"/>
                  <a:gd name="T54" fmla="*/ 1407 w 2689"/>
                  <a:gd name="T55" fmla="*/ 223 h 3378"/>
                  <a:gd name="T56" fmla="*/ 1533 w 2689"/>
                  <a:gd name="T57" fmla="*/ 350 h 3378"/>
                  <a:gd name="T58" fmla="*/ 1559 w 2689"/>
                  <a:gd name="T59" fmla="*/ 451 h 3378"/>
                  <a:gd name="T60" fmla="*/ 1417 w 2689"/>
                  <a:gd name="T61" fmla="*/ 568 h 3378"/>
                  <a:gd name="T62" fmla="*/ 1344 w 2689"/>
                  <a:gd name="T63" fmla="*/ 640 h 3378"/>
                  <a:gd name="T64" fmla="*/ 1272 w 2689"/>
                  <a:gd name="T65" fmla="*/ 568 h 3378"/>
                  <a:gd name="T66" fmla="*/ 1130 w 2689"/>
                  <a:gd name="T67" fmla="*/ 451 h 3378"/>
                  <a:gd name="T68" fmla="*/ 1156 w 2689"/>
                  <a:gd name="T69" fmla="*/ 350 h 3378"/>
                  <a:gd name="T70" fmla="*/ 1282 w 2689"/>
                  <a:gd name="T71" fmla="*/ 223 h 3378"/>
                  <a:gd name="T72" fmla="*/ 618 w 2689"/>
                  <a:gd name="T73" fmla="*/ 874 h 3378"/>
                  <a:gd name="T74" fmla="*/ 1084 w 2689"/>
                  <a:gd name="T75" fmla="*/ 683 h 3378"/>
                  <a:gd name="T76" fmla="*/ 1605 w 2689"/>
                  <a:gd name="T77" fmla="*/ 683 h 3378"/>
                  <a:gd name="T78" fmla="*/ 2070 w 2689"/>
                  <a:gd name="T79" fmla="*/ 874 h 3378"/>
                  <a:gd name="T80" fmla="*/ 2306 w 2689"/>
                  <a:gd name="T81" fmla="*/ 7 h 3378"/>
                  <a:gd name="T82" fmla="*/ 2346 w 2689"/>
                  <a:gd name="T83" fmla="*/ 85 h 3378"/>
                  <a:gd name="T84" fmla="*/ 2387 w 2689"/>
                  <a:gd name="T85" fmla="*/ 1159 h 3378"/>
                  <a:gd name="T86" fmla="*/ 2637 w 2689"/>
                  <a:gd name="T87" fmla="*/ 1643 h 3378"/>
                  <a:gd name="T88" fmla="*/ 2675 w 2689"/>
                  <a:gd name="T89" fmla="*/ 2209 h 3378"/>
                  <a:gd name="T90" fmla="*/ 2489 w 2689"/>
                  <a:gd name="T91" fmla="*/ 2729 h 3378"/>
                  <a:gd name="T92" fmla="*/ 2123 w 2689"/>
                  <a:gd name="T93" fmla="*/ 3126 h 3378"/>
                  <a:gd name="T94" fmla="*/ 1626 w 2689"/>
                  <a:gd name="T95" fmla="*/ 3348 h 3378"/>
                  <a:gd name="T96" fmla="*/ 1062 w 2689"/>
                  <a:gd name="T97" fmla="*/ 3348 h 3378"/>
                  <a:gd name="T98" fmla="*/ 566 w 2689"/>
                  <a:gd name="T99" fmla="*/ 3126 h 3378"/>
                  <a:gd name="T100" fmla="*/ 200 w 2689"/>
                  <a:gd name="T101" fmla="*/ 2729 h 3378"/>
                  <a:gd name="T102" fmla="*/ 14 w 2689"/>
                  <a:gd name="T103" fmla="*/ 2209 h 3378"/>
                  <a:gd name="T104" fmla="*/ 52 w 2689"/>
                  <a:gd name="T105" fmla="*/ 1643 h 3378"/>
                  <a:gd name="T106" fmla="*/ 302 w 2689"/>
                  <a:gd name="T107" fmla="*/ 1159 h 3378"/>
                  <a:gd name="T108" fmla="*/ 485 w 2689"/>
                  <a:gd name="T109" fmla="*/ 955 h 3378"/>
                  <a:gd name="T110" fmla="*/ 393 w 2689"/>
                  <a:gd name="T111" fmla="*/ 3 h 3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9" h="3378">
                    <a:moveTo>
                      <a:pt x="1048" y="1785"/>
                    </a:moveTo>
                    <a:lnTo>
                      <a:pt x="981" y="1848"/>
                    </a:lnTo>
                    <a:lnTo>
                      <a:pt x="910" y="1905"/>
                    </a:lnTo>
                    <a:lnTo>
                      <a:pt x="836" y="1957"/>
                    </a:lnTo>
                    <a:lnTo>
                      <a:pt x="758" y="2005"/>
                    </a:lnTo>
                    <a:lnTo>
                      <a:pt x="678" y="2046"/>
                    </a:lnTo>
                    <a:lnTo>
                      <a:pt x="597" y="2081"/>
                    </a:lnTo>
                    <a:lnTo>
                      <a:pt x="512" y="2111"/>
                    </a:lnTo>
                    <a:lnTo>
                      <a:pt x="425" y="2135"/>
                    </a:lnTo>
                    <a:lnTo>
                      <a:pt x="337" y="2154"/>
                    </a:lnTo>
                    <a:lnTo>
                      <a:pt x="246" y="2166"/>
                    </a:lnTo>
                    <a:lnTo>
                      <a:pt x="155" y="2173"/>
                    </a:lnTo>
                    <a:lnTo>
                      <a:pt x="170" y="2261"/>
                    </a:lnTo>
                    <a:lnTo>
                      <a:pt x="191" y="2347"/>
                    </a:lnTo>
                    <a:lnTo>
                      <a:pt x="217" y="2431"/>
                    </a:lnTo>
                    <a:lnTo>
                      <a:pt x="250" y="2512"/>
                    </a:lnTo>
                    <a:lnTo>
                      <a:pt x="287" y="2590"/>
                    </a:lnTo>
                    <a:lnTo>
                      <a:pt x="330" y="2664"/>
                    </a:lnTo>
                    <a:lnTo>
                      <a:pt x="378" y="2736"/>
                    </a:lnTo>
                    <a:lnTo>
                      <a:pt x="431" y="2803"/>
                    </a:lnTo>
                    <a:lnTo>
                      <a:pt x="489" y="2866"/>
                    </a:lnTo>
                    <a:lnTo>
                      <a:pt x="550" y="2926"/>
                    </a:lnTo>
                    <a:lnTo>
                      <a:pt x="615" y="2981"/>
                    </a:lnTo>
                    <a:lnTo>
                      <a:pt x="684" y="3031"/>
                    </a:lnTo>
                    <a:lnTo>
                      <a:pt x="757" y="3076"/>
                    </a:lnTo>
                    <a:lnTo>
                      <a:pt x="833" y="3116"/>
                    </a:lnTo>
                    <a:lnTo>
                      <a:pt x="912" y="3150"/>
                    </a:lnTo>
                    <a:lnTo>
                      <a:pt x="994" y="3179"/>
                    </a:lnTo>
                    <a:lnTo>
                      <a:pt x="1079" y="3202"/>
                    </a:lnTo>
                    <a:lnTo>
                      <a:pt x="1165" y="3219"/>
                    </a:lnTo>
                    <a:lnTo>
                      <a:pt x="1253" y="3229"/>
                    </a:lnTo>
                    <a:lnTo>
                      <a:pt x="1344" y="3232"/>
                    </a:lnTo>
                    <a:lnTo>
                      <a:pt x="1433" y="3229"/>
                    </a:lnTo>
                    <a:lnTo>
                      <a:pt x="1522" y="3219"/>
                    </a:lnTo>
                    <a:lnTo>
                      <a:pt x="1607" y="3202"/>
                    </a:lnTo>
                    <a:lnTo>
                      <a:pt x="1691" y="3180"/>
                    </a:lnTo>
                    <a:lnTo>
                      <a:pt x="1772" y="3152"/>
                    </a:lnTo>
                    <a:lnTo>
                      <a:pt x="1850" y="3119"/>
                    </a:lnTo>
                    <a:lnTo>
                      <a:pt x="1925" y="3080"/>
                    </a:lnTo>
                    <a:lnTo>
                      <a:pt x="1997" y="3035"/>
                    </a:lnTo>
                    <a:lnTo>
                      <a:pt x="2066" y="2987"/>
                    </a:lnTo>
                    <a:lnTo>
                      <a:pt x="2132" y="2934"/>
                    </a:lnTo>
                    <a:lnTo>
                      <a:pt x="2193" y="2875"/>
                    </a:lnTo>
                    <a:lnTo>
                      <a:pt x="2249" y="2813"/>
                    </a:lnTo>
                    <a:lnTo>
                      <a:pt x="2303" y="2747"/>
                    </a:lnTo>
                    <a:lnTo>
                      <a:pt x="2351" y="2677"/>
                    </a:lnTo>
                    <a:lnTo>
                      <a:pt x="2394" y="2605"/>
                    </a:lnTo>
                    <a:lnTo>
                      <a:pt x="2433" y="2528"/>
                    </a:lnTo>
                    <a:lnTo>
                      <a:pt x="2465" y="2449"/>
                    </a:lnTo>
                    <a:lnTo>
                      <a:pt x="2494" y="2367"/>
                    </a:lnTo>
                    <a:lnTo>
                      <a:pt x="2516" y="2283"/>
                    </a:lnTo>
                    <a:lnTo>
                      <a:pt x="2532" y="2196"/>
                    </a:lnTo>
                    <a:lnTo>
                      <a:pt x="2541" y="2108"/>
                    </a:lnTo>
                    <a:lnTo>
                      <a:pt x="2544" y="2017"/>
                    </a:lnTo>
                    <a:lnTo>
                      <a:pt x="2542" y="1939"/>
                    </a:lnTo>
                    <a:lnTo>
                      <a:pt x="2533" y="1861"/>
                    </a:lnTo>
                    <a:lnTo>
                      <a:pt x="2454" y="1905"/>
                    </a:lnTo>
                    <a:lnTo>
                      <a:pt x="2374" y="1944"/>
                    </a:lnTo>
                    <a:lnTo>
                      <a:pt x="2291" y="1976"/>
                    </a:lnTo>
                    <a:lnTo>
                      <a:pt x="2206" y="2004"/>
                    </a:lnTo>
                    <a:lnTo>
                      <a:pt x="2120" y="2026"/>
                    </a:lnTo>
                    <a:lnTo>
                      <a:pt x="2031" y="2041"/>
                    </a:lnTo>
                    <a:lnTo>
                      <a:pt x="1942" y="2050"/>
                    </a:lnTo>
                    <a:lnTo>
                      <a:pt x="1851" y="2053"/>
                    </a:lnTo>
                    <a:lnTo>
                      <a:pt x="1850" y="2053"/>
                    </a:lnTo>
                    <a:lnTo>
                      <a:pt x="1762" y="2051"/>
                    </a:lnTo>
                    <a:lnTo>
                      <a:pt x="1673" y="2042"/>
                    </a:lnTo>
                    <a:lnTo>
                      <a:pt x="1588" y="2028"/>
                    </a:lnTo>
                    <a:lnTo>
                      <a:pt x="1503" y="2008"/>
                    </a:lnTo>
                    <a:lnTo>
                      <a:pt x="1421" y="1983"/>
                    </a:lnTo>
                    <a:lnTo>
                      <a:pt x="1342" y="1953"/>
                    </a:lnTo>
                    <a:lnTo>
                      <a:pt x="1264" y="1918"/>
                    </a:lnTo>
                    <a:lnTo>
                      <a:pt x="1189" y="1878"/>
                    </a:lnTo>
                    <a:lnTo>
                      <a:pt x="1117" y="1834"/>
                    </a:lnTo>
                    <a:lnTo>
                      <a:pt x="1048" y="1785"/>
                    </a:lnTo>
                    <a:close/>
                    <a:moveTo>
                      <a:pt x="566" y="1094"/>
                    </a:moveTo>
                    <a:lnTo>
                      <a:pt x="504" y="1151"/>
                    </a:lnTo>
                    <a:lnTo>
                      <a:pt x="446" y="1214"/>
                    </a:lnTo>
                    <a:lnTo>
                      <a:pt x="392" y="1280"/>
                    </a:lnTo>
                    <a:lnTo>
                      <a:pt x="342" y="1350"/>
                    </a:lnTo>
                    <a:lnTo>
                      <a:pt x="299" y="1423"/>
                    </a:lnTo>
                    <a:lnTo>
                      <a:pt x="260" y="1500"/>
                    </a:lnTo>
                    <a:lnTo>
                      <a:pt x="225" y="1580"/>
                    </a:lnTo>
                    <a:lnTo>
                      <a:pt x="197" y="1662"/>
                    </a:lnTo>
                    <a:lnTo>
                      <a:pt x="174" y="1747"/>
                    </a:lnTo>
                    <a:lnTo>
                      <a:pt x="158" y="1836"/>
                    </a:lnTo>
                    <a:lnTo>
                      <a:pt x="148" y="1925"/>
                    </a:lnTo>
                    <a:lnTo>
                      <a:pt x="145" y="2017"/>
                    </a:lnTo>
                    <a:lnTo>
                      <a:pt x="145" y="2022"/>
                    </a:lnTo>
                    <a:lnTo>
                      <a:pt x="145" y="2028"/>
                    </a:lnTo>
                    <a:lnTo>
                      <a:pt x="226" y="2022"/>
                    </a:lnTo>
                    <a:lnTo>
                      <a:pt x="305" y="2011"/>
                    </a:lnTo>
                    <a:lnTo>
                      <a:pt x="384" y="1996"/>
                    </a:lnTo>
                    <a:lnTo>
                      <a:pt x="460" y="1975"/>
                    </a:lnTo>
                    <a:lnTo>
                      <a:pt x="536" y="1948"/>
                    </a:lnTo>
                    <a:lnTo>
                      <a:pt x="608" y="1918"/>
                    </a:lnTo>
                    <a:lnTo>
                      <a:pt x="678" y="1882"/>
                    </a:lnTo>
                    <a:lnTo>
                      <a:pt x="747" y="1841"/>
                    </a:lnTo>
                    <a:lnTo>
                      <a:pt x="813" y="1796"/>
                    </a:lnTo>
                    <a:lnTo>
                      <a:pt x="876" y="1746"/>
                    </a:lnTo>
                    <a:lnTo>
                      <a:pt x="936" y="1692"/>
                    </a:lnTo>
                    <a:lnTo>
                      <a:pt x="875" y="1630"/>
                    </a:lnTo>
                    <a:lnTo>
                      <a:pt x="817" y="1564"/>
                    </a:lnTo>
                    <a:lnTo>
                      <a:pt x="764" y="1495"/>
                    </a:lnTo>
                    <a:lnTo>
                      <a:pt x="714" y="1422"/>
                    </a:lnTo>
                    <a:lnTo>
                      <a:pt x="670" y="1344"/>
                    </a:lnTo>
                    <a:lnTo>
                      <a:pt x="630" y="1264"/>
                    </a:lnTo>
                    <a:lnTo>
                      <a:pt x="596" y="1180"/>
                    </a:lnTo>
                    <a:lnTo>
                      <a:pt x="566" y="1094"/>
                    </a:lnTo>
                    <a:close/>
                    <a:moveTo>
                      <a:pt x="1345" y="802"/>
                    </a:moveTo>
                    <a:lnTo>
                      <a:pt x="1256" y="805"/>
                    </a:lnTo>
                    <a:lnTo>
                      <a:pt x="1167" y="815"/>
                    </a:lnTo>
                    <a:lnTo>
                      <a:pt x="1081" y="831"/>
                    </a:lnTo>
                    <a:lnTo>
                      <a:pt x="997" y="854"/>
                    </a:lnTo>
                    <a:lnTo>
                      <a:pt x="916" y="881"/>
                    </a:lnTo>
                    <a:lnTo>
                      <a:pt x="838" y="916"/>
                    </a:lnTo>
                    <a:lnTo>
                      <a:pt x="762" y="955"/>
                    </a:lnTo>
                    <a:lnTo>
                      <a:pt x="690" y="1000"/>
                    </a:lnTo>
                    <a:lnTo>
                      <a:pt x="714" y="1083"/>
                    </a:lnTo>
                    <a:lnTo>
                      <a:pt x="745" y="1163"/>
                    </a:lnTo>
                    <a:lnTo>
                      <a:pt x="780" y="1240"/>
                    </a:lnTo>
                    <a:lnTo>
                      <a:pt x="819" y="1314"/>
                    </a:lnTo>
                    <a:lnTo>
                      <a:pt x="864" y="1385"/>
                    </a:lnTo>
                    <a:lnTo>
                      <a:pt x="913" y="1451"/>
                    </a:lnTo>
                    <a:lnTo>
                      <a:pt x="966" y="1514"/>
                    </a:lnTo>
                    <a:lnTo>
                      <a:pt x="1023" y="1574"/>
                    </a:lnTo>
                    <a:lnTo>
                      <a:pt x="1084" y="1629"/>
                    </a:lnTo>
                    <a:lnTo>
                      <a:pt x="1149" y="1679"/>
                    </a:lnTo>
                    <a:lnTo>
                      <a:pt x="1216" y="1725"/>
                    </a:lnTo>
                    <a:lnTo>
                      <a:pt x="1287" y="1766"/>
                    </a:lnTo>
                    <a:lnTo>
                      <a:pt x="1361" y="1803"/>
                    </a:lnTo>
                    <a:lnTo>
                      <a:pt x="1438" y="1835"/>
                    </a:lnTo>
                    <a:lnTo>
                      <a:pt x="1516" y="1860"/>
                    </a:lnTo>
                    <a:lnTo>
                      <a:pt x="1597" y="1881"/>
                    </a:lnTo>
                    <a:lnTo>
                      <a:pt x="1680" y="1895"/>
                    </a:lnTo>
                    <a:lnTo>
                      <a:pt x="1765" y="1904"/>
                    </a:lnTo>
                    <a:lnTo>
                      <a:pt x="1851" y="1908"/>
                    </a:lnTo>
                    <a:lnTo>
                      <a:pt x="1938" y="1904"/>
                    </a:lnTo>
                    <a:lnTo>
                      <a:pt x="2025" y="1895"/>
                    </a:lnTo>
                    <a:lnTo>
                      <a:pt x="2109" y="1879"/>
                    </a:lnTo>
                    <a:lnTo>
                      <a:pt x="2193" y="1857"/>
                    </a:lnTo>
                    <a:lnTo>
                      <a:pt x="2273" y="1829"/>
                    </a:lnTo>
                    <a:lnTo>
                      <a:pt x="2353" y="1795"/>
                    </a:lnTo>
                    <a:lnTo>
                      <a:pt x="2429" y="1756"/>
                    </a:lnTo>
                    <a:lnTo>
                      <a:pt x="2505" y="1711"/>
                    </a:lnTo>
                    <a:lnTo>
                      <a:pt x="2478" y="1625"/>
                    </a:lnTo>
                    <a:lnTo>
                      <a:pt x="2448" y="1542"/>
                    </a:lnTo>
                    <a:lnTo>
                      <a:pt x="2411" y="1462"/>
                    </a:lnTo>
                    <a:lnTo>
                      <a:pt x="2368" y="1385"/>
                    </a:lnTo>
                    <a:lnTo>
                      <a:pt x="2320" y="1312"/>
                    </a:lnTo>
                    <a:lnTo>
                      <a:pt x="2268" y="1243"/>
                    </a:lnTo>
                    <a:lnTo>
                      <a:pt x="2210" y="1177"/>
                    </a:lnTo>
                    <a:lnTo>
                      <a:pt x="2149" y="1117"/>
                    </a:lnTo>
                    <a:lnTo>
                      <a:pt x="2082" y="1060"/>
                    </a:lnTo>
                    <a:lnTo>
                      <a:pt x="2014" y="1009"/>
                    </a:lnTo>
                    <a:lnTo>
                      <a:pt x="1940" y="962"/>
                    </a:lnTo>
                    <a:lnTo>
                      <a:pt x="1863" y="921"/>
                    </a:lnTo>
                    <a:lnTo>
                      <a:pt x="1784" y="886"/>
                    </a:lnTo>
                    <a:lnTo>
                      <a:pt x="1701" y="856"/>
                    </a:lnTo>
                    <a:lnTo>
                      <a:pt x="1614" y="833"/>
                    </a:lnTo>
                    <a:lnTo>
                      <a:pt x="1527" y="815"/>
                    </a:lnTo>
                    <a:lnTo>
                      <a:pt x="1437" y="805"/>
                    </a:lnTo>
                    <a:lnTo>
                      <a:pt x="1345" y="802"/>
                    </a:lnTo>
                    <a:close/>
                    <a:moveTo>
                      <a:pt x="1344" y="187"/>
                    </a:moveTo>
                    <a:lnTo>
                      <a:pt x="1364" y="189"/>
                    </a:lnTo>
                    <a:lnTo>
                      <a:pt x="1381" y="197"/>
                    </a:lnTo>
                    <a:lnTo>
                      <a:pt x="1395" y="208"/>
                    </a:lnTo>
                    <a:lnTo>
                      <a:pt x="1407" y="223"/>
                    </a:lnTo>
                    <a:lnTo>
                      <a:pt x="1414" y="240"/>
                    </a:lnTo>
                    <a:lnTo>
                      <a:pt x="1417" y="260"/>
                    </a:lnTo>
                    <a:lnTo>
                      <a:pt x="1417" y="340"/>
                    </a:lnTo>
                    <a:lnTo>
                      <a:pt x="1497" y="340"/>
                    </a:lnTo>
                    <a:lnTo>
                      <a:pt x="1515" y="342"/>
                    </a:lnTo>
                    <a:lnTo>
                      <a:pt x="1533" y="350"/>
                    </a:lnTo>
                    <a:lnTo>
                      <a:pt x="1547" y="361"/>
                    </a:lnTo>
                    <a:lnTo>
                      <a:pt x="1559" y="377"/>
                    </a:lnTo>
                    <a:lnTo>
                      <a:pt x="1565" y="394"/>
                    </a:lnTo>
                    <a:lnTo>
                      <a:pt x="1569" y="413"/>
                    </a:lnTo>
                    <a:lnTo>
                      <a:pt x="1565" y="433"/>
                    </a:lnTo>
                    <a:lnTo>
                      <a:pt x="1559" y="451"/>
                    </a:lnTo>
                    <a:lnTo>
                      <a:pt x="1547" y="465"/>
                    </a:lnTo>
                    <a:lnTo>
                      <a:pt x="1533" y="476"/>
                    </a:lnTo>
                    <a:lnTo>
                      <a:pt x="1515" y="484"/>
                    </a:lnTo>
                    <a:lnTo>
                      <a:pt x="1497" y="486"/>
                    </a:lnTo>
                    <a:lnTo>
                      <a:pt x="1417" y="486"/>
                    </a:lnTo>
                    <a:lnTo>
                      <a:pt x="1417" y="568"/>
                    </a:lnTo>
                    <a:lnTo>
                      <a:pt x="1414" y="587"/>
                    </a:lnTo>
                    <a:lnTo>
                      <a:pt x="1407" y="604"/>
                    </a:lnTo>
                    <a:lnTo>
                      <a:pt x="1395" y="619"/>
                    </a:lnTo>
                    <a:lnTo>
                      <a:pt x="1381" y="630"/>
                    </a:lnTo>
                    <a:lnTo>
                      <a:pt x="1364" y="637"/>
                    </a:lnTo>
                    <a:lnTo>
                      <a:pt x="1344" y="640"/>
                    </a:lnTo>
                    <a:lnTo>
                      <a:pt x="1325" y="637"/>
                    </a:lnTo>
                    <a:lnTo>
                      <a:pt x="1308" y="630"/>
                    </a:lnTo>
                    <a:lnTo>
                      <a:pt x="1294" y="619"/>
                    </a:lnTo>
                    <a:lnTo>
                      <a:pt x="1282" y="604"/>
                    </a:lnTo>
                    <a:lnTo>
                      <a:pt x="1275" y="587"/>
                    </a:lnTo>
                    <a:lnTo>
                      <a:pt x="1272" y="568"/>
                    </a:lnTo>
                    <a:lnTo>
                      <a:pt x="1272" y="486"/>
                    </a:lnTo>
                    <a:lnTo>
                      <a:pt x="1192" y="486"/>
                    </a:lnTo>
                    <a:lnTo>
                      <a:pt x="1174" y="484"/>
                    </a:lnTo>
                    <a:lnTo>
                      <a:pt x="1156" y="476"/>
                    </a:lnTo>
                    <a:lnTo>
                      <a:pt x="1142" y="465"/>
                    </a:lnTo>
                    <a:lnTo>
                      <a:pt x="1130" y="451"/>
                    </a:lnTo>
                    <a:lnTo>
                      <a:pt x="1124" y="433"/>
                    </a:lnTo>
                    <a:lnTo>
                      <a:pt x="1120" y="413"/>
                    </a:lnTo>
                    <a:lnTo>
                      <a:pt x="1124" y="394"/>
                    </a:lnTo>
                    <a:lnTo>
                      <a:pt x="1130" y="377"/>
                    </a:lnTo>
                    <a:lnTo>
                      <a:pt x="1142" y="361"/>
                    </a:lnTo>
                    <a:lnTo>
                      <a:pt x="1156" y="350"/>
                    </a:lnTo>
                    <a:lnTo>
                      <a:pt x="1174" y="342"/>
                    </a:lnTo>
                    <a:lnTo>
                      <a:pt x="1192" y="340"/>
                    </a:lnTo>
                    <a:lnTo>
                      <a:pt x="1272" y="340"/>
                    </a:lnTo>
                    <a:lnTo>
                      <a:pt x="1272" y="260"/>
                    </a:lnTo>
                    <a:lnTo>
                      <a:pt x="1275" y="240"/>
                    </a:lnTo>
                    <a:lnTo>
                      <a:pt x="1282" y="223"/>
                    </a:lnTo>
                    <a:lnTo>
                      <a:pt x="1294" y="208"/>
                    </a:lnTo>
                    <a:lnTo>
                      <a:pt x="1308" y="197"/>
                    </a:lnTo>
                    <a:lnTo>
                      <a:pt x="1325" y="189"/>
                    </a:lnTo>
                    <a:lnTo>
                      <a:pt x="1344" y="187"/>
                    </a:lnTo>
                    <a:close/>
                    <a:moveTo>
                      <a:pt x="498" y="146"/>
                    </a:moveTo>
                    <a:lnTo>
                      <a:pt x="618" y="874"/>
                    </a:lnTo>
                    <a:lnTo>
                      <a:pt x="689" y="830"/>
                    </a:lnTo>
                    <a:lnTo>
                      <a:pt x="764" y="791"/>
                    </a:lnTo>
                    <a:lnTo>
                      <a:pt x="840" y="757"/>
                    </a:lnTo>
                    <a:lnTo>
                      <a:pt x="920" y="727"/>
                    </a:lnTo>
                    <a:lnTo>
                      <a:pt x="1000" y="701"/>
                    </a:lnTo>
                    <a:lnTo>
                      <a:pt x="1084" y="683"/>
                    </a:lnTo>
                    <a:lnTo>
                      <a:pt x="1169" y="668"/>
                    </a:lnTo>
                    <a:lnTo>
                      <a:pt x="1257" y="659"/>
                    </a:lnTo>
                    <a:lnTo>
                      <a:pt x="1345" y="656"/>
                    </a:lnTo>
                    <a:lnTo>
                      <a:pt x="1433" y="659"/>
                    </a:lnTo>
                    <a:lnTo>
                      <a:pt x="1520" y="668"/>
                    </a:lnTo>
                    <a:lnTo>
                      <a:pt x="1605" y="683"/>
                    </a:lnTo>
                    <a:lnTo>
                      <a:pt x="1689" y="701"/>
                    </a:lnTo>
                    <a:lnTo>
                      <a:pt x="1769" y="727"/>
                    </a:lnTo>
                    <a:lnTo>
                      <a:pt x="1849" y="757"/>
                    </a:lnTo>
                    <a:lnTo>
                      <a:pt x="1925" y="791"/>
                    </a:lnTo>
                    <a:lnTo>
                      <a:pt x="2000" y="830"/>
                    </a:lnTo>
                    <a:lnTo>
                      <a:pt x="2070" y="874"/>
                    </a:lnTo>
                    <a:lnTo>
                      <a:pt x="2190" y="146"/>
                    </a:lnTo>
                    <a:lnTo>
                      <a:pt x="498" y="146"/>
                    </a:lnTo>
                    <a:close/>
                    <a:moveTo>
                      <a:pt x="413" y="0"/>
                    </a:moveTo>
                    <a:lnTo>
                      <a:pt x="2276" y="0"/>
                    </a:lnTo>
                    <a:lnTo>
                      <a:pt x="2292" y="1"/>
                    </a:lnTo>
                    <a:lnTo>
                      <a:pt x="2306" y="7"/>
                    </a:lnTo>
                    <a:lnTo>
                      <a:pt x="2319" y="14"/>
                    </a:lnTo>
                    <a:lnTo>
                      <a:pt x="2330" y="25"/>
                    </a:lnTo>
                    <a:lnTo>
                      <a:pt x="2340" y="39"/>
                    </a:lnTo>
                    <a:lnTo>
                      <a:pt x="2345" y="53"/>
                    </a:lnTo>
                    <a:lnTo>
                      <a:pt x="2348" y="70"/>
                    </a:lnTo>
                    <a:lnTo>
                      <a:pt x="2346" y="85"/>
                    </a:lnTo>
                    <a:lnTo>
                      <a:pt x="2202" y="955"/>
                    </a:lnTo>
                    <a:lnTo>
                      <a:pt x="2201" y="961"/>
                    </a:lnTo>
                    <a:lnTo>
                      <a:pt x="2198" y="967"/>
                    </a:lnTo>
                    <a:lnTo>
                      <a:pt x="2266" y="1026"/>
                    </a:lnTo>
                    <a:lnTo>
                      <a:pt x="2328" y="1090"/>
                    </a:lnTo>
                    <a:lnTo>
                      <a:pt x="2387" y="1159"/>
                    </a:lnTo>
                    <a:lnTo>
                      <a:pt x="2441" y="1232"/>
                    </a:lnTo>
                    <a:lnTo>
                      <a:pt x="2490" y="1307"/>
                    </a:lnTo>
                    <a:lnTo>
                      <a:pt x="2535" y="1386"/>
                    </a:lnTo>
                    <a:lnTo>
                      <a:pt x="2574" y="1469"/>
                    </a:lnTo>
                    <a:lnTo>
                      <a:pt x="2608" y="1554"/>
                    </a:lnTo>
                    <a:lnTo>
                      <a:pt x="2637" y="1643"/>
                    </a:lnTo>
                    <a:lnTo>
                      <a:pt x="2660" y="1733"/>
                    </a:lnTo>
                    <a:lnTo>
                      <a:pt x="2675" y="1826"/>
                    </a:lnTo>
                    <a:lnTo>
                      <a:pt x="2686" y="1920"/>
                    </a:lnTo>
                    <a:lnTo>
                      <a:pt x="2689" y="2017"/>
                    </a:lnTo>
                    <a:lnTo>
                      <a:pt x="2686" y="2114"/>
                    </a:lnTo>
                    <a:lnTo>
                      <a:pt x="2675" y="2209"/>
                    </a:lnTo>
                    <a:lnTo>
                      <a:pt x="2658" y="2302"/>
                    </a:lnTo>
                    <a:lnTo>
                      <a:pt x="2637" y="2394"/>
                    </a:lnTo>
                    <a:lnTo>
                      <a:pt x="2608" y="2482"/>
                    </a:lnTo>
                    <a:lnTo>
                      <a:pt x="2573" y="2567"/>
                    </a:lnTo>
                    <a:lnTo>
                      <a:pt x="2534" y="2650"/>
                    </a:lnTo>
                    <a:lnTo>
                      <a:pt x="2489" y="2729"/>
                    </a:lnTo>
                    <a:lnTo>
                      <a:pt x="2439" y="2806"/>
                    </a:lnTo>
                    <a:lnTo>
                      <a:pt x="2385" y="2877"/>
                    </a:lnTo>
                    <a:lnTo>
                      <a:pt x="2326" y="2946"/>
                    </a:lnTo>
                    <a:lnTo>
                      <a:pt x="2262" y="3010"/>
                    </a:lnTo>
                    <a:lnTo>
                      <a:pt x="2195" y="3071"/>
                    </a:lnTo>
                    <a:lnTo>
                      <a:pt x="2123" y="3126"/>
                    </a:lnTo>
                    <a:lnTo>
                      <a:pt x="2049" y="3176"/>
                    </a:lnTo>
                    <a:lnTo>
                      <a:pt x="1970" y="3222"/>
                    </a:lnTo>
                    <a:lnTo>
                      <a:pt x="1888" y="3262"/>
                    </a:lnTo>
                    <a:lnTo>
                      <a:pt x="1803" y="3296"/>
                    </a:lnTo>
                    <a:lnTo>
                      <a:pt x="1716" y="3325"/>
                    </a:lnTo>
                    <a:lnTo>
                      <a:pt x="1626" y="3348"/>
                    </a:lnTo>
                    <a:lnTo>
                      <a:pt x="1534" y="3364"/>
                    </a:lnTo>
                    <a:lnTo>
                      <a:pt x="1440" y="3374"/>
                    </a:lnTo>
                    <a:lnTo>
                      <a:pt x="1344" y="3378"/>
                    </a:lnTo>
                    <a:lnTo>
                      <a:pt x="1248" y="3374"/>
                    </a:lnTo>
                    <a:lnTo>
                      <a:pt x="1154" y="3364"/>
                    </a:lnTo>
                    <a:lnTo>
                      <a:pt x="1062" y="3348"/>
                    </a:lnTo>
                    <a:lnTo>
                      <a:pt x="973" y="3325"/>
                    </a:lnTo>
                    <a:lnTo>
                      <a:pt x="886" y="3296"/>
                    </a:lnTo>
                    <a:lnTo>
                      <a:pt x="801" y="3262"/>
                    </a:lnTo>
                    <a:lnTo>
                      <a:pt x="719" y="3222"/>
                    </a:lnTo>
                    <a:lnTo>
                      <a:pt x="640" y="3176"/>
                    </a:lnTo>
                    <a:lnTo>
                      <a:pt x="566" y="3126"/>
                    </a:lnTo>
                    <a:lnTo>
                      <a:pt x="494" y="3071"/>
                    </a:lnTo>
                    <a:lnTo>
                      <a:pt x="426" y="3010"/>
                    </a:lnTo>
                    <a:lnTo>
                      <a:pt x="363" y="2946"/>
                    </a:lnTo>
                    <a:lnTo>
                      <a:pt x="304" y="2877"/>
                    </a:lnTo>
                    <a:lnTo>
                      <a:pt x="250" y="2806"/>
                    </a:lnTo>
                    <a:lnTo>
                      <a:pt x="200" y="2729"/>
                    </a:lnTo>
                    <a:lnTo>
                      <a:pt x="155" y="2650"/>
                    </a:lnTo>
                    <a:lnTo>
                      <a:pt x="116" y="2567"/>
                    </a:lnTo>
                    <a:lnTo>
                      <a:pt x="81" y="2482"/>
                    </a:lnTo>
                    <a:lnTo>
                      <a:pt x="52" y="2394"/>
                    </a:lnTo>
                    <a:lnTo>
                      <a:pt x="30" y="2302"/>
                    </a:lnTo>
                    <a:lnTo>
                      <a:pt x="14" y="2209"/>
                    </a:lnTo>
                    <a:lnTo>
                      <a:pt x="4" y="2114"/>
                    </a:lnTo>
                    <a:lnTo>
                      <a:pt x="0" y="2017"/>
                    </a:lnTo>
                    <a:lnTo>
                      <a:pt x="4" y="1920"/>
                    </a:lnTo>
                    <a:lnTo>
                      <a:pt x="14" y="1826"/>
                    </a:lnTo>
                    <a:lnTo>
                      <a:pt x="30" y="1733"/>
                    </a:lnTo>
                    <a:lnTo>
                      <a:pt x="52" y="1643"/>
                    </a:lnTo>
                    <a:lnTo>
                      <a:pt x="81" y="1554"/>
                    </a:lnTo>
                    <a:lnTo>
                      <a:pt x="114" y="1469"/>
                    </a:lnTo>
                    <a:lnTo>
                      <a:pt x="154" y="1386"/>
                    </a:lnTo>
                    <a:lnTo>
                      <a:pt x="198" y="1307"/>
                    </a:lnTo>
                    <a:lnTo>
                      <a:pt x="248" y="1232"/>
                    </a:lnTo>
                    <a:lnTo>
                      <a:pt x="302" y="1159"/>
                    </a:lnTo>
                    <a:lnTo>
                      <a:pt x="361" y="1090"/>
                    </a:lnTo>
                    <a:lnTo>
                      <a:pt x="423" y="1026"/>
                    </a:lnTo>
                    <a:lnTo>
                      <a:pt x="491" y="967"/>
                    </a:lnTo>
                    <a:lnTo>
                      <a:pt x="489" y="963"/>
                    </a:lnTo>
                    <a:lnTo>
                      <a:pt x="486" y="959"/>
                    </a:lnTo>
                    <a:lnTo>
                      <a:pt x="485" y="955"/>
                    </a:lnTo>
                    <a:lnTo>
                      <a:pt x="342" y="85"/>
                    </a:lnTo>
                    <a:lnTo>
                      <a:pt x="341" y="64"/>
                    </a:lnTo>
                    <a:lnTo>
                      <a:pt x="347" y="43"/>
                    </a:lnTo>
                    <a:lnTo>
                      <a:pt x="358" y="25"/>
                    </a:lnTo>
                    <a:lnTo>
                      <a:pt x="373" y="11"/>
                    </a:lnTo>
                    <a:lnTo>
                      <a:pt x="393" y="3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29"/>
            <p:cNvSpPr txBox="1"/>
            <p:nvPr/>
          </p:nvSpPr>
          <p:spPr>
            <a:xfrm>
              <a:off x="1134907" y="3643715"/>
              <a:ext cx="2165738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id-ID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30"/>
            <p:cNvSpPr txBox="1"/>
            <p:nvPr/>
          </p:nvSpPr>
          <p:spPr>
            <a:xfrm>
              <a:off x="1134907" y="2610930"/>
              <a:ext cx="18396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altLang="zh-CN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31"/>
            <p:cNvSpPr txBox="1"/>
            <p:nvPr/>
          </p:nvSpPr>
          <p:spPr>
            <a:xfrm>
              <a:off x="8891354" y="3646302"/>
              <a:ext cx="2165738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id-ID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32"/>
            <p:cNvSpPr txBox="1"/>
            <p:nvPr/>
          </p:nvSpPr>
          <p:spPr>
            <a:xfrm>
              <a:off x="9217424" y="2613517"/>
              <a:ext cx="18396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spc="6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altLang="zh-CN" sz="2000" b="1" spc="600" dirty="0">
                <a:solidFill>
                  <a:srgbClr val="44546A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33"/>
            <p:cNvSpPr txBox="1"/>
            <p:nvPr/>
          </p:nvSpPr>
          <p:spPr>
            <a:xfrm>
              <a:off x="4526091" y="5033290"/>
              <a:ext cx="313761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prstClr val="black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prstClr val="black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11"/>
            <p:cNvSpPr/>
            <p:nvPr/>
          </p:nvSpPr>
          <p:spPr>
            <a:xfrm>
              <a:off x="3731141" y="573878"/>
              <a:ext cx="704316" cy="70431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3946656" y="761145"/>
              <a:ext cx="291156" cy="337514"/>
            </a:xfrm>
            <a:custGeom>
              <a:avLst/>
              <a:gdLst>
                <a:gd name="T0" fmla="*/ 1178 w 2862"/>
                <a:gd name="T1" fmla="*/ 352 h 3321"/>
                <a:gd name="T2" fmla="*/ 1178 w 2862"/>
                <a:gd name="T3" fmla="*/ 685 h 3321"/>
                <a:gd name="T4" fmla="*/ 1484 w 2862"/>
                <a:gd name="T5" fmla="*/ 826 h 3321"/>
                <a:gd name="T6" fmla="*/ 1738 w 2862"/>
                <a:gd name="T7" fmla="*/ 606 h 3321"/>
                <a:gd name="T8" fmla="*/ 1642 w 2862"/>
                <a:gd name="T9" fmla="*/ 286 h 3321"/>
                <a:gd name="T10" fmla="*/ 1511 w 2862"/>
                <a:gd name="T11" fmla="*/ 2 h 3321"/>
                <a:gd name="T12" fmla="*/ 1937 w 2862"/>
                <a:gd name="T13" fmla="*/ 147 h 3321"/>
                <a:gd name="T14" fmla="*/ 1941 w 2862"/>
                <a:gd name="T15" fmla="*/ 394 h 3321"/>
                <a:gd name="T16" fmla="*/ 1955 w 2862"/>
                <a:gd name="T17" fmla="*/ 534 h 3321"/>
                <a:gd name="T18" fmla="*/ 2161 w 2862"/>
                <a:gd name="T19" fmla="*/ 773 h 3321"/>
                <a:gd name="T20" fmla="*/ 2110 w 2862"/>
                <a:gd name="T21" fmla="*/ 1204 h 3321"/>
                <a:gd name="T22" fmla="*/ 2034 w 2862"/>
                <a:gd name="T23" fmla="*/ 1469 h 3321"/>
                <a:gd name="T24" fmla="*/ 1901 w 2862"/>
                <a:gd name="T25" fmla="*/ 1643 h 3321"/>
                <a:gd name="T26" fmla="*/ 1748 w 2862"/>
                <a:gd name="T27" fmla="*/ 1751 h 3321"/>
                <a:gd name="T28" fmla="*/ 1780 w 2862"/>
                <a:gd name="T29" fmla="*/ 1907 h 3321"/>
                <a:gd name="T30" fmla="*/ 1856 w 2862"/>
                <a:gd name="T31" fmla="*/ 2148 h 3321"/>
                <a:gd name="T32" fmla="*/ 1600 w 2862"/>
                <a:gd name="T33" fmla="*/ 2359 h 3321"/>
                <a:gd name="T34" fmla="*/ 1464 w 2862"/>
                <a:gd name="T35" fmla="*/ 2676 h 3321"/>
                <a:gd name="T36" fmla="*/ 1857 w 2862"/>
                <a:gd name="T37" fmla="*/ 3113 h 3321"/>
                <a:gd name="T38" fmla="*/ 1653 w 2862"/>
                <a:gd name="T39" fmla="*/ 2815 h 3321"/>
                <a:gd name="T40" fmla="*/ 1710 w 2862"/>
                <a:gd name="T41" fmla="*/ 2575 h 3321"/>
                <a:gd name="T42" fmla="*/ 1889 w 2862"/>
                <a:gd name="T43" fmla="*/ 2396 h 3321"/>
                <a:gd name="T44" fmla="*/ 2142 w 2862"/>
                <a:gd name="T45" fmla="*/ 2467 h 3321"/>
                <a:gd name="T46" fmla="*/ 2251 w 2862"/>
                <a:gd name="T47" fmla="*/ 2711 h 3321"/>
                <a:gd name="T48" fmla="*/ 2274 w 2862"/>
                <a:gd name="T49" fmla="*/ 2895 h 3321"/>
                <a:gd name="T50" fmla="*/ 2480 w 2862"/>
                <a:gd name="T51" fmla="*/ 2833 h 3321"/>
                <a:gd name="T52" fmla="*/ 2399 w 2862"/>
                <a:gd name="T53" fmla="*/ 2498 h 3321"/>
                <a:gd name="T54" fmla="*/ 2159 w 2862"/>
                <a:gd name="T55" fmla="*/ 2234 h 3321"/>
                <a:gd name="T56" fmla="*/ 2120 w 2862"/>
                <a:gd name="T57" fmla="*/ 1997 h 3321"/>
                <a:gd name="T58" fmla="*/ 2411 w 2862"/>
                <a:gd name="T59" fmla="*/ 2042 h 3321"/>
                <a:gd name="T60" fmla="*/ 2691 w 2862"/>
                <a:gd name="T61" fmla="*/ 2345 h 3321"/>
                <a:gd name="T62" fmla="*/ 2795 w 2862"/>
                <a:gd name="T63" fmla="*/ 2700 h 3321"/>
                <a:gd name="T64" fmla="*/ 2851 w 2862"/>
                <a:gd name="T65" fmla="*/ 3119 h 3321"/>
                <a:gd name="T66" fmla="*/ 2858 w 2862"/>
                <a:gd name="T67" fmla="*/ 3321 h 3321"/>
                <a:gd name="T68" fmla="*/ 15 w 2862"/>
                <a:gd name="T69" fmla="*/ 3162 h 3321"/>
                <a:gd name="T70" fmla="*/ 73 w 2862"/>
                <a:gd name="T71" fmla="*/ 2755 h 3321"/>
                <a:gd name="T72" fmla="*/ 172 w 2862"/>
                <a:gd name="T73" fmla="*/ 2376 h 3321"/>
                <a:gd name="T74" fmla="*/ 435 w 2862"/>
                <a:gd name="T75" fmla="*/ 2064 h 3321"/>
                <a:gd name="T76" fmla="*/ 626 w 2862"/>
                <a:gd name="T77" fmla="*/ 2077 h 3321"/>
                <a:gd name="T78" fmla="*/ 505 w 2862"/>
                <a:gd name="T79" fmla="*/ 2564 h 3321"/>
                <a:gd name="T80" fmla="*/ 399 w 2862"/>
                <a:gd name="T81" fmla="*/ 2847 h 3321"/>
                <a:gd name="T82" fmla="*/ 621 w 2862"/>
                <a:gd name="T83" fmla="*/ 3099 h 3321"/>
                <a:gd name="T84" fmla="*/ 944 w 2862"/>
                <a:gd name="T85" fmla="*/ 3007 h 3321"/>
                <a:gd name="T86" fmla="*/ 1001 w 2862"/>
                <a:gd name="T87" fmla="*/ 2713 h 3321"/>
                <a:gd name="T88" fmla="*/ 813 w 2862"/>
                <a:gd name="T89" fmla="*/ 2283 h 3321"/>
                <a:gd name="T90" fmla="*/ 872 w 2862"/>
                <a:gd name="T91" fmla="*/ 2023 h 3321"/>
                <a:gd name="T92" fmla="*/ 1070 w 2862"/>
                <a:gd name="T93" fmla="*/ 1933 h 3321"/>
                <a:gd name="T94" fmla="*/ 1110 w 2862"/>
                <a:gd name="T95" fmla="*/ 1762 h 3321"/>
                <a:gd name="T96" fmla="*/ 957 w 2862"/>
                <a:gd name="T97" fmla="*/ 1650 h 3321"/>
                <a:gd name="T98" fmla="*/ 824 w 2862"/>
                <a:gd name="T99" fmla="*/ 1488 h 3321"/>
                <a:gd name="T100" fmla="*/ 750 w 2862"/>
                <a:gd name="T101" fmla="*/ 1199 h 3321"/>
                <a:gd name="T102" fmla="*/ 703 w 2862"/>
                <a:gd name="T103" fmla="*/ 742 h 3321"/>
                <a:gd name="T104" fmla="*/ 897 w 2862"/>
                <a:gd name="T105" fmla="*/ 538 h 3321"/>
                <a:gd name="T106" fmla="*/ 750 w 2862"/>
                <a:gd name="T107" fmla="*/ 416 h 3321"/>
                <a:gd name="T108" fmla="*/ 977 w 2862"/>
                <a:gd name="T109" fmla="*/ 122 h 3321"/>
                <a:gd name="T110" fmla="*/ 1440 w 2862"/>
                <a:gd name="T111" fmla="*/ 0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2" h="3321">
                  <a:moveTo>
                    <a:pt x="1440" y="208"/>
                  </a:moveTo>
                  <a:lnTo>
                    <a:pt x="1394" y="211"/>
                  </a:lnTo>
                  <a:lnTo>
                    <a:pt x="1351" y="221"/>
                  </a:lnTo>
                  <a:lnTo>
                    <a:pt x="1310" y="237"/>
                  </a:lnTo>
                  <a:lnTo>
                    <a:pt x="1271" y="259"/>
                  </a:lnTo>
                  <a:lnTo>
                    <a:pt x="1236" y="286"/>
                  </a:lnTo>
                  <a:lnTo>
                    <a:pt x="1205" y="317"/>
                  </a:lnTo>
                  <a:lnTo>
                    <a:pt x="1178" y="352"/>
                  </a:lnTo>
                  <a:lnTo>
                    <a:pt x="1156" y="390"/>
                  </a:lnTo>
                  <a:lnTo>
                    <a:pt x="1140" y="431"/>
                  </a:lnTo>
                  <a:lnTo>
                    <a:pt x="1130" y="474"/>
                  </a:lnTo>
                  <a:lnTo>
                    <a:pt x="1126" y="519"/>
                  </a:lnTo>
                  <a:lnTo>
                    <a:pt x="1130" y="563"/>
                  </a:lnTo>
                  <a:lnTo>
                    <a:pt x="1140" y="606"/>
                  </a:lnTo>
                  <a:lnTo>
                    <a:pt x="1156" y="648"/>
                  </a:lnTo>
                  <a:lnTo>
                    <a:pt x="1178" y="685"/>
                  </a:lnTo>
                  <a:lnTo>
                    <a:pt x="1205" y="721"/>
                  </a:lnTo>
                  <a:lnTo>
                    <a:pt x="1236" y="751"/>
                  </a:lnTo>
                  <a:lnTo>
                    <a:pt x="1271" y="778"/>
                  </a:lnTo>
                  <a:lnTo>
                    <a:pt x="1310" y="800"/>
                  </a:lnTo>
                  <a:lnTo>
                    <a:pt x="1351" y="816"/>
                  </a:lnTo>
                  <a:lnTo>
                    <a:pt x="1394" y="826"/>
                  </a:lnTo>
                  <a:lnTo>
                    <a:pt x="1440" y="830"/>
                  </a:lnTo>
                  <a:lnTo>
                    <a:pt x="1484" y="826"/>
                  </a:lnTo>
                  <a:lnTo>
                    <a:pt x="1527" y="816"/>
                  </a:lnTo>
                  <a:lnTo>
                    <a:pt x="1569" y="800"/>
                  </a:lnTo>
                  <a:lnTo>
                    <a:pt x="1607" y="778"/>
                  </a:lnTo>
                  <a:lnTo>
                    <a:pt x="1642" y="751"/>
                  </a:lnTo>
                  <a:lnTo>
                    <a:pt x="1673" y="721"/>
                  </a:lnTo>
                  <a:lnTo>
                    <a:pt x="1700" y="685"/>
                  </a:lnTo>
                  <a:lnTo>
                    <a:pt x="1722" y="648"/>
                  </a:lnTo>
                  <a:lnTo>
                    <a:pt x="1738" y="606"/>
                  </a:lnTo>
                  <a:lnTo>
                    <a:pt x="1748" y="563"/>
                  </a:lnTo>
                  <a:lnTo>
                    <a:pt x="1752" y="519"/>
                  </a:lnTo>
                  <a:lnTo>
                    <a:pt x="1748" y="474"/>
                  </a:lnTo>
                  <a:lnTo>
                    <a:pt x="1738" y="431"/>
                  </a:lnTo>
                  <a:lnTo>
                    <a:pt x="1722" y="390"/>
                  </a:lnTo>
                  <a:lnTo>
                    <a:pt x="1700" y="352"/>
                  </a:lnTo>
                  <a:lnTo>
                    <a:pt x="1673" y="317"/>
                  </a:lnTo>
                  <a:lnTo>
                    <a:pt x="1642" y="286"/>
                  </a:lnTo>
                  <a:lnTo>
                    <a:pt x="1607" y="259"/>
                  </a:lnTo>
                  <a:lnTo>
                    <a:pt x="1569" y="237"/>
                  </a:lnTo>
                  <a:lnTo>
                    <a:pt x="1527" y="221"/>
                  </a:lnTo>
                  <a:lnTo>
                    <a:pt x="1484" y="211"/>
                  </a:lnTo>
                  <a:lnTo>
                    <a:pt x="1440" y="208"/>
                  </a:lnTo>
                  <a:close/>
                  <a:moveTo>
                    <a:pt x="1440" y="0"/>
                  </a:moveTo>
                  <a:lnTo>
                    <a:pt x="1440" y="0"/>
                  </a:lnTo>
                  <a:lnTo>
                    <a:pt x="1511" y="2"/>
                  </a:lnTo>
                  <a:lnTo>
                    <a:pt x="1579" y="9"/>
                  </a:lnTo>
                  <a:lnTo>
                    <a:pt x="1643" y="18"/>
                  </a:lnTo>
                  <a:lnTo>
                    <a:pt x="1702" y="33"/>
                  </a:lnTo>
                  <a:lnTo>
                    <a:pt x="1757" y="49"/>
                  </a:lnTo>
                  <a:lnTo>
                    <a:pt x="1808" y="70"/>
                  </a:lnTo>
                  <a:lnTo>
                    <a:pt x="1856" y="93"/>
                  </a:lnTo>
                  <a:lnTo>
                    <a:pt x="1898" y="119"/>
                  </a:lnTo>
                  <a:lnTo>
                    <a:pt x="1937" y="147"/>
                  </a:lnTo>
                  <a:lnTo>
                    <a:pt x="1973" y="178"/>
                  </a:lnTo>
                  <a:lnTo>
                    <a:pt x="2004" y="211"/>
                  </a:lnTo>
                  <a:lnTo>
                    <a:pt x="2032" y="245"/>
                  </a:lnTo>
                  <a:lnTo>
                    <a:pt x="2056" y="280"/>
                  </a:lnTo>
                  <a:lnTo>
                    <a:pt x="2076" y="318"/>
                  </a:lnTo>
                  <a:lnTo>
                    <a:pt x="2093" y="355"/>
                  </a:lnTo>
                  <a:lnTo>
                    <a:pt x="2107" y="394"/>
                  </a:lnTo>
                  <a:lnTo>
                    <a:pt x="1941" y="394"/>
                  </a:lnTo>
                  <a:lnTo>
                    <a:pt x="1949" y="414"/>
                  </a:lnTo>
                  <a:lnTo>
                    <a:pt x="1955" y="430"/>
                  </a:lnTo>
                  <a:lnTo>
                    <a:pt x="1958" y="447"/>
                  </a:lnTo>
                  <a:lnTo>
                    <a:pt x="1960" y="462"/>
                  </a:lnTo>
                  <a:lnTo>
                    <a:pt x="1961" y="480"/>
                  </a:lnTo>
                  <a:lnTo>
                    <a:pt x="1961" y="498"/>
                  </a:lnTo>
                  <a:lnTo>
                    <a:pt x="1960" y="517"/>
                  </a:lnTo>
                  <a:lnTo>
                    <a:pt x="1955" y="534"/>
                  </a:lnTo>
                  <a:lnTo>
                    <a:pt x="1951" y="550"/>
                  </a:lnTo>
                  <a:lnTo>
                    <a:pt x="1945" y="565"/>
                  </a:lnTo>
                  <a:lnTo>
                    <a:pt x="1942" y="583"/>
                  </a:lnTo>
                  <a:lnTo>
                    <a:pt x="1941" y="602"/>
                  </a:lnTo>
                  <a:lnTo>
                    <a:pt x="2148" y="602"/>
                  </a:lnTo>
                  <a:lnTo>
                    <a:pt x="2155" y="659"/>
                  </a:lnTo>
                  <a:lnTo>
                    <a:pt x="2160" y="716"/>
                  </a:lnTo>
                  <a:lnTo>
                    <a:pt x="2161" y="773"/>
                  </a:lnTo>
                  <a:lnTo>
                    <a:pt x="2160" y="832"/>
                  </a:lnTo>
                  <a:lnTo>
                    <a:pt x="2158" y="888"/>
                  </a:lnTo>
                  <a:lnTo>
                    <a:pt x="2153" y="945"/>
                  </a:lnTo>
                  <a:lnTo>
                    <a:pt x="2147" y="1000"/>
                  </a:lnTo>
                  <a:lnTo>
                    <a:pt x="2139" y="1054"/>
                  </a:lnTo>
                  <a:lnTo>
                    <a:pt x="2130" y="1106"/>
                  </a:lnTo>
                  <a:lnTo>
                    <a:pt x="2120" y="1156"/>
                  </a:lnTo>
                  <a:lnTo>
                    <a:pt x="2110" y="1204"/>
                  </a:lnTo>
                  <a:lnTo>
                    <a:pt x="2099" y="1249"/>
                  </a:lnTo>
                  <a:lnTo>
                    <a:pt x="2088" y="1292"/>
                  </a:lnTo>
                  <a:lnTo>
                    <a:pt x="2077" y="1331"/>
                  </a:lnTo>
                  <a:lnTo>
                    <a:pt x="2067" y="1367"/>
                  </a:lnTo>
                  <a:lnTo>
                    <a:pt x="2057" y="1399"/>
                  </a:lnTo>
                  <a:lnTo>
                    <a:pt x="2048" y="1427"/>
                  </a:lnTo>
                  <a:lnTo>
                    <a:pt x="2040" y="1450"/>
                  </a:lnTo>
                  <a:lnTo>
                    <a:pt x="2034" y="1469"/>
                  </a:lnTo>
                  <a:lnTo>
                    <a:pt x="2028" y="1483"/>
                  </a:lnTo>
                  <a:lnTo>
                    <a:pt x="2025" y="1492"/>
                  </a:lnTo>
                  <a:lnTo>
                    <a:pt x="2024" y="1494"/>
                  </a:lnTo>
                  <a:lnTo>
                    <a:pt x="2001" y="1534"/>
                  </a:lnTo>
                  <a:lnTo>
                    <a:pt x="1975" y="1568"/>
                  </a:lnTo>
                  <a:lnTo>
                    <a:pt x="1951" y="1598"/>
                  </a:lnTo>
                  <a:lnTo>
                    <a:pt x="1925" y="1622"/>
                  </a:lnTo>
                  <a:lnTo>
                    <a:pt x="1901" y="1643"/>
                  </a:lnTo>
                  <a:lnTo>
                    <a:pt x="1877" y="1661"/>
                  </a:lnTo>
                  <a:lnTo>
                    <a:pt x="1853" y="1676"/>
                  </a:lnTo>
                  <a:lnTo>
                    <a:pt x="1831" y="1689"/>
                  </a:lnTo>
                  <a:lnTo>
                    <a:pt x="1810" y="1701"/>
                  </a:lnTo>
                  <a:lnTo>
                    <a:pt x="1791" y="1712"/>
                  </a:lnTo>
                  <a:lnTo>
                    <a:pt x="1774" y="1724"/>
                  </a:lnTo>
                  <a:lnTo>
                    <a:pt x="1759" y="1736"/>
                  </a:lnTo>
                  <a:lnTo>
                    <a:pt x="1748" y="1751"/>
                  </a:lnTo>
                  <a:lnTo>
                    <a:pt x="1739" y="1766"/>
                  </a:lnTo>
                  <a:lnTo>
                    <a:pt x="1734" y="1784"/>
                  </a:lnTo>
                  <a:lnTo>
                    <a:pt x="1732" y="1806"/>
                  </a:lnTo>
                  <a:lnTo>
                    <a:pt x="1734" y="1831"/>
                  </a:lnTo>
                  <a:lnTo>
                    <a:pt x="1740" y="1854"/>
                  </a:lnTo>
                  <a:lnTo>
                    <a:pt x="1752" y="1874"/>
                  </a:lnTo>
                  <a:lnTo>
                    <a:pt x="1765" y="1892"/>
                  </a:lnTo>
                  <a:lnTo>
                    <a:pt x="1780" y="1907"/>
                  </a:lnTo>
                  <a:lnTo>
                    <a:pt x="1797" y="1920"/>
                  </a:lnTo>
                  <a:lnTo>
                    <a:pt x="1815" y="1930"/>
                  </a:lnTo>
                  <a:lnTo>
                    <a:pt x="1823" y="1952"/>
                  </a:lnTo>
                  <a:lnTo>
                    <a:pt x="1832" y="1980"/>
                  </a:lnTo>
                  <a:lnTo>
                    <a:pt x="1840" y="2015"/>
                  </a:lnTo>
                  <a:lnTo>
                    <a:pt x="1847" y="2055"/>
                  </a:lnTo>
                  <a:lnTo>
                    <a:pt x="1852" y="2100"/>
                  </a:lnTo>
                  <a:lnTo>
                    <a:pt x="1856" y="2148"/>
                  </a:lnTo>
                  <a:lnTo>
                    <a:pt x="1857" y="2200"/>
                  </a:lnTo>
                  <a:lnTo>
                    <a:pt x="1810" y="2211"/>
                  </a:lnTo>
                  <a:lnTo>
                    <a:pt x="1768" y="2226"/>
                  </a:lnTo>
                  <a:lnTo>
                    <a:pt x="1728" y="2246"/>
                  </a:lnTo>
                  <a:lnTo>
                    <a:pt x="1692" y="2270"/>
                  </a:lnTo>
                  <a:lnTo>
                    <a:pt x="1659" y="2297"/>
                  </a:lnTo>
                  <a:lnTo>
                    <a:pt x="1628" y="2326"/>
                  </a:lnTo>
                  <a:lnTo>
                    <a:pt x="1600" y="2359"/>
                  </a:lnTo>
                  <a:lnTo>
                    <a:pt x="1575" y="2395"/>
                  </a:lnTo>
                  <a:lnTo>
                    <a:pt x="1552" y="2432"/>
                  </a:lnTo>
                  <a:lnTo>
                    <a:pt x="1532" y="2471"/>
                  </a:lnTo>
                  <a:lnTo>
                    <a:pt x="1514" y="2510"/>
                  </a:lnTo>
                  <a:lnTo>
                    <a:pt x="1498" y="2551"/>
                  </a:lnTo>
                  <a:lnTo>
                    <a:pt x="1485" y="2593"/>
                  </a:lnTo>
                  <a:lnTo>
                    <a:pt x="1473" y="2635"/>
                  </a:lnTo>
                  <a:lnTo>
                    <a:pt x="1464" y="2676"/>
                  </a:lnTo>
                  <a:lnTo>
                    <a:pt x="1456" y="2718"/>
                  </a:lnTo>
                  <a:lnTo>
                    <a:pt x="1449" y="2758"/>
                  </a:lnTo>
                  <a:lnTo>
                    <a:pt x="1445" y="2797"/>
                  </a:lnTo>
                  <a:lnTo>
                    <a:pt x="1442" y="2836"/>
                  </a:lnTo>
                  <a:lnTo>
                    <a:pt x="1440" y="2871"/>
                  </a:lnTo>
                  <a:lnTo>
                    <a:pt x="1440" y="2905"/>
                  </a:lnTo>
                  <a:lnTo>
                    <a:pt x="1440" y="3113"/>
                  </a:lnTo>
                  <a:lnTo>
                    <a:pt x="1857" y="3113"/>
                  </a:lnTo>
                  <a:lnTo>
                    <a:pt x="1857" y="2905"/>
                  </a:lnTo>
                  <a:lnTo>
                    <a:pt x="1648" y="2905"/>
                  </a:lnTo>
                  <a:lnTo>
                    <a:pt x="1648" y="2900"/>
                  </a:lnTo>
                  <a:lnTo>
                    <a:pt x="1648" y="2891"/>
                  </a:lnTo>
                  <a:lnTo>
                    <a:pt x="1649" y="2877"/>
                  </a:lnTo>
                  <a:lnTo>
                    <a:pt x="1650" y="2860"/>
                  </a:lnTo>
                  <a:lnTo>
                    <a:pt x="1651" y="2839"/>
                  </a:lnTo>
                  <a:lnTo>
                    <a:pt x="1653" y="2815"/>
                  </a:lnTo>
                  <a:lnTo>
                    <a:pt x="1655" y="2790"/>
                  </a:lnTo>
                  <a:lnTo>
                    <a:pt x="1660" y="2762"/>
                  </a:lnTo>
                  <a:lnTo>
                    <a:pt x="1664" y="2733"/>
                  </a:lnTo>
                  <a:lnTo>
                    <a:pt x="1671" y="2702"/>
                  </a:lnTo>
                  <a:lnTo>
                    <a:pt x="1679" y="2670"/>
                  </a:lnTo>
                  <a:lnTo>
                    <a:pt x="1687" y="2638"/>
                  </a:lnTo>
                  <a:lnTo>
                    <a:pt x="1697" y="2607"/>
                  </a:lnTo>
                  <a:lnTo>
                    <a:pt x="1710" y="2575"/>
                  </a:lnTo>
                  <a:lnTo>
                    <a:pt x="1724" y="2545"/>
                  </a:lnTo>
                  <a:lnTo>
                    <a:pt x="1740" y="2517"/>
                  </a:lnTo>
                  <a:lnTo>
                    <a:pt x="1759" y="2489"/>
                  </a:lnTo>
                  <a:lnTo>
                    <a:pt x="1780" y="2465"/>
                  </a:lnTo>
                  <a:lnTo>
                    <a:pt x="1804" y="2442"/>
                  </a:lnTo>
                  <a:lnTo>
                    <a:pt x="1829" y="2423"/>
                  </a:lnTo>
                  <a:lnTo>
                    <a:pt x="1858" y="2408"/>
                  </a:lnTo>
                  <a:lnTo>
                    <a:pt x="1889" y="2396"/>
                  </a:lnTo>
                  <a:lnTo>
                    <a:pt x="1923" y="2389"/>
                  </a:lnTo>
                  <a:lnTo>
                    <a:pt x="1961" y="2386"/>
                  </a:lnTo>
                  <a:lnTo>
                    <a:pt x="1998" y="2389"/>
                  </a:lnTo>
                  <a:lnTo>
                    <a:pt x="2033" y="2397"/>
                  </a:lnTo>
                  <a:lnTo>
                    <a:pt x="2064" y="2409"/>
                  </a:lnTo>
                  <a:lnTo>
                    <a:pt x="2092" y="2424"/>
                  </a:lnTo>
                  <a:lnTo>
                    <a:pt x="2119" y="2444"/>
                  </a:lnTo>
                  <a:lnTo>
                    <a:pt x="2142" y="2467"/>
                  </a:lnTo>
                  <a:lnTo>
                    <a:pt x="2162" y="2493"/>
                  </a:lnTo>
                  <a:lnTo>
                    <a:pt x="2181" y="2521"/>
                  </a:lnTo>
                  <a:lnTo>
                    <a:pt x="2197" y="2551"/>
                  </a:lnTo>
                  <a:lnTo>
                    <a:pt x="2212" y="2582"/>
                  </a:lnTo>
                  <a:lnTo>
                    <a:pt x="2224" y="2614"/>
                  </a:lnTo>
                  <a:lnTo>
                    <a:pt x="2234" y="2646"/>
                  </a:lnTo>
                  <a:lnTo>
                    <a:pt x="2244" y="2679"/>
                  </a:lnTo>
                  <a:lnTo>
                    <a:pt x="2251" y="2711"/>
                  </a:lnTo>
                  <a:lnTo>
                    <a:pt x="2257" y="2741"/>
                  </a:lnTo>
                  <a:lnTo>
                    <a:pt x="2262" y="2771"/>
                  </a:lnTo>
                  <a:lnTo>
                    <a:pt x="2266" y="2799"/>
                  </a:lnTo>
                  <a:lnTo>
                    <a:pt x="2268" y="2824"/>
                  </a:lnTo>
                  <a:lnTo>
                    <a:pt x="2271" y="2847"/>
                  </a:lnTo>
                  <a:lnTo>
                    <a:pt x="2272" y="2867"/>
                  </a:lnTo>
                  <a:lnTo>
                    <a:pt x="2273" y="2883"/>
                  </a:lnTo>
                  <a:lnTo>
                    <a:pt x="2274" y="2895"/>
                  </a:lnTo>
                  <a:lnTo>
                    <a:pt x="2274" y="2903"/>
                  </a:lnTo>
                  <a:lnTo>
                    <a:pt x="2274" y="2905"/>
                  </a:lnTo>
                  <a:lnTo>
                    <a:pt x="2066" y="2905"/>
                  </a:lnTo>
                  <a:lnTo>
                    <a:pt x="2066" y="3113"/>
                  </a:lnTo>
                  <a:lnTo>
                    <a:pt x="2483" y="3113"/>
                  </a:lnTo>
                  <a:lnTo>
                    <a:pt x="2483" y="2905"/>
                  </a:lnTo>
                  <a:lnTo>
                    <a:pt x="2482" y="2870"/>
                  </a:lnTo>
                  <a:lnTo>
                    <a:pt x="2480" y="2833"/>
                  </a:lnTo>
                  <a:lnTo>
                    <a:pt x="2476" y="2793"/>
                  </a:lnTo>
                  <a:lnTo>
                    <a:pt x="2471" y="2752"/>
                  </a:lnTo>
                  <a:lnTo>
                    <a:pt x="2464" y="2711"/>
                  </a:lnTo>
                  <a:lnTo>
                    <a:pt x="2455" y="2668"/>
                  </a:lnTo>
                  <a:lnTo>
                    <a:pt x="2444" y="2625"/>
                  </a:lnTo>
                  <a:lnTo>
                    <a:pt x="2432" y="2583"/>
                  </a:lnTo>
                  <a:lnTo>
                    <a:pt x="2417" y="2540"/>
                  </a:lnTo>
                  <a:lnTo>
                    <a:pt x="2399" y="2498"/>
                  </a:lnTo>
                  <a:lnTo>
                    <a:pt x="2379" y="2457"/>
                  </a:lnTo>
                  <a:lnTo>
                    <a:pt x="2357" y="2419"/>
                  </a:lnTo>
                  <a:lnTo>
                    <a:pt x="2331" y="2381"/>
                  </a:lnTo>
                  <a:lnTo>
                    <a:pt x="2303" y="2346"/>
                  </a:lnTo>
                  <a:lnTo>
                    <a:pt x="2272" y="2313"/>
                  </a:lnTo>
                  <a:lnTo>
                    <a:pt x="2237" y="2283"/>
                  </a:lnTo>
                  <a:lnTo>
                    <a:pt x="2200" y="2257"/>
                  </a:lnTo>
                  <a:lnTo>
                    <a:pt x="2159" y="2234"/>
                  </a:lnTo>
                  <a:lnTo>
                    <a:pt x="2113" y="2214"/>
                  </a:lnTo>
                  <a:lnTo>
                    <a:pt x="2066" y="2200"/>
                  </a:lnTo>
                  <a:lnTo>
                    <a:pt x="2066" y="2142"/>
                  </a:lnTo>
                  <a:lnTo>
                    <a:pt x="2062" y="2089"/>
                  </a:lnTo>
                  <a:lnTo>
                    <a:pt x="2057" y="2039"/>
                  </a:lnTo>
                  <a:lnTo>
                    <a:pt x="2045" y="1992"/>
                  </a:lnTo>
                  <a:lnTo>
                    <a:pt x="2082" y="1995"/>
                  </a:lnTo>
                  <a:lnTo>
                    <a:pt x="2120" y="1997"/>
                  </a:lnTo>
                  <a:lnTo>
                    <a:pt x="2158" y="1998"/>
                  </a:lnTo>
                  <a:lnTo>
                    <a:pt x="2194" y="2000"/>
                  </a:lnTo>
                  <a:lnTo>
                    <a:pt x="2231" y="2002"/>
                  </a:lnTo>
                  <a:lnTo>
                    <a:pt x="2267" y="2006"/>
                  </a:lnTo>
                  <a:lnTo>
                    <a:pt x="2304" y="2011"/>
                  </a:lnTo>
                  <a:lnTo>
                    <a:pt x="2340" y="2018"/>
                  </a:lnTo>
                  <a:lnTo>
                    <a:pt x="2376" y="2029"/>
                  </a:lnTo>
                  <a:lnTo>
                    <a:pt x="2411" y="2042"/>
                  </a:lnTo>
                  <a:lnTo>
                    <a:pt x="2446" y="2060"/>
                  </a:lnTo>
                  <a:lnTo>
                    <a:pt x="2482" y="2083"/>
                  </a:lnTo>
                  <a:lnTo>
                    <a:pt x="2517" y="2111"/>
                  </a:lnTo>
                  <a:lnTo>
                    <a:pt x="2552" y="2144"/>
                  </a:lnTo>
                  <a:lnTo>
                    <a:pt x="2587" y="2183"/>
                  </a:lnTo>
                  <a:lnTo>
                    <a:pt x="2621" y="2230"/>
                  </a:lnTo>
                  <a:lnTo>
                    <a:pt x="2657" y="2283"/>
                  </a:lnTo>
                  <a:lnTo>
                    <a:pt x="2691" y="2345"/>
                  </a:lnTo>
                  <a:lnTo>
                    <a:pt x="2706" y="2376"/>
                  </a:lnTo>
                  <a:lnTo>
                    <a:pt x="2721" y="2412"/>
                  </a:lnTo>
                  <a:lnTo>
                    <a:pt x="2735" y="2453"/>
                  </a:lnTo>
                  <a:lnTo>
                    <a:pt x="2749" y="2497"/>
                  </a:lnTo>
                  <a:lnTo>
                    <a:pt x="2761" y="2544"/>
                  </a:lnTo>
                  <a:lnTo>
                    <a:pt x="2773" y="2594"/>
                  </a:lnTo>
                  <a:lnTo>
                    <a:pt x="2784" y="2646"/>
                  </a:lnTo>
                  <a:lnTo>
                    <a:pt x="2795" y="2700"/>
                  </a:lnTo>
                  <a:lnTo>
                    <a:pt x="2805" y="2755"/>
                  </a:lnTo>
                  <a:lnTo>
                    <a:pt x="2814" y="2810"/>
                  </a:lnTo>
                  <a:lnTo>
                    <a:pt x="2822" y="2865"/>
                  </a:lnTo>
                  <a:lnTo>
                    <a:pt x="2829" y="2919"/>
                  </a:lnTo>
                  <a:lnTo>
                    <a:pt x="2836" y="2971"/>
                  </a:lnTo>
                  <a:lnTo>
                    <a:pt x="2843" y="3023"/>
                  </a:lnTo>
                  <a:lnTo>
                    <a:pt x="2847" y="3073"/>
                  </a:lnTo>
                  <a:lnTo>
                    <a:pt x="2851" y="3119"/>
                  </a:lnTo>
                  <a:lnTo>
                    <a:pt x="2856" y="3162"/>
                  </a:lnTo>
                  <a:lnTo>
                    <a:pt x="2858" y="3200"/>
                  </a:lnTo>
                  <a:lnTo>
                    <a:pt x="2860" y="3236"/>
                  </a:lnTo>
                  <a:lnTo>
                    <a:pt x="2861" y="3264"/>
                  </a:lnTo>
                  <a:lnTo>
                    <a:pt x="2862" y="3288"/>
                  </a:lnTo>
                  <a:lnTo>
                    <a:pt x="2861" y="3306"/>
                  </a:lnTo>
                  <a:lnTo>
                    <a:pt x="2860" y="3317"/>
                  </a:lnTo>
                  <a:lnTo>
                    <a:pt x="2858" y="3321"/>
                  </a:lnTo>
                  <a:lnTo>
                    <a:pt x="0" y="3321"/>
                  </a:lnTo>
                  <a:lnTo>
                    <a:pt x="0" y="3317"/>
                  </a:lnTo>
                  <a:lnTo>
                    <a:pt x="1" y="3306"/>
                  </a:lnTo>
                  <a:lnTo>
                    <a:pt x="2" y="3288"/>
                  </a:lnTo>
                  <a:lnTo>
                    <a:pt x="4" y="3264"/>
                  </a:lnTo>
                  <a:lnTo>
                    <a:pt x="8" y="3236"/>
                  </a:lnTo>
                  <a:lnTo>
                    <a:pt x="11" y="3200"/>
                  </a:lnTo>
                  <a:lnTo>
                    <a:pt x="15" y="3162"/>
                  </a:lnTo>
                  <a:lnTo>
                    <a:pt x="20" y="3119"/>
                  </a:lnTo>
                  <a:lnTo>
                    <a:pt x="25" y="3073"/>
                  </a:lnTo>
                  <a:lnTo>
                    <a:pt x="32" y="3023"/>
                  </a:lnTo>
                  <a:lnTo>
                    <a:pt x="39" y="2971"/>
                  </a:lnTo>
                  <a:lnTo>
                    <a:pt x="46" y="2919"/>
                  </a:lnTo>
                  <a:lnTo>
                    <a:pt x="54" y="2865"/>
                  </a:lnTo>
                  <a:lnTo>
                    <a:pt x="63" y="2810"/>
                  </a:lnTo>
                  <a:lnTo>
                    <a:pt x="73" y="2755"/>
                  </a:lnTo>
                  <a:lnTo>
                    <a:pt x="83" y="2700"/>
                  </a:lnTo>
                  <a:lnTo>
                    <a:pt x="93" y="2646"/>
                  </a:lnTo>
                  <a:lnTo>
                    <a:pt x="105" y="2594"/>
                  </a:lnTo>
                  <a:lnTo>
                    <a:pt x="117" y="2544"/>
                  </a:lnTo>
                  <a:lnTo>
                    <a:pt x="129" y="2497"/>
                  </a:lnTo>
                  <a:lnTo>
                    <a:pt x="143" y="2453"/>
                  </a:lnTo>
                  <a:lnTo>
                    <a:pt x="157" y="2412"/>
                  </a:lnTo>
                  <a:lnTo>
                    <a:pt x="172" y="2376"/>
                  </a:lnTo>
                  <a:lnTo>
                    <a:pt x="187" y="2345"/>
                  </a:lnTo>
                  <a:lnTo>
                    <a:pt x="221" y="2287"/>
                  </a:lnTo>
                  <a:lnTo>
                    <a:pt x="256" y="2235"/>
                  </a:lnTo>
                  <a:lnTo>
                    <a:pt x="291" y="2190"/>
                  </a:lnTo>
                  <a:lnTo>
                    <a:pt x="328" y="2150"/>
                  </a:lnTo>
                  <a:lnTo>
                    <a:pt x="363" y="2116"/>
                  </a:lnTo>
                  <a:lnTo>
                    <a:pt x="399" y="2088"/>
                  </a:lnTo>
                  <a:lnTo>
                    <a:pt x="435" y="2064"/>
                  </a:lnTo>
                  <a:lnTo>
                    <a:pt x="471" y="2045"/>
                  </a:lnTo>
                  <a:lnTo>
                    <a:pt x="507" y="2028"/>
                  </a:lnTo>
                  <a:lnTo>
                    <a:pt x="542" y="2016"/>
                  </a:lnTo>
                  <a:lnTo>
                    <a:pt x="578" y="2006"/>
                  </a:lnTo>
                  <a:lnTo>
                    <a:pt x="612" y="1998"/>
                  </a:lnTo>
                  <a:lnTo>
                    <a:pt x="646" y="1992"/>
                  </a:lnTo>
                  <a:lnTo>
                    <a:pt x="636" y="2034"/>
                  </a:lnTo>
                  <a:lnTo>
                    <a:pt x="626" y="2077"/>
                  </a:lnTo>
                  <a:lnTo>
                    <a:pt x="617" y="2119"/>
                  </a:lnTo>
                  <a:lnTo>
                    <a:pt x="611" y="2165"/>
                  </a:lnTo>
                  <a:lnTo>
                    <a:pt x="606" y="2212"/>
                  </a:lnTo>
                  <a:lnTo>
                    <a:pt x="604" y="2261"/>
                  </a:lnTo>
                  <a:lnTo>
                    <a:pt x="604" y="2511"/>
                  </a:lnTo>
                  <a:lnTo>
                    <a:pt x="569" y="2526"/>
                  </a:lnTo>
                  <a:lnTo>
                    <a:pt x="534" y="2543"/>
                  </a:lnTo>
                  <a:lnTo>
                    <a:pt x="505" y="2564"/>
                  </a:lnTo>
                  <a:lnTo>
                    <a:pt x="477" y="2589"/>
                  </a:lnTo>
                  <a:lnTo>
                    <a:pt x="454" y="2617"/>
                  </a:lnTo>
                  <a:lnTo>
                    <a:pt x="434" y="2649"/>
                  </a:lnTo>
                  <a:lnTo>
                    <a:pt x="417" y="2683"/>
                  </a:lnTo>
                  <a:lnTo>
                    <a:pt x="406" y="2719"/>
                  </a:lnTo>
                  <a:lnTo>
                    <a:pt x="398" y="2759"/>
                  </a:lnTo>
                  <a:lnTo>
                    <a:pt x="396" y="2802"/>
                  </a:lnTo>
                  <a:lnTo>
                    <a:pt x="399" y="2847"/>
                  </a:lnTo>
                  <a:lnTo>
                    <a:pt x="409" y="2890"/>
                  </a:lnTo>
                  <a:lnTo>
                    <a:pt x="426" y="2931"/>
                  </a:lnTo>
                  <a:lnTo>
                    <a:pt x="448" y="2969"/>
                  </a:lnTo>
                  <a:lnTo>
                    <a:pt x="475" y="3003"/>
                  </a:lnTo>
                  <a:lnTo>
                    <a:pt x="506" y="3035"/>
                  </a:lnTo>
                  <a:lnTo>
                    <a:pt x="541" y="3062"/>
                  </a:lnTo>
                  <a:lnTo>
                    <a:pt x="579" y="3084"/>
                  </a:lnTo>
                  <a:lnTo>
                    <a:pt x="621" y="3099"/>
                  </a:lnTo>
                  <a:lnTo>
                    <a:pt x="664" y="3110"/>
                  </a:lnTo>
                  <a:lnTo>
                    <a:pt x="708" y="3113"/>
                  </a:lnTo>
                  <a:lnTo>
                    <a:pt x="754" y="3110"/>
                  </a:lnTo>
                  <a:lnTo>
                    <a:pt x="797" y="3099"/>
                  </a:lnTo>
                  <a:lnTo>
                    <a:pt x="839" y="3084"/>
                  </a:lnTo>
                  <a:lnTo>
                    <a:pt x="876" y="3063"/>
                  </a:lnTo>
                  <a:lnTo>
                    <a:pt x="912" y="3036"/>
                  </a:lnTo>
                  <a:lnTo>
                    <a:pt x="944" y="3007"/>
                  </a:lnTo>
                  <a:lnTo>
                    <a:pt x="970" y="2974"/>
                  </a:lnTo>
                  <a:lnTo>
                    <a:pt x="993" y="2938"/>
                  </a:lnTo>
                  <a:lnTo>
                    <a:pt x="1009" y="2901"/>
                  </a:lnTo>
                  <a:lnTo>
                    <a:pt x="1019" y="2861"/>
                  </a:lnTo>
                  <a:lnTo>
                    <a:pt x="1022" y="2822"/>
                  </a:lnTo>
                  <a:lnTo>
                    <a:pt x="1020" y="2785"/>
                  </a:lnTo>
                  <a:lnTo>
                    <a:pt x="1012" y="2748"/>
                  </a:lnTo>
                  <a:lnTo>
                    <a:pt x="1001" y="2713"/>
                  </a:lnTo>
                  <a:lnTo>
                    <a:pt x="985" y="2679"/>
                  </a:lnTo>
                  <a:lnTo>
                    <a:pt x="965" y="2646"/>
                  </a:lnTo>
                  <a:lnTo>
                    <a:pt x="942" y="2617"/>
                  </a:lnTo>
                  <a:lnTo>
                    <a:pt x="914" y="2589"/>
                  </a:lnTo>
                  <a:lnTo>
                    <a:pt x="883" y="2566"/>
                  </a:lnTo>
                  <a:lnTo>
                    <a:pt x="850" y="2548"/>
                  </a:lnTo>
                  <a:lnTo>
                    <a:pt x="813" y="2532"/>
                  </a:lnTo>
                  <a:lnTo>
                    <a:pt x="813" y="2283"/>
                  </a:lnTo>
                  <a:lnTo>
                    <a:pt x="814" y="2236"/>
                  </a:lnTo>
                  <a:lnTo>
                    <a:pt x="818" y="2193"/>
                  </a:lnTo>
                  <a:lnTo>
                    <a:pt x="823" y="2155"/>
                  </a:lnTo>
                  <a:lnTo>
                    <a:pt x="831" y="2121"/>
                  </a:lnTo>
                  <a:lnTo>
                    <a:pt x="840" y="2091"/>
                  </a:lnTo>
                  <a:lnTo>
                    <a:pt x="850" y="2064"/>
                  </a:lnTo>
                  <a:lnTo>
                    <a:pt x="861" y="2042"/>
                  </a:lnTo>
                  <a:lnTo>
                    <a:pt x="872" y="2023"/>
                  </a:lnTo>
                  <a:lnTo>
                    <a:pt x="884" y="2006"/>
                  </a:lnTo>
                  <a:lnTo>
                    <a:pt x="897" y="1992"/>
                  </a:lnTo>
                  <a:lnTo>
                    <a:pt x="931" y="1986"/>
                  </a:lnTo>
                  <a:lnTo>
                    <a:pt x="963" y="1979"/>
                  </a:lnTo>
                  <a:lnTo>
                    <a:pt x="994" y="1970"/>
                  </a:lnTo>
                  <a:lnTo>
                    <a:pt x="1021" y="1960"/>
                  </a:lnTo>
                  <a:lnTo>
                    <a:pt x="1047" y="1948"/>
                  </a:lnTo>
                  <a:lnTo>
                    <a:pt x="1070" y="1933"/>
                  </a:lnTo>
                  <a:lnTo>
                    <a:pt x="1089" y="1917"/>
                  </a:lnTo>
                  <a:lnTo>
                    <a:pt x="1104" y="1898"/>
                  </a:lnTo>
                  <a:lnTo>
                    <a:pt x="1116" y="1877"/>
                  </a:lnTo>
                  <a:lnTo>
                    <a:pt x="1124" y="1853"/>
                  </a:lnTo>
                  <a:lnTo>
                    <a:pt x="1126" y="1826"/>
                  </a:lnTo>
                  <a:lnTo>
                    <a:pt x="1124" y="1801"/>
                  </a:lnTo>
                  <a:lnTo>
                    <a:pt x="1119" y="1779"/>
                  </a:lnTo>
                  <a:lnTo>
                    <a:pt x="1110" y="1762"/>
                  </a:lnTo>
                  <a:lnTo>
                    <a:pt x="1099" y="1745"/>
                  </a:lnTo>
                  <a:lnTo>
                    <a:pt x="1083" y="1731"/>
                  </a:lnTo>
                  <a:lnTo>
                    <a:pt x="1067" y="1719"/>
                  </a:lnTo>
                  <a:lnTo>
                    <a:pt x="1048" y="1707"/>
                  </a:lnTo>
                  <a:lnTo>
                    <a:pt x="1027" y="1694"/>
                  </a:lnTo>
                  <a:lnTo>
                    <a:pt x="1005" y="1681"/>
                  </a:lnTo>
                  <a:lnTo>
                    <a:pt x="981" y="1666"/>
                  </a:lnTo>
                  <a:lnTo>
                    <a:pt x="957" y="1650"/>
                  </a:lnTo>
                  <a:lnTo>
                    <a:pt x="933" y="1631"/>
                  </a:lnTo>
                  <a:lnTo>
                    <a:pt x="907" y="1609"/>
                  </a:lnTo>
                  <a:lnTo>
                    <a:pt x="883" y="1582"/>
                  </a:lnTo>
                  <a:lnTo>
                    <a:pt x="858" y="1552"/>
                  </a:lnTo>
                  <a:lnTo>
                    <a:pt x="834" y="1515"/>
                  </a:lnTo>
                  <a:lnTo>
                    <a:pt x="833" y="1512"/>
                  </a:lnTo>
                  <a:lnTo>
                    <a:pt x="830" y="1502"/>
                  </a:lnTo>
                  <a:lnTo>
                    <a:pt x="824" y="1488"/>
                  </a:lnTo>
                  <a:lnTo>
                    <a:pt x="819" y="1467"/>
                  </a:lnTo>
                  <a:lnTo>
                    <a:pt x="811" y="1442"/>
                  </a:lnTo>
                  <a:lnTo>
                    <a:pt x="802" y="1411"/>
                  </a:lnTo>
                  <a:lnTo>
                    <a:pt x="792" y="1375"/>
                  </a:lnTo>
                  <a:lnTo>
                    <a:pt x="782" y="1337"/>
                  </a:lnTo>
                  <a:lnTo>
                    <a:pt x="771" y="1294"/>
                  </a:lnTo>
                  <a:lnTo>
                    <a:pt x="761" y="1249"/>
                  </a:lnTo>
                  <a:lnTo>
                    <a:pt x="750" y="1199"/>
                  </a:lnTo>
                  <a:lnTo>
                    <a:pt x="740" y="1148"/>
                  </a:lnTo>
                  <a:lnTo>
                    <a:pt x="731" y="1094"/>
                  </a:lnTo>
                  <a:lnTo>
                    <a:pt x="723" y="1039"/>
                  </a:lnTo>
                  <a:lnTo>
                    <a:pt x="715" y="980"/>
                  </a:lnTo>
                  <a:lnTo>
                    <a:pt x="709" y="922"/>
                  </a:lnTo>
                  <a:lnTo>
                    <a:pt x="705" y="863"/>
                  </a:lnTo>
                  <a:lnTo>
                    <a:pt x="703" y="802"/>
                  </a:lnTo>
                  <a:lnTo>
                    <a:pt x="703" y="742"/>
                  </a:lnTo>
                  <a:lnTo>
                    <a:pt x="704" y="682"/>
                  </a:lnTo>
                  <a:lnTo>
                    <a:pt x="708" y="622"/>
                  </a:lnTo>
                  <a:lnTo>
                    <a:pt x="917" y="622"/>
                  </a:lnTo>
                  <a:lnTo>
                    <a:pt x="908" y="603"/>
                  </a:lnTo>
                  <a:lnTo>
                    <a:pt x="903" y="586"/>
                  </a:lnTo>
                  <a:lnTo>
                    <a:pt x="900" y="570"/>
                  </a:lnTo>
                  <a:lnTo>
                    <a:pt x="897" y="554"/>
                  </a:lnTo>
                  <a:lnTo>
                    <a:pt x="897" y="538"/>
                  </a:lnTo>
                  <a:lnTo>
                    <a:pt x="897" y="519"/>
                  </a:lnTo>
                  <a:lnTo>
                    <a:pt x="898" y="499"/>
                  </a:lnTo>
                  <a:lnTo>
                    <a:pt x="902" y="483"/>
                  </a:lnTo>
                  <a:lnTo>
                    <a:pt x="907" y="467"/>
                  </a:lnTo>
                  <a:lnTo>
                    <a:pt x="912" y="451"/>
                  </a:lnTo>
                  <a:lnTo>
                    <a:pt x="916" y="434"/>
                  </a:lnTo>
                  <a:lnTo>
                    <a:pt x="917" y="416"/>
                  </a:lnTo>
                  <a:lnTo>
                    <a:pt x="750" y="416"/>
                  </a:lnTo>
                  <a:lnTo>
                    <a:pt x="768" y="373"/>
                  </a:lnTo>
                  <a:lnTo>
                    <a:pt x="788" y="332"/>
                  </a:lnTo>
                  <a:lnTo>
                    <a:pt x="811" y="292"/>
                  </a:lnTo>
                  <a:lnTo>
                    <a:pt x="838" y="254"/>
                  </a:lnTo>
                  <a:lnTo>
                    <a:pt x="867" y="218"/>
                  </a:lnTo>
                  <a:lnTo>
                    <a:pt x="901" y="184"/>
                  </a:lnTo>
                  <a:lnTo>
                    <a:pt x="937" y="152"/>
                  </a:lnTo>
                  <a:lnTo>
                    <a:pt x="977" y="122"/>
                  </a:lnTo>
                  <a:lnTo>
                    <a:pt x="1021" y="95"/>
                  </a:lnTo>
                  <a:lnTo>
                    <a:pt x="1069" y="71"/>
                  </a:lnTo>
                  <a:lnTo>
                    <a:pt x="1121" y="50"/>
                  </a:lnTo>
                  <a:lnTo>
                    <a:pt x="1176" y="33"/>
                  </a:lnTo>
                  <a:lnTo>
                    <a:pt x="1236" y="18"/>
                  </a:lnTo>
                  <a:lnTo>
                    <a:pt x="1299" y="9"/>
                  </a:lnTo>
                  <a:lnTo>
                    <a:pt x="1368" y="2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85C0F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4550389" y="613888"/>
              <a:ext cx="3337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srgbClr val="44546A">
                      <a:lumMod val="50000"/>
                    </a:srgbClr>
                  </a:solidFill>
                  <a:cs typeface="+mn-ea"/>
                  <a:sym typeface="+mn-lt"/>
                </a:rPr>
                <a:t>此处添加大标题</a:t>
              </a:r>
              <a:endParaRPr lang="en-US" sz="3200" b="1" spc="300" dirty="0">
                <a:solidFill>
                  <a:srgbClr val="85C0FB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Straight Connector 22"/>
            <p:cNvCxnSpPr/>
            <p:nvPr/>
          </p:nvCxnSpPr>
          <p:spPr>
            <a:xfrm>
              <a:off x="4445330" y="1302985"/>
              <a:ext cx="343592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-任意多边形 5"/>
          <p:cNvSpPr/>
          <p:nvPr/>
        </p:nvSpPr>
        <p:spPr>
          <a:xfrm rot="5400000" flipH="1">
            <a:off x="4589883" y="-753302"/>
            <a:ext cx="6425294" cy="83938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1" h="21384" extrusionOk="0">
                <a:moveTo>
                  <a:pt x="21299" y="0"/>
                </a:moveTo>
                <a:cubicBezTo>
                  <a:pt x="21299" y="0"/>
                  <a:pt x="21600" y="6551"/>
                  <a:pt x="14689" y="9227"/>
                </a:cubicBezTo>
                <a:cubicBezTo>
                  <a:pt x="10992" y="10657"/>
                  <a:pt x="8848" y="10142"/>
                  <a:pt x="5772" y="16632"/>
                </a:cubicBezTo>
                <a:cubicBezTo>
                  <a:pt x="3412" y="21600"/>
                  <a:pt x="0" y="21383"/>
                  <a:pt x="0" y="21383"/>
                </a:cubicBezTo>
                <a:cubicBezTo>
                  <a:pt x="0" y="0"/>
                  <a:pt x="0" y="0"/>
                  <a:pt x="0" y="0"/>
                </a:cubicBezTo>
                <a:lnTo>
                  <a:pt x="21299" y="0"/>
                </a:lnTo>
                <a:close/>
              </a:path>
            </a:pathLst>
          </a:custGeom>
          <a:solidFill>
            <a:srgbClr val="E8EAFF"/>
          </a:solidFill>
          <a:ln w="12700">
            <a:miter lim="400000"/>
          </a:ln>
          <a:effectLst/>
        </p:spPr>
        <p:txBody>
          <a:bodyPr tIns="91439" bIns="91439"/>
          <a:lstStyle/>
          <a:p>
            <a:pPr algn="l" defTabSz="1828800">
              <a:defRPr sz="3600" b="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5682" y="782122"/>
            <a:ext cx="62406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800" b="1">
                <a:ln w="12700">
                  <a:noFill/>
                </a:ln>
                <a:solidFill>
                  <a:schemeClr val="bg1"/>
                </a:solidFill>
                <a:effectLst>
                  <a:outerShdw blurRad="88900" dist="114300" dir="3000000" sx="101000" sy="101000" algn="t" rotWithShape="0">
                    <a:srgbClr val="F98E80">
                      <a:alpha val="71000"/>
                    </a:srgbClr>
                  </a:outerShdw>
                </a:effectLst>
                <a:latin typeface="小单纯体" panose="02010601030101010101" pitchFamily="2" charset="-122"/>
                <a:ea typeface="小单纯体" panose="02010601030101010101" pitchFamily="2" charset="-122"/>
              </a:defRPr>
            </a:lvl1pPr>
          </a:lstStyle>
          <a:p>
            <a:pPr algn="ctr"/>
            <a:r>
              <a:rPr lang="en-US" altLang="zh-CN" sz="16600" dirty="0">
                <a:solidFill>
                  <a:srgbClr val="786DCE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6600" dirty="0">
              <a:solidFill>
                <a:srgbClr val="786DCE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6761" y="3288424"/>
            <a:ext cx="603655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786DCE"/>
                </a:solidFill>
                <a:cs typeface="+mn-ea"/>
                <a:sym typeface="+mn-lt"/>
              </a:rPr>
              <a:t>标题文字内容</a:t>
            </a:r>
            <a:endParaRPr lang="zh-CN" altLang="en-US" sz="6000" b="1" spc="600" dirty="0">
              <a:solidFill>
                <a:srgbClr val="786DCE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17466" y="4327719"/>
            <a:ext cx="515706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600">
                <a:solidFill>
                  <a:srgbClr val="786DCE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6" grpId="0"/>
      <p:bldP spid="7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246" y="613871"/>
            <a:ext cx="2546367" cy="5823737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2785481" y="1493392"/>
            <a:ext cx="3840168" cy="3825892"/>
            <a:chOff x="5132069" y="3005834"/>
            <a:chExt cx="9216394" cy="9182131"/>
          </a:xfrm>
        </p:grpSpPr>
        <p:grpSp>
          <p:nvGrpSpPr>
            <p:cNvPr id="21" name="Freeform: Shape 6"/>
            <p:cNvGrpSpPr/>
            <p:nvPr/>
          </p:nvGrpSpPr>
          <p:grpSpPr>
            <a:xfrm>
              <a:off x="5132069" y="3005834"/>
              <a:ext cx="7059933" cy="2119632"/>
              <a:chOff x="0" y="-1"/>
              <a:chExt cx="7059932" cy="2119631"/>
            </a:xfrm>
          </p:grpSpPr>
          <p:sp>
            <p:nvSpPr>
              <p:cNvPr id="22" name="形状"/>
              <p:cNvSpPr/>
              <p:nvPr/>
            </p:nvSpPr>
            <p:spPr>
              <a:xfrm rot="16200000" flipH="1">
                <a:off x="2470150" y="-2470151"/>
                <a:ext cx="2119631" cy="7059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05"/>
                    </a:moveTo>
                    <a:lnTo>
                      <a:pt x="10800" y="0"/>
                    </a:lnTo>
                    <a:lnTo>
                      <a:pt x="21600" y="2605"/>
                    </a:lnTo>
                    <a:lnTo>
                      <a:pt x="21592" y="2605"/>
                    </a:lnTo>
                    <a:lnTo>
                      <a:pt x="21592" y="21600"/>
                    </a:lnTo>
                    <a:lnTo>
                      <a:pt x="8" y="16169"/>
                    </a:lnTo>
                    <a:lnTo>
                      <a:pt x="8" y="2605"/>
                    </a:lnTo>
                    <a:close/>
                  </a:path>
                </a:pathLst>
              </a:custGeom>
              <a:solidFill>
                <a:srgbClr val="78CDE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>
                  <a:defRPr sz="3600" b="0">
                    <a:solidFill>
                      <a:srgbClr val="FFFFFF"/>
                    </a:solidFill>
                    <a:latin typeface="等线" panose="02010600030101010101" charset="-122"/>
                    <a:ea typeface="等线" panose="02010600030101010101" charset="-122"/>
                    <a:cs typeface="等线" panose="02010600030101010101" charset="-122"/>
                    <a:sym typeface="等线" panose="02010600030101010101" charset="-122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添 加 标 题"/>
              <p:cNvSpPr txBox="1"/>
              <p:nvPr/>
            </p:nvSpPr>
            <p:spPr>
              <a:xfrm>
                <a:off x="1209212" y="0"/>
                <a:ext cx="2713659" cy="21196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rmAutofit/>
              </a:bodyPr>
              <a:lstStyle>
                <a:lvl1pPr defTabSz="1828800">
                  <a:defRPr sz="4400" b="0">
                    <a:solidFill>
                      <a:srgbClr val="FFFFFF"/>
                    </a:solidFill>
                    <a:latin typeface="方正黑体简体"/>
                    <a:ea typeface="方正黑体简体"/>
                    <a:cs typeface="方正黑体简体"/>
                    <a:sym typeface="方正黑体简体"/>
                  </a:defRPr>
                </a:lvl1pPr>
              </a:lstStyle>
              <a:p>
                <a:r>
                  <a:rPr sz="2200" dirty="0">
                    <a:latin typeface="+mn-lt"/>
                    <a:ea typeface="+mn-ea"/>
                    <a:cs typeface="+mn-ea"/>
                    <a:sym typeface="+mn-lt"/>
                  </a:rPr>
                  <a:t>添 加 标 题</a:t>
                </a:r>
                <a:endParaRPr sz="2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: Shape 8"/>
            <p:cNvSpPr/>
            <p:nvPr/>
          </p:nvSpPr>
          <p:spPr>
            <a:xfrm rot="12018952" flipH="1">
              <a:off x="9766299" y="3676395"/>
              <a:ext cx="853442" cy="779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916" y="0"/>
                  </a:lnTo>
                  <a:lnTo>
                    <a:pt x="9859" y="469"/>
                  </a:lnTo>
                  <a:cubicBezTo>
                    <a:pt x="9153" y="4231"/>
                    <a:pt x="7272" y="7595"/>
                    <a:pt x="4571" y="10009"/>
                  </a:cubicBezTo>
                  <a:lnTo>
                    <a:pt x="3670" y="10708"/>
                  </a:lnTo>
                  <a:close/>
                  <a:moveTo>
                    <a:pt x="17679" y="0"/>
                  </a:moveTo>
                  <a:lnTo>
                    <a:pt x="21600" y="0"/>
                  </a:lnTo>
                  <a:cubicBezTo>
                    <a:pt x="21600" y="9660"/>
                    <a:pt x="15928" y="18290"/>
                    <a:pt x="7402" y="21600"/>
                  </a:cubicBezTo>
                  <a:lnTo>
                    <a:pt x="6113" y="17840"/>
                  </a:lnTo>
                  <a:lnTo>
                    <a:pt x="7188" y="17423"/>
                  </a:lnTo>
                  <a:cubicBezTo>
                    <a:pt x="13227" y="14556"/>
                    <a:pt x="17280" y="8265"/>
                    <a:pt x="17687" y="1127"/>
                  </a:cubicBezTo>
                  <a:close/>
                  <a:moveTo>
                    <a:pt x="12139" y="0"/>
                  </a:moveTo>
                  <a:lnTo>
                    <a:pt x="15475" y="0"/>
                  </a:lnTo>
                  <a:lnTo>
                    <a:pt x="15482" y="979"/>
                  </a:lnTo>
                  <a:cubicBezTo>
                    <a:pt x="15126" y="7220"/>
                    <a:pt x="11582" y="12720"/>
                    <a:pt x="6302" y="15227"/>
                  </a:cubicBezTo>
                  <a:lnTo>
                    <a:pt x="5345" y="15598"/>
                  </a:lnTo>
                  <a:lnTo>
                    <a:pt x="4465" y="13031"/>
                  </a:lnTo>
                  <a:lnTo>
                    <a:pt x="5976" y="11859"/>
                  </a:lnTo>
                  <a:cubicBezTo>
                    <a:pt x="9065" y="9098"/>
                    <a:pt x="11216" y="5251"/>
                    <a:pt x="12024" y="94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tIns="45720" bIns="45720" anchor="ctr"/>
            <a:lstStyle/>
            <a:p>
              <a:pPr>
                <a:defRPr sz="3600" b="0">
                  <a:solidFill>
                    <a:srgbClr val="FFFFFF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25" name="Freeform: Shape 3"/>
            <p:cNvGrpSpPr/>
            <p:nvPr/>
          </p:nvGrpSpPr>
          <p:grpSpPr>
            <a:xfrm>
              <a:off x="7287259" y="9379963"/>
              <a:ext cx="7059933" cy="2808002"/>
              <a:chOff x="0" y="-1"/>
              <a:chExt cx="7059932" cy="2808001"/>
            </a:xfrm>
          </p:grpSpPr>
          <p:sp>
            <p:nvSpPr>
              <p:cNvPr id="26" name="形状"/>
              <p:cNvSpPr/>
              <p:nvPr/>
            </p:nvSpPr>
            <p:spPr>
              <a:xfrm rot="5400000" flipH="1">
                <a:off x="2461260" y="-2461261"/>
                <a:ext cx="2137411" cy="7059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05"/>
                    </a:moveTo>
                    <a:lnTo>
                      <a:pt x="10800" y="0"/>
                    </a:lnTo>
                    <a:lnTo>
                      <a:pt x="21600" y="2605"/>
                    </a:lnTo>
                    <a:lnTo>
                      <a:pt x="21592" y="2605"/>
                    </a:lnTo>
                    <a:lnTo>
                      <a:pt x="21592" y="21600"/>
                    </a:lnTo>
                    <a:lnTo>
                      <a:pt x="8" y="16169"/>
                    </a:lnTo>
                    <a:lnTo>
                      <a:pt x="8" y="2605"/>
                    </a:lnTo>
                    <a:close/>
                  </a:path>
                </a:pathLst>
              </a:custGeom>
              <a:solidFill>
                <a:srgbClr val="786DC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t">
                <a:noAutofit/>
              </a:bodyPr>
              <a:lstStyle/>
              <a:p>
                <a:pPr>
                  <a:defRPr sz="4400" b="0">
                    <a:solidFill>
                      <a:srgbClr val="FFFFFF"/>
                    </a:solidFill>
                    <a:latin typeface="方正黑体简体"/>
                    <a:ea typeface="方正黑体简体"/>
                    <a:cs typeface="方正黑体简体"/>
                    <a:sym typeface="方正黑体简体"/>
                  </a:defRPr>
                </a:pPr>
                <a:endParaRPr sz="2200" dirty="0">
                  <a:cs typeface="+mn-ea"/>
                  <a:sym typeface="+mn-lt"/>
                </a:endParaRPr>
              </a:p>
            </p:txBody>
          </p:sp>
          <p:sp>
            <p:nvSpPr>
              <p:cNvPr id="27" name="添 加 标 题"/>
              <p:cNvSpPr txBox="1"/>
              <p:nvPr/>
            </p:nvSpPr>
            <p:spPr>
              <a:xfrm>
                <a:off x="3238502" y="670589"/>
                <a:ext cx="2713659" cy="21374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t">
                <a:normAutofit/>
              </a:bodyPr>
              <a:lstStyle>
                <a:lvl1pPr defTabSz="1828800">
                  <a:defRPr sz="4400" b="0">
                    <a:solidFill>
                      <a:srgbClr val="FFFFFF"/>
                    </a:solidFill>
                    <a:latin typeface="方正黑体简体"/>
                    <a:ea typeface="方正黑体简体"/>
                    <a:cs typeface="方正黑体简体"/>
                    <a:sym typeface="方正黑体简体"/>
                  </a:defRPr>
                </a:lvl1pPr>
              </a:lstStyle>
              <a:p>
                <a:r>
                  <a:rPr sz="2200" dirty="0">
                    <a:latin typeface="+mn-lt"/>
                    <a:ea typeface="+mn-ea"/>
                    <a:cs typeface="+mn-ea"/>
                    <a:sym typeface="+mn-lt"/>
                  </a:rPr>
                  <a:t>添 加 标 题</a:t>
                </a:r>
                <a:endParaRPr sz="2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Freeform: Shape 21"/>
            <p:cNvSpPr/>
            <p:nvPr/>
          </p:nvSpPr>
          <p:spPr>
            <a:xfrm>
              <a:off x="9071609" y="9976864"/>
              <a:ext cx="943611" cy="943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175"/>
                  </a:moveTo>
                  <a:cubicBezTo>
                    <a:pt x="21600" y="14513"/>
                    <a:pt x="21263" y="14850"/>
                    <a:pt x="21263" y="14850"/>
                  </a:cubicBezTo>
                  <a:cubicBezTo>
                    <a:pt x="11138" y="21600"/>
                    <a:pt x="11138" y="21600"/>
                    <a:pt x="11138" y="21600"/>
                  </a:cubicBezTo>
                  <a:cubicBezTo>
                    <a:pt x="11138" y="21600"/>
                    <a:pt x="10800" y="21600"/>
                    <a:pt x="10800" y="21600"/>
                  </a:cubicBezTo>
                  <a:cubicBezTo>
                    <a:pt x="10463" y="21600"/>
                    <a:pt x="10463" y="21600"/>
                    <a:pt x="10125" y="21600"/>
                  </a:cubicBezTo>
                  <a:cubicBezTo>
                    <a:pt x="337" y="14850"/>
                    <a:pt x="337" y="14850"/>
                    <a:pt x="337" y="14850"/>
                  </a:cubicBezTo>
                  <a:cubicBezTo>
                    <a:pt x="0" y="14850"/>
                    <a:pt x="0" y="14513"/>
                    <a:pt x="0" y="14175"/>
                  </a:cubicBezTo>
                  <a:cubicBezTo>
                    <a:pt x="0" y="7763"/>
                    <a:pt x="0" y="7763"/>
                    <a:pt x="0" y="7763"/>
                  </a:cubicBezTo>
                  <a:cubicBezTo>
                    <a:pt x="0" y="7425"/>
                    <a:pt x="0" y="7088"/>
                    <a:pt x="337" y="6750"/>
                  </a:cubicBezTo>
                  <a:cubicBezTo>
                    <a:pt x="10125" y="337"/>
                    <a:pt x="10125" y="337"/>
                    <a:pt x="10125" y="337"/>
                  </a:cubicBezTo>
                  <a:cubicBezTo>
                    <a:pt x="10463" y="337"/>
                    <a:pt x="10463" y="0"/>
                    <a:pt x="10800" y="0"/>
                  </a:cubicBezTo>
                  <a:cubicBezTo>
                    <a:pt x="10800" y="0"/>
                    <a:pt x="11138" y="337"/>
                    <a:pt x="11138" y="337"/>
                  </a:cubicBezTo>
                  <a:cubicBezTo>
                    <a:pt x="21263" y="6750"/>
                    <a:pt x="21263" y="6750"/>
                    <a:pt x="21263" y="6750"/>
                  </a:cubicBezTo>
                  <a:cubicBezTo>
                    <a:pt x="21263" y="7088"/>
                    <a:pt x="21600" y="7425"/>
                    <a:pt x="21600" y="7763"/>
                  </a:cubicBezTo>
                  <a:lnTo>
                    <a:pt x="21600" y="14175"/>
                  </a:lnTo>
                  <a:close/>
                  <a:moveTo>
                    <a:pt x="4050" y="10800"/>
                  </a:moveTo>
                  <a:cubicBezTo>
                    <a:pt x="1687" y="9450"/>
                    <a:pt x="1687" y="9450"/>
                    <a:pt x="1687" y="9450"/>
                  </a:cubicBezTo>
                  <a:cubicBezTo>
                    <a:pt x="1687" y="12488"/>
                    <a:pt x="1687" y="12488"/>
                    <a:pt x="1687" y="12488"/>
                  </a:cubicBezTo>
                  <a:lnTo>
                    <a:pt x="4050" y="10800"/>
                  </a:lnTo>
                  <a:close/>
                  <a:moveTo>
                    <a:pt x="9788" y="7088"/>
                  </a:moveTo>
                  <a:cubicBezTo>
                    <a:pt x="9788" y="2700"/>
                    <a:pt x="9788" y="2700"/>
                    <a:pt x="9788" y="2700"/>
                  </a:cubicBezTo>
                  <a:cubicBezTo>
                    <a:pt x="2362" y="7763"/>
                    <a:pt x="2362" y="7763"/>
                    <a:pt x="2362" y="7763"/>
                  </a:cubicBezTo>
                  <a:cubicBezTo>
                    <a:pt x="5738" y="9788"/>
                    <a:pt x="5738" y="9788"/>
                    <a:pt x="5738" y="9788"/>
                  </a:cubicBezTo>
                  <a:lnTo>
                    <a:pt x="9788" y="7088"/>
                  </a:lnTo>
                  <a:close/>
                  <a:moveTo>
                    <a:pt x="9788" y="18900"/>
                  </a:moveTo>
                  <a:cubicBezTo>
                    <a:pt x="9788" y="14850"/>
                    <a:pt x="9788" y="14850"/>
                    <a:pt x="9788" y="14850"/>
                  </a:cubicBezTo>
                  <a:cubicBezTo>
                    <a:pt x="5738" y="12150"/>
                    <a:pt x="5738" y="12150"/>
                    <a:pt x="5738" y="12150"/>
                  </a:cubicBezTo>
                  <a:cubicBezTo>
                    <a:pt x="2362" y="14175"/>
                    <a:pt x="2362" y="14175"/>
                    <a:pt x="2362" y="14175"/>
                  </a:cubicBezTo>
                  <a:lnTo>
                    <a:pt x="9788" y="18900"/>
                  </a:lnTo>
                  <a:close/>
                  <a:moveTo>
                    <a:pt x="13838" y="10800"/>
                  </a:moveTo>
                  <a:cubicBezTo>
                    <a:pt x="10800" y="8775"/>
                    <a:pt x="10800" y="8775"/>
                    <a:pt x="10800" y="8775"/>
                  </a:cubicBezTo>
                  <a:cubicBezTo>
                    <a:pt x="7425" y="10800"/>
                    <a:pt x="7425" y="10800"/>
                    <a:pt x="7425" y="10800"/>
                  </a:cubicBezTo>
                  <a:cubicBezTo>
                    <a:pt x="10800" y="13163"/>
                    <a:pt x="10800" y="13163"/>
                    <a:pt x="10800" y="13163"/>
                  </a:cubicBezTo>
                  <a:lnTo>
                    <a:pt x="13838" y="10800"/>
                  </a:lnTo>
                  <a:close/>
                  <a:moveTo>
                    <a:pt x="18900" y="7763"/>
                  </a:moveTo>
                  <a:cubicBezTo>
                    <a:pt x="11813" y="2700"/>
                    <a:pt x="11813" y="2700"/>
                    <a:pt x="11813" y="2700"/>
                  </a:cubicBezTo>
                  <a:cubicBezTo>
                    <a:pt x="11813" y="7088"/>
                    <a:pt x="11813" y="7088"/>
                    <a:pt x="11813" y="7088"/>
                  </a:cubicBezTo>
                  <a:cubicBezTo>
                    <a:pt x="15525" y="9788"/>
                    <a:pt x="15525" y="9788"/>
                    <a:pt x="15525" y="9788"/>
                  </a:cubicBezTo>
                  <a:lnTo>
                    <a:pt x="18900" y="7763"/>
                  </a:lnTo>
                  <a:close/>
                  <a:moveTo>
                    <a:pt x="18900" y="14175"/>
                  </a:moveTo>
                  <a:cubicBezTo>
                    <a:pt x="15525" y="12150"/>
                    <a:pt x="15525" y="12150"/>
                    <a:pt x="15525" y="12150"/>
                  </a:cubicBezTo>
                  <a:cubicBezTo>
                    <a:pt x="11813" y="14850"/>
                    <a:pt x="11813" y="14850"/>
                    <a:pt x="11813" y="14850"/>
                  </a:cubicBezTo>
                  <a:cubicBezTo>
                    <a:pt x="11813" y="18900"/>
                    <a:pt x="11813" y="18900"/>
                    <a:pt x="11813" y="18900"/>
                  </a:cubicBezTo>
                  <a:lnTo>
                    <a:pt x="18900" y="14175"/>
                  </a:lnTo>
                  <a:close/>
                  <a:moveTo>
                    <a:pt x="19575" y="12488"/>
                  </a:moveTo>
                  <a:cubicBezTo>
                    <a:pt x="19575" y="9450"/>
                    <a:pt x="19575" y="9450"/>
                    <a:pt x="19575" y="9450"/>
                  </a:cubicBezTo>
                  <a:cubicBezTo>
                    <a:pt x="17213" y="10800"/>
                    <a:pt x="17213" y="10800"/>
                    <a:pt x="17213" y="10800"/>
                  </a:cubicBezTo>
                  <a:lnTo>
                    <a:pt x="19575" y="12488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tIns="45720" bIns="45720" anchor="ctr"/>
            <a:lstStyle/>
            <a:p>
              <a:pPr>
                <a:defRPr sz="3600" b="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29" name="Freeform: Shape 4"/>
            <p:cNvGrpSpPr/>
            <p:nvPr/>
          </p:nvGrpSpPr>
          <p:grpSpPr>
            <a:xfrm>
              <a:off x="7288529" y="5120384"/>
              <a:ext cx="7059934" cy="2127253"/>
              <a:chOff x="0" y="-1"/>
              <a:chExt cx="7059932" cy="2127252"/>
            </a:xfrm>
          </p:grpSpPr>
          <p:sp>
            <p:nvSpPr>
              <p:cNvPr id="30" name="形状"/>
              <p:cNvSpPr/>
              <p:nvPr/>
            </p:nvSpPr>
            <p:spPr>
              <a:xfrm rot="5400000">
                <a:off x="2466340" y="-2466341"/>
                <a:ext cx="2127251" cy="7059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05"/>
                    </a:moveTo>
                    <a:lnTo>
                      <a:pt x="10800" y="0"/>
                    </a:lnTo>
                    <a:lnTo>
                      <a:pt x="21600" y="2605"/>
                    </a:lnTo>
                    <a:lnTo>
                      <a:pt x="21592" y="2605"/>
                    </a:lnTo>
                    <a:lnTo>
                      <a:pt x="21592" y="21600"/>
                    </a:lnTo>
                    <a:lnTo>
                      <a:pt x="8" y="16169"/>
                    </a:lnTo>
                    <a:lnTo>
                      <a:pt x="8" y="2605"/>
                    </a:lnTo>
                    <a:close/>
                  </a:path>
                </a:pathLst>
              </a:custGeom>
              <a:solidFill>
                <a:srgbClr val="786DC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>
                  <a:defRPr sz="4400" b="0">
                    <a:solidFill>
                      <a:srgbClr val="FFFFFF"/>
                    </a:solidFill>
                    <a:latin typeface="方正黑体简体"/>
                    <a:ea typeface="方正黑体简体"/>
                    <a:cs typeface="方正黑体简体"/>
                    <a:sym typeface="方正黑体简体"/>
                  </a:defRPr>
                </a:pPr>
                <a:endParaRPr sz="2200">
                  <a:cs typeface="+mn-ea"/>
                  <a:sym typeface="+mn-lt"/>
                </a:endParaRPr>
              </a:p>
            </p:txBody>
          </p:sp>
          <p:sp>
            <p:nvSpPr>
              <p:cNvPr id="31" name="添 加 标 题"/>
              <p:cNvSpPr txBox="1"/>
              <p:nvPr/>
            </p:nvSpPr>
            <p:spPr>
              <a:xfrm>
                <a:off x="3094807" y="0"/>
                <a:ext cx="2713660" cy="212725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rmAutofit/>
              </a:bodyPr>
              <a:lstStyle>
                <a:lvl1pPr defTabSz="1828800">
                  <a:defRPr sz="4400" b="0">
                    <a:solidFill>
                      <a:srgbClr val="FFFFFF"/>
                    </a:solidFill>
                    <a:latin typeface="方正黑体简体"/>
                    <a:ea typeface="方正黑体简体"/>
                    <a:cs typeface="方正黑体简体"/>
                    <a:sym typeface="方正黑体简体"/>
                  </a:defRPr>
                </a:lvl1pPr>
              </a:lstStyle>
              <a:p>
                <a:r>
                  <a:rPr sz="2200" dirty="0">
                    <a:latin typeface="+mn-lt"/>
                    <a:ea typeface="+mn-ea"/>
                    <a:cs typeface="+mn-ea"/>
                    <a:sym typeface="+mn-lt"/>
                  </a:rPr>
                  <a:t>添 加 标 题</a:t>
                </a:r>
                <a:endParaRPr sz="2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: Shape 31"/>
            <p:cNvSpPr/>
            <p:nvPr/>
          </p:nvSpPr>
          <p:spPr>
            <a:xfrm>
              <a:off x="8782049" y="5667754"/>
              <a:ext cx="951232" cy="103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36" y="18563"/>
                  </a:moveTo>
                  <a:cubicBezTo>
                    <a:pt x="14278" y="18563"/>
                    <a:pt x="14278" y="18563"/>
                    <a:pt x="14278" y="18563"/>
                  </a:cubicBezTo>
                  <a:cubicBezTo>
                    <a:pt x="14278" y="20250"/>
                    <a:pt x="12814" y="21600"/>
                    <a:pt x="10983" y="21600"/>
                  </a:cubicBezTo>
                  <a:cubicBezTo>
                    <a:pt x="9153" y="21600"/>
                    <a:pt x="7688" y="20250"/>
                    <a:pt x="7688" y="18563"/>
                  </a:cubicBezTo>
                  <a:cubicBezTo>
                    <a:pt x="1831" y="18563"/>
                    <a:pt x="1831" y="18563"/>
                    <a:pt x="1831" y="18563"/>
                  </a:cubicBezTo>
                  <a:cubicBezTo>
                    <a:pt x="732" y="18563"/>
                    <a:pt x="0" y="17888"/>
                    <a:pt x="0" y="16875"/>
                  </a:cubicBezTo>
                  <a:cubicBezTo>
                    <a:pt x="1831" y="15525"/>
                    <a:pt x="4027" y="12825"/>
                    <a:pt x="4027" y="6750"/>
                  </a:cubicBezTo>
                  <a:cubicBezTo>
                    <a:pt x="4027" y="4387"/>
                    <a:pt x="6224" y="2025"/>
                    <a:pt x="9885" y="1688"/>
                  </a:cubicBezTo>
                  <a:cubicBezTo>
                    <a:pt x="9519" y="1350"/>
                    <a:pt x="9519" y="1350"/>
                    <a:pt x="9519" y="1013"/>
                  </a:cubicBezTo>
                  <a:cubicBezTo>
                    <a:pt x="9519" y="337"/>
                    <a:pt x="10251" y="0"/>
                    <a:pt x="10983" y="0"/>
                  </a:cubicBezTo>
                  <a:cubicBezTo>
                    <a:pt x="11715" y="0"/>
                    <a:pt x="12081" y="337"/>
                    <a:pt x="12081" y="1013"/>
                  </a:cubicBezTo>
                  <a:cubicBezTo>
                    <a:pt x="12081" y="1350"/>
                    <a:pt x="12081" y="1350"/>
                    <a:pt x="12081" y="1688"/>
                  </a:cubicBezTo>
                  <a:cubicBezTo>
                    <a:pt x="15376" y="2025"/>
                    <a:pt x="17573" y="4387"/>
                    <a:pt x="17573" y="6750"/>
                  </a:cubicBezTo>
                  <a:cubicBezTo>
                    <a:pt x="17573" y="12825"/>
                    <a:pt x="19769" y="15525"/>
                    <a:pt x="21600" y="16875"/>
                  </a:cubicBezTo>
                  <a:cubicBezTo>
                    <a:pt x="21600" y="17888"/>
                    <a:pt x="20868" y="18563"/>
                    <a:pt x="20136" y="18563"/>
                  </a:cubicBezTo>
                  <a:close/>
                  <a:moveTo>
                    <a:pt x="10983" y="20250"/>
                  </a:moveTo>
                  <a:cubicBezTo>
                    <a:pt x="9885" y="20250"/>
                    <a:pt x="9153" y="19238"/>
                    <a:pt x="9153" y="18563"/>
                  </a:cubicBezTo>
                  <a:cubicBezTo>
                    <a:pt x="9153" y="18225"/>
                    <a:pt x="8786" y="18225"/>
                    <a:pt x="8786" y="18225"/>
                  </a:cubicBezTo>
                  <a:cubicBezTo>
                    <a:pt x="8786" y="18225"/>
                    <a:pt x="8420" y="18225"/>
                    <a:pt x="8420" y="18563"/>
                  </a:cubicBezTo>
                  <a:cubicBezTo>
                    <a:pt x="8420" y="19575"/>
                    <a:pt x="9519" y="20588"/>
                    <a:pt x="10983" y="20588"/>
                  </a:cubicBezTo>
                  <a:cubicBezTo>
                    <a:pt x="10983" y="20588"/>
                    <a:pt x="10983" y="20588"/>
                    <a:pt x="10983" y="20250"/>
                  </a:cubicBezTo>
                  <a:cubicBezTo>
                    <a:pt x="10983" y="20250"/>
                    <a:pt x="10983" y="20250"/>
                    <a:pt x="10983" y="20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tIns="45720" bIns="45720" anchor="ctr"/>
            <a:lstStyle/>
            <a:p>
              <a:pPr>
                <a:defRPr sz="3600" b="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33" name="Freeform: Shape 5"/>
            <p:cNvGrpSpPr/>
            <p:nvPr/>
          </p:nvGrpSpPr>
          <p:grpSpPr>
            <a:xfrm>
              <a:off x="5133339" y="7234935"/>
              <a:ext cx="7059933" cy="2145032"/>
              <a:chOff x="-1" y="0"/>
              <a:chExt cx="7059932" cy="2145030"/>
            </a:xfrm>
          </p:grpSpPr>
          <p:sp>
            <p:nvSpPr>
              <p:cNvPr id="34" name="形状"/>
              <p:cNvSpPr/>
              <p:nvPr/>
            </p:nvSpPr>
            <p:spPr>
              <a:xfrm rot="16200000">
                <a:off x="2457450" y="-2457451"/>
                <a:ext cx="2145030" cy="7059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05"/>
                    </a:moveTo>
                    <a:lnTo>
                      <a:pt x="10800" y="0"/>
                    </a:lnTo>
                    <a:lnTo>
                      <a:pt x="21600" y="2605"/>
                    </a:lnTo>
                    <a:lnTo>
                      <a:pt x="21592" y="2605"/>
                    </a:lnTo>
                    <a:lnTo>
                      <a:pt x="21592" y="21600"/>
                    </a:lnTo>
                    <a:lnTo>
                      <a:pt x="8" y="16169"/>
                    </a:lnTo>
                    <a:lnTo>
                      <a:pt x="8" y="2605"/>
                    </a:lnTo>
                    <a:close/>
                  </a:path>
                </a:pathLst>
              </a:custGeom>
              <a:solidFill>
                <a:srgbClr val="78CDE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>
                  <a:defRPr sz="4400" b="0">
                    <a:solidFill>
                      <a:srgbClr val="FFFFFF"/>
                    </a:solidFill>
                    <a:latin typeface="方正黑体简体"/>
                    <a:ea typeface="方正黑体简体"/>
                    <a:cs typeface="方正黑体简体"/>
                    <a:sym typeface="方正黑体简体"/>
                  </a:defRPr>
                </a:pPr>
                <a:endParaRPr sz="2200">
                  <a:cs typeface="+mn-ea"/>
                  <a:sym typeface="+mn-lt"/>
                </a:endParaRPr>
              </a:p>
            </p:txBody>
          </p:sp>
          <p:sp>
            <p:nvSpPr>
              <p:cNvPr id="35" name="添 加 标 题"/>
              <p:cNvSpPr txBox="1"/>
              <p:nvPr/>
            </p:nvSpPr>
            <p:spPr>
              <a:xfrm>
                <a:off x="1230917" y="0"/>
                <a:ext cx="2713659" cy="21450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rmAutofit/>
              </a:bodyPr>
              <a:lstStyle>
                <a:lvl1pPr defTabSz="1828800">
                  <a:defRPr sz="4400" b="0">
                    <a:solidFill>
                      <a:srgbClr val="FFFFFF"/>
                    </a:solidFill>
                    <a:latin typeface="方正黑体简体"/>
                    <a:ea typeface="方正黑体简体"/>
                    <a:cs typeface="方正黑体简体"/>
                    <a:sym typeface="方正黑体简体"/>
                  </a:defRPr>
                </a:lvl1pPr>
              </a:lstStyle>
              <a:p>
                <a:r>
                  <a:rPr sz="2200" dirty="0">
                    <a:latin typeface="+mn-lt"/>
                    <a:ea typeface="+mn-ea"/>
                    <a:cs typeface="+mn-ea"/>
                    <a:sym typeface="+mn-lt"/>
                  </a:rPr>
                  <a:t>添 加 标 题</a:t>
                </a:r>
                <a:endParaRPr sz="22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12"/>
            <p:cNvGrpSpPr/>
            <p:nvPr/>
          </p:nvGrpSpPr>
          <p:grpSpPr>
            <a:xfrm>
              <a:off x="9697719" y="7881364"/>
              <a:ext cx="828041" cy="853440"/>
              <a:chOff x="0" y="0"/>
              <a:chExt cx="828039" cy="853438"/>
            </a:xfrm>
          </p:grpSpPr>
          <p:sp>
            <p:nvSpPr>
              <p:cNvPr id="37" name="Freeform: Shape 14"/>
              <p:cNvSpPr/>
              <p:nvPr/>
            </p:nvSpPr>
            <p:spPr>
              <a:xfrm>
                <a:off x="-1" y="-1"/>
                <a:ext cx="828041" cy="828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"/>
                    </a:moveTo>
                    <a:lnTo>
                      <a:pt x="21600" y="0"/>
                    </a:lnTo>
                    <a:lnTo>
                      <a:pt x="21600" y="1152"/>
                    </a:lnTo>
                    <a:lnTo>
                      <a:pt x="12086" y="10224"/>
                    </a:lnTo>
                    <a:lnTo>
                      <a:pt x="12214" y="21168"/>
                    </a:lnTo>
                    <a:lnTo>
                      <a:pt x="10157" y="21600"/>
                    </a:lnTo>
                    <a:lnTo>
                      <a:pt x="9900" y="10656"/>
                    </a:lnTo>
                    <a:lnTo>
                      <a:pt x="257" y="216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>
                  <a:defRPr sz="3600" b="0">
                    <a:solidFill>
                      <a:srgbClr val="FFFFFF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Rectangle 15"/>
              <p:cNvSpPr/>
              <p:nvPr/>
            </p:nvSpPr>
            <p:spPr>
              <a:xfrm>
                <a:off x="125495" y="808086"/>
                <a:ext cx="631739" cy="45353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20" tIns="45720" rIns="45720" bIns="45720" numCol="1" anchor="ctr">
                <a:noAutofit/>
              </a:bodyPr>
              <a:lstStyle/>
              <a:p>
                <a:pPr>
                  <a:defRPr sz="3600" b="0">
                    <a:solidFill>
                      <a:srgbClr val="FFFFFF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文本框 14"/>
          <p:cNvSpPr txBox="1"/>
          <p:nvPr/>
        </p:nvSpPr>
        <p:spPr>
          <a:xfrm>
            <a:off x="6657704" y="2158369"/>
            <a:ext cx="1961043" cy="124220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/>
          <a:p>
            <a:pPr defTabSz="508000">
              <a:lnSpc>
                <a:spcPct val="150000"/>
              </a:lnSpc>
              <a:defRPr sz="2800" b="0">
                <a:solidFill>
                  <a:srgbClr val="262626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sz="1400" dirty="0">
              <a:cs typeface="+mn-ea"/>
              <a:sym typeface="+mn-lt"/>
            </a:endParaRPr>
          </a:p>
        </p:txBody>
      </p:sp>
      <p:sp>
        <p:nvSpPr>
          <p:cNvPr id="50" name="文本框 14"/>
          <p:cNvSpPr txBox="1"/>
          <p:nvPr/>
        </p:nvSpPr>
        <p:spPr>
          <a:xfrm>
            <a:off x="669696" y="2903765"/>
            <a:ext cx="1961043" cy="124220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/>
          <a:p>
            <a:pPr algn="r" defTabSz="508000">
              <a:lnSpc>
                <a:spcPct val="150000"/>
              </a:lnSpc>
              <a:defRPr sz="2800" b="0">
                <a:solidFill>
                  <a:srgbClr val="262626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sz="1400" dirty="0">
              <a:cs typeface="+mn-ea"/>
              <a:sym typeface="+mn-lt"/>
            </a:endParaRPr>
          </a:p>
        </p:txBody>
      </p:sp>
      <p:sp>
        <p:nvSpPr>
          <p:cNvPr id="51" name="文本框 14"/>
          <p:cNvSpPr txBox="1"/>
          <p:nvPr/>
        </p:nvSpPr>
        <p:spPr>
          <a:xfrm>
            <a:off x="1814542" y="4558479"/>
            <a:ext cx="1961043" cy="124220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/>
          <a:p>
            <a:pPr algn="r" defTabSz="508000">
              <a:lnSpc>
                <a:spcPct val="150000"/>
              </a:lnSpc>
              <a:defRPr sz="2800" b="0">
                <a:solidFill>
                  <a:srgbClr val="262626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sz="1400" dirty="0">
              <a:cs typeface="+mn-ea"/>
              <a:sym typeface="+mn-lt"/>
            </a:endParaRPr>
          </a:p>
        </p:txBody>
      </p:sp>
      <p:sp>
        <p:nvSpPr>
          <p:cNvPr id="52" name="文本框 14"/>
          <p:cNvSpPr txBox="1"/>
          <p:nvPr/>
        </p:nvSpPr>
        <p:spPr>
          <a:xfrm>
            <a:off x="5644598" y="608170"/>
            <a:ext cx="1961043" cy="124220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/>
          <a:p>
            <a:pPr defTabSz="508000">
              <a:lnSpc>
                <a:spcPct val="150000"/>
              </a:lnSpc>
              <a:defRPr sz="2800" b="0">
                <a:solidFill>
                  <a:srgbClr val="262626"/>
                </a:solidFill>
                <a:latin typeface="方正黑体简体"/>
                <a:ea typeface="方正黑体简体"/>
                <a:cs typeface="方正黑体简体"/>
                <a:sym typeface="方正黑体简体"/>
              </a:defRPr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theme/theme1.xml><?xml version="1.0" encoding="utf-8"?>
<a:theme xmlns:a="http://schemas.openxmlformats.org/drawingml/2006/main" name="office主题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gie3ubl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93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BFBFBF"/>
    </a:accent1>
    <a:accent2>
      <a:srgbClr val="A5A5A5"/>
    </a:accent2>
    <a:accent3>
      <a:srgbClr val="A5A5A5"/>
    </a:accent3>
    <a:accent4>
      <a:srgbClr val="85C0FB"/>
    </a:accent4>
    <a:accent5>
      <a:srgbClr val="7F7F7F"/>
    </a:accent5>
    <a:accent6>
      <a:srgbClr val="A5A5A5"/>
    </a:accent6>
    <a:hlink>
      <a:srgbClr val="0563C1"/>
    </a:hlink>
    <a:folHlink>
      <a:srgbClr val="954F72"/>
    </a:folHlink>
  </a:clrScheme>
  <a:fontScheme name="自定义 1">
    <a:majorFont>
      <a:latin typeface="印品黑体"/>
      <a:ea typeface="印品黑体"/>
      <a:cs typeface=""/>
    </a:majorFont>
    <a:minorFont>
      <a:latin typeface="印品黑体"/>
      <a:ea typeface="印品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93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BFBFBF"/>
    </a:accent1>
    <a:accent2>
      <a:srgbClr val="A5A5A5"/>
    </a:accent2>
    <a:accent3>
      <a:srgbClr val="A5A5A5"/>
    </a:accent3>
    <a:accent4>
      <a:srgbClr val="85C0FB"/>
    </a:accent4>
    <a:accent5>
      <a:srgbClr val="7F7F7F"/>
    </a:accent5>
    <a:accent6>
      <a:srgbClr val="A5A5A5"/>
    </a:accent6>
    <a:hlink>
      <a:srgbClr val="0563C1"/>
    </a:hlink>
    <a:folHlink>
      <a:srgbClr val="954F72"/>
    </a:folHlink>
  </a:clrScheme>
  <a:fontScheme name="自定义 1">
    <a:majorFont>
      <a:latin typeface="印品黑体"/>
      <a:ea typeface="印品黑体"/>
      <a:cs typeface=""/>
    </a:majorFont>
    <a:minorFont>
      <a:latin typeface="印品黑体"/>
      <a:ea typeface="印品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3011</Words>
  <Application>WPS 演示</Application>
  <PresentationFormat>自定义</PresentationFormat>
  <Paragraphs>225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Arial</vt:lpstr>
      <vt:lpstr>阿里巴巴普惠体 R</vt:lpstr>
      <vt:lpstr>方正正黑简体</vt:lpstr>
      <vt:lpstr>黑体</vt:lpstr>
      <vt:lpstr>小单纯体</vt:lpstr>
      <vt:lpstr>方正黑体简体</vt:lpstr>
      <vt:lpstr>微软雅黑</vt:lpstr>
      <vt:lpstr>等线</vt:lpstr>
      <vt:lpstr>Arial Unicode MS</vt:lpstr>
      <vt:lpstr>Calibri</vt:lpstr>
      <vt:lpstr>印品黑体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</dc:title>
  <dc:creator>第一PPT</dc:creator>
  <cp:keywords>www.1ppt.com</cp:keywords>
  <dc:description>www.1ppt.com</dc:description>
  <cp:lastModifiedBy>铭</cp:lastModifiedBy>
  <cp:revision>65</cp:revision>
  <dcterms:created xsi:type="dcterms:W3CDTF">2020-02-03T03:31:00Z</dcterms:created>
  <dcterms:modified xsi:type="dcterms:W3CDTF">2022-03-11T01:23:33Z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B4859417335F4B2DBFF216FDF87487DD</vt:lpwstr>
  </property>
  <property fmtid="{D5CDD505-2E9C-101B-9397-08002B2CF9AE}" pid="3" name="KSOProductBuildVer">
    <vt:lpwstr>2052-11.1.0.11194</vt:lpwstr>
  </property>
</Properties>
</file>