
<file path=[Content_Types].xml><?xml version="1.0" encoding="utf-8"?>
<Types xmlns="http://schemas.openxmlformats.org/package/2006/content-types">
  <Default Extension="jpeg" ContentType="image/jpeg"/>
  <Default Extension="JPG" ContentType="image/.jpg"/>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notesMasterIdLst>
    <p:notesMasterId r:id="rId5"/>
  </p:notesMasterIdLst>
  <p:sldIdLst>
    <p:sldId id="319" r:id="rId4"/>
    <p:sldId id="304" r:id="rId6"/>
    <p:sldId id="322" r:id="rId7"/>
    <p:sldId id="297" r:id="rId8"/>
    <p:sldId id="291" r:id="rId9"/>
    <p:sldId id="293" r:id="rId10"/>
    <p:sldId id="301" r:id="rId11"/>
    <p:sldId id="300" r:id="rId12"/>
    <p:sldId id="321" r:id="rId13"/>
    <p:sldId id="286" r:id="rId14"/>
    <p:sldId id="296" r:id="rId15"/>
    <p:sldId id="298" r:id="rId16"/>
    <p:sldId id="289" r:id="rId17"/>
    <p:sldId id="302" r:id="rId18"/>
    <p:sldId id="320" r:id="rId19"/>
    <p:sldId id="285" r:id="rId20"/>
    <p:sldId id="292" r:id="rId21"/>
    <p:sldId id="295" r:id="rId22"/>
    <p:sldId id="288" r:id="rId23"/>
    <p:sldId id="318" r:id="rId24"/>
    <p:sldId id="294" r:id="rId25"/>
    <p:sldId id="290" r:id="rId26"/>
    <p:sldId id="299" r:id="rId27"/>
    <p:sldId id="303" r:id="rId28"/>
    <p:sldId id="287" r:id="rId29"/>
    <p:sldId id="309" r:id="rId30"/>
  </p:sldIdLst>
  <p:sldSz cx="12192000" cy="6858000"/>
  <p:notesSz cx="6858000" cy="9144000"/>
  <p:custDataLst>
    <p:tags r:id="rId3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9BDFF"/>
    <a:srgbClr val="43CBFF"/>
    <a:srgbClr val="8CD204"/>
    <a:srgbClr val="4DB41B"/>
    <a:srgbClr val="4DB41A"/>
    <a:srgbClr val="348B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howGuides="1">
      <p:cViewPr varScale="1">
        <p:scale>
          <a:sx n="58" d="100"/>
          <a:sy n="58" d="100"/>
        </p:scale>
        <p:origin x="-84" y="-1134"/>
      </p:cViewPr>
      <p:guideLst>
        <p:guide orient="horz" pos="2160"/>
        <p:guide orient="horz" pos="686"/>
        <p:guide orient="horz" pos="3861"/>
        <p:guide pos="3840"/>
        <p:guide pos="551"/>
        <p:guide pos="7129"/>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 Type="http://schemas.openxmlformats.org/officeDocument/2006/relationships/slide" Target="slides/slide1.xml"/><Relationship Id="rId34" Type="http://schemas.openxmlformats.org/officeDocument/2006/relationships/tags" Target="tags/tag28.xml"/><Relationship Id="rId33" Type="http://schemas.openxmlformats.org/officeDocument/2006/relationships/tableStyles" Target="tableStyles.xml"/><Relationship Id="rId32" Type="http://schemas.openxmlformats.org/officeDocument/2006/relationships/viewProps" Target="viewProps.xml"/><Relationship Id="rId31" Type="http://schemas.openxmlformats.org/officeDocument/2006/relationships/presProps" Target="presProps.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2CECE15-AEA1-4D3C-A5BA-46EFA6BBF612}"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3D59FD8-65BA-4FA4-9633-C6C89C0AF441}"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3D59FD8-65BA-4FA4-9633-C6C89C0AF441}"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3D59FD8-65BA-4FA4-9633-C6C89C0AF441}"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3D59FD8-65BA-4FA4-9633-C6C89C0AF441}"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3D59FD8-65BA-4FA4-9633-C6C89C0AF441}"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3D59FD8-65BA-4FA4-9633-C6C89C0AF441}"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3D59FD8-65BA-4FA4-9633-C6C89C0AF441}"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3D59FD8-65BA-4FA4-9633-C6C89C0AF441}"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3D59FD8-65BA-4FA4-9633-C6C89C0AF441}"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3D59FD8-65BA-4FA4-9633-C6C89C0AF441}"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3D59FD8-65BA-4FA4-9633-C6C89C0AF441}"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3D59FD8-65BA-4FA4-9633-C6C89C0AF441}"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3D59FD8-65BA-4FA4-9633-C6C89C0AF441}"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3D59FD8-65BA-4FA4-9633-C6C89C0AF441}"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3D59FD8-65BA-4FA4-9633-C6C89C0AF441}"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3D59FD8-65BA-4FA4-9633-C6C89C0AF441}"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3D59FD8-65BA-4FA4-9633-C6C89C0AF441}"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3D59FD8-65BA-4FA4-9633-C6C89C0AF441}"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3D59FD8-65BA-4FA4-9633-C6C89C0AF441}"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3D59FD8-65BA-4FA4-9633-C6C89C0AF441}"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3D59FD8-65BA-4FA4-9633-C6C89C0AF441}"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3D59FD8-65BA-4FA4-9633-C6C89C0AF441}"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3D59FD8-65BA-4FA4-9633-C6C89C0AF441}"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3D59FD8-65BA-4FA4-9633-C6C89C0AF441}"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3D59FD8-65BA-4FA4-9633-C6C89C0AF441}"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3D59FD8-65BA-4FA4-9633-C6C89C0AF441}"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3D59FD8-65BA-4FA4-9633-C6C89C0AF441}"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hyperlink" Target="http://www.1ppt.com/moban/" TargetMode="Externa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pSp>
        <p:nvGrpSpPr>
          <p:cNvPr id="2" name="Group 1"/>
          <p:cNvGrpSpPr/>
          <p:nvPr userDrawn="1"/>
        </p:nvGrpSpPr>
        <p:grpSpPr>
          <a:xfrm>
            <a:off x="3483405" y="816405"/>
            <a:ext cx="5204883" cy="5204883"/>
            <a:chOff x="2199928" y="1056928"/>
            <a:chExt cx="4896544" cy="4896544"/>
          </a:xfrm>
        </p:grpSpPr>
        <p:sp>
          <p:nvSpPr>
            <p:cNvPr id="3" name="Oval 2"/>
            <p:cNvSpPr/>
            <p:nvPr userDrawn="1"/>
          </p:nvSpPr>
          <p:spPr>
            <a:xfrm>
              <a:off x="2199928" y="1056928"/>
              <a:ext cx="4896544" cy="4896544"/>
            </a:xfrm>
            <a:prstGeom prst="ellipse">
              <a:avLst/>
            </a:prstGeom>
            <a:solidFill>
              <a:schemeClr val="accent6">
                <a:alpha val="8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400"/>
            </a:p>
          </p:txBody>
        </p:sp>
        <p:sp>
          <p:nvSpPr>
            <p:cNvPr id="4" name="Oval 3"/>
            <p:cNvSpPr/>
            <p:nvPr userDrawn="1"/>
          </p:nvSpPr>
          <p:spPr>
            <a:xfrm>
              <a:off x="2276128" y="1133128"/>
              <a:ext cx="4744144" cy="4744144"/>
            </a:xfrm>
            <a:prstGeom prst="ellipse">
              <a:avLst/>
            </a:prstGeom>
            <a:noFill/>
            <a:ln>
              <a:solidFill>
                <a:schemeClr val="bg1">
                  <a:alpha val="64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400"/>
            </a:p>
          </p:txBody>
        </p:sp>
      </p:gr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4" name="TextBox 3"/>
          <p:cNvSpPr txBox="1"/>
          <p:nvPr userDrawn="1"/>
        </p:nvSpPr>
        <p:spPr>
          <a:xfrm>
            <a:off x="2807805" y="6879142"/>
            <a:ext cx="1800200" cy="118430"/>
          </a:xfrm>
          <a:prstGeom prst="rect">
            <a:avLst/>
          </a:prstGeom>
          <a:noFill/>
        </p:spPr>
        <p:txBody>
          <a:bodyPr wrap="square" rtlCol="0">
            <a:spAutoFit/>
          </a:bodyPr>
          <a:lstStyle/>
          <a:p>
            <a:pPr>
              <a:lnSpc>
                <a:spcPct val="200000"/>
              </a:lnSpc>
            </a:pPr>
            <a:r>
              <a:rPr lang="en-US" altLang="zh-CN" sz="100" dirty="0" smtClean="0">
                <a:solidFill>
                  <a:prstClr val="black"/>
                </a:solidFill>
                <a:latin typeface="微软雅黑" panose="020B0503020204020204" pitchFamily="34" charset="-122"/>
                <a:hlinkClick r:id="rId2"/>
              </a:rPr>
              <a:t>PPT</a:t>
            </a:r>
            <a:r>
              <a:rPr lang="zh-CN" altLang="en-US" sz="100" dirty="0" smtClean="0">
                <a:solidFill>
                  <a:prstClr val="black"/>
                </a:solidFill>
                <a:latin typeface="微软雅黑" panose="020B0503020204020204" pitchFamily="34" charset="-122"/>
                <a:hlinkClick r:id="rId2"/>
              </a:rPr>
              <a:t>模板</a:t>
            </a:r>
            <a:r>
              <a:rPr lang="zh-CN" altLang="en-US" sz="100" dirty="0" smtClean="0">
                <a:solidFill>
                  <a:prstClr val="black"/>
                </a:solidFill>
                <a:latin typeface="微软雅黑" panose="020B0503020204020204" pitchFamily="34" charset="-122"/>
              </a:rPr>
              <a:t> </a:t>
            </a:r>
            <a:r>
              <a:rPr lang="en-US" altLang="zh-CN" sz="100" dirty="0">
                <a:solidFill>
                  <a:prstClr val="black"/>
                </a:solidFill>
                <a:latin typeface="微软雅黑" panose="020B0503020204020204" pitchFamily="34" charset="-122"/>
              </a:rPr>
              <a:t>http://www.1ppt.com/moban/</a:t>
            </a:r>
            <a:r>
              <a:rPr lang="zh-CN" altLang="en-US" sz="100" dirty="0" smtClean="0">
                <a:solidFill>
                  <a:prstClr val="black"/>
                </a:solidFill>
                <a:latin typeface="微软雅黑" panose="020B0503020204020204" pitchFamily="34" charset="-122"/>
              </a:rPr>
              <a:t> </a:t>
            </a:r>
            <a:endParaRPr lang="en-US" altLang="zh-CN" sz="100" dirty="0" smtClean="0">
              <a:solidFill>
                <a:prstClr val="black"/>
              </a:solidFill>
              <a:latin typeface="微软雅黑" panose="020B0503020204020204" pitchFamily="34" charset="-122"/>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1600201"/>
            <a:ext cx="10972800" cy="4525963"/>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pSp>
        <p:nvGrpSpPr>
          <p:cNvPr id="6" name="组合 5"/>
          <p:cNvGrpSpPr/>
          <p:nvPr userDrawn="1"/>
        </p:nvGrpSpPr>
        <p:grpSpPr>
          <a:xfrm>
            <a:off x="0" y="200660"/>
            <a:ext cx="724280" cy="594359"/>
            <a:chOff x="0" y="200660"/>
            <a:chExt cx="724280" cy="594359"/>
          </a:xfrm>
        </p:grpSpPr>
        <p:sp>
          <p:nvSpPr>
            <p:cNvPr id="7" name="矩形 6"/>
            <p:cNvSpPr/>
            <p:nvPr/>
          </p:nvSpPr>
          <p:spPr>
            <a:xfrm>
              <a:off x="0" y="200660"/>
              <a:ext cx="594360" cy="59435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nvSpPr>
          <p:spPr>
            <a:xfrm>
              <a:off x="631734" y="200660"/>
              <a:ext cx="92546" cy="59435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1" y="1122364"/>
            <a:ext cx="9144000" cy="2387600"/>
          </a:xfrm>
        </p:spPr>
        <p:txBody>
          <a:bodyPr anchor="b"/>
          <a:lstStyle>
            <a:lvl1pPr algn="ctr">
              <a:defRPr sz="5995"/>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1" y="3602039"/>
            <a:ext cx="9144000" cy="1655763"/>
          </a:xfrm>
        </p:spPr>
        <p:txBody>
          <a:bodyPr/>
          <a:lstStyle>
            <a:lvl1pPr marL="0" indent="0" algn="ctr">
              <a:buNone/>
              <a:defRPr sz="2400"/>
            </a:lvl1pPr>
            <a:lvl2pPr marL="457200" indent="0" algn="ctr">
              <a:buNone/>
              <a:defRPr sz="2000"/>
            </a:lvl2pPr>
            <a:lvl3pPr marL="913765" indent="0" algn="ctr">
              <a:buNone/>
              <a:defRPr sz="1800"/>
            </a:lvl3pPr>
            <a:lvl4pPr marL="1370965" indent="0" algn="ctr">
              <a:buNone/>
              <a:defRPr sz="1600"/>
            </a:lvl4pPr>
            <a:lvl5pPr marL="1827530" indent="0" algn="ctr">
              <a:buNone/>
              <a:defRPr sz="1600"/>
            </a:lvl5pPr>
            <a:lvl6pPr marL="2284730" indent="0" algn="ctr">
              <a:buNone/>
              <a:defRPr sz="1600"/>
            </a:lvl6pPr>
            <a:lvl7pPr marL="2741930" indent="0" algn="ctr">
              <a:buNone/>
              <a:defRPr sz="1600"/>
            </a:lvl7pPr>
            <a:lvl8pPr marL="3198495" indent="0" algn="ctr">
              <a:buNone/>
              <a:defRPr sz="1600"/>
            </a:lvl8pPr>
            <a:lvl9pPr marL="3655695"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E7BC105B-ABD9-4C6D-BF6F-D1D0797F3DD4}"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D4A7D2F-06F1-4FB8-B511-D5757C3CDF25}"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1219200" rtl="0" eaLnBrk="1" latinLnBrk="1" hangingPunct="1">
        <a:spcBef>
          <a:spcPct val="0"/>
        </a:spcBef>
        <a:buNone/>
        <a:defRPr sz="4800" b="1" kern="1200">
          <a:solidFill>
            <a:schemeClr val="tx1"/>
          </a:solidFill>
          <a:latin typeface="Arial" panose="020B0604020202020204" pitchFamily="34" charset="0"/>
          <a:ea typeface="+mj-ea"/>
          <a:cs typeface="Arial" panose="020B0604020202020204" pitchFamily="34" charset="0"/>
        </a:defRPr>
      </a:lvl1pPr>
    </p:titleStyle>
    <p:bodyStyle>
      <a:lvl1pPr marL="457200" indent="-457200" algn="l" defTabSz="1219200" rtl="0" eaLnBrk="1" latinLnBrk="1" hangingPunct="1">
        <a:spcBef>
          <a:spcPct val="20000"/>
        </a:spcBef>
        <a:buFont typeface="Arial" panose="020B0604020202020204" pitchFamily="34" charset="0"/>
        <a:buChar char="•"/>
        <a:defRPr sz="4265" kern="1200">
          <a:solidFill>
            <a:schemeClr val="tx1"/>
          </a:solidFill>
          <a:latin typeface="+mn-lt"/>
          <a:ea typeface="+mn-ea"/>
          <a:cs typeface="+mn-cs"/>
        </a:defRPr>
      </a:lvl1pPr>
      <a:lvl2pPr marL="990600" indent="-381000" algn="l" defTabSz="1219200" rtl="0" eaLnBrk="1" latinLnBrk="1" hangingPunct="1">
        <a:spcBef>
          <a:spcPct val="20000"/>
        </a:spcBef>
        <a:buFont typeface="Arial" panose="020B0604020202020204" pitchFamily="34" charset="0"/>
        <a:buChar char="–"/>
        <a:defRPr sz="3735" kern="1200">
          <a:solidFill>
            <a:schemeClr val="tx1"/>
          </a:solidFill>
          <a:latin typeface="+mn-lt"/>
          <a:ea typeface="+mn-ea"/>
          <a:cs typeface="+mn-cs"/>
        </a:defRPr>
      </a:lvl2pPr>
      <a:lvl3pPr marL="1524000" indent="-304800" algn="l" defTabSz="1219200" rtl="0" eaLnBrk="1" latinLnBrk="1"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3600" indent="-304800" algn="l" defTabSz="1219200" rtl="0" eaLnBrk="1" latinLnBrk="1" hangingPunct="1">
        <a:spcBef>
          <a:spcPct val="20000"/>
        </a:spcBef>
        <a:buFont typeface="Arial" panose="020B0604020202020204" pitchFamily="34" charset="0"/>
        <a:buChar char="–"/>
        <a:defRPr sz="2665" kern="1200">
          <a:solidFill>
            <a:schemeClr val="tx1"/>
          </a:solidFill>
          <a:latin typeface="+mn-lt"/>
          <a:ea typeface="+mn-ea"/>
          <a:cs typeface="+mn-cs"/>
        </a:defRPr>
      </a:lvl4pPr>
      <a:lvl5pPr marL="2743200" indent="-304800" algn="l" defTabSz="1219200" rtl="0" eaLnBrk="1" latinLnBrk="1" hangingPunct="1">
        <a:spcBef>
          <a:spcPct val="20000"/>
        </a:spcBef>
        <a:buFont typeface="Arial" panose="020B0604020202020204" pitchFamily="34" charset="0"/>
        <a:buChar char="»"/>
        <a:defRPr sz="2665" kern="1200">
          <a:solidFill>
            <a:schemeClr val="tx1"/>
          </a:solidFill>
          <a:latin typeface="+mn-lt"/>
          <a:ea typeface="+mn-ea"/>
          <a:cs typeface="+mn-cs"/>
        </a:defRPr>
      </a:lvl5pPr>
      <a:lvl6pPr marL="3352800" indent="-304800" algn="l" defTabSz="1219200" rtl="0" eaLnBrk="1" latinLnBrk="1" hangingPunct="1">
        <a:spcBef>
          <a:spcPct val="20000"/>
        </a:spcBef>
        <a:buFont typeface="Arial" panose="020B0604020202020204" pitchFamily="34" charset="0"/>
        <a:buChar char="•"/>
        <a:defRPr sz="2665" kern="1200">
          <a:solidFill>
            <a:schemeClr val="tx1"/>
          </a:solidFill>
          <a:latin typeface="+mn-lt"/>
          <a:ea typeface="+mn-ea"/>
          <a:cs typeface="+mn-cs"/>
        </a:defRPr>
      </a:lvl6pPr>
      <a:lvl7pPr marL="3962400" indent="-304800" algn="l" defTabSz="1219200" rtl="0" eaLnBrk="1" latinLnBrk="1" hangingPunct="1">
        <a:spcBef>
          <a:spcPct val="20000"/>
        </a:spcBef>
        <a:buFont typeface="Arial" panose="020B0604020202020204" pitchFamily="34" charset="0"/>
        <a:buChar char="•"/>
        <a:defRPr sz="2665" kern="1200">
          <a:solidFill>
            <a:schemeClr val="tx1"/>
          </a:solidFill>
          <a:latin typeface="+mn-lt"/>
          <a:ea typeface="+mn-ea"/>
          <a:cs typeface="+mn-cs"/>
        </a:defRPr>
      </a:lvl7pPr>
      <a:lvl8pPr marL="4572000" indent="-304800" algn="l" defTabSz="1219200" rtl="0" eaLnBrk="1" latinLnBrk="1" hangingPunct="1">
        <a:spcBef>
          <a:spcPct val="20000"/>
        </a:spcBef>
        <a:buFont typeface="Arial" panose="020B0604020202020204" pitchFamily="34" charset="0"/>
        <a:buChar char="•"/>
        <a:defRPr sz="2665" kern="1200">
          <a:solidFill>
            <a:schemeClr val="tx1"/>
          </a:solidFill>
          <a:latin typeface="+mn-lt"/>
          <a:ea typeface="+mn-ea"/>
          <a:cs typeface="+mn-cs"/>
        </a:defRPr>
      </a:lvl8pPr>
      <a:lvl9pPr marL="5181600" indent="-304800" algn="l" defTabSz="1219200" rtl="0" eaLnBrk="1" latinLnBrk="1" hangingPunct="1">
        <a:spcBef>
          <a:spcPct val="20000"/>
        </a:spcBef>
        <a:buFont typeface="Arial" panose="020B0604020202020204" pitchFamily="34" charset="0"/>
        <a:buChar char="•"/>
        <a:defRPr sz="2665" kern="1200">
          <a:solidFill>
            <a:schemeClr val="tx1"/>
          </a:solidFill>
          <a:latin typeface="+mn-lt"/>
          <a:ea typeface="+mn-ea"/>
          <a:cs typeface="+mn-cs"/>
        </a:defRPr>
      </a:lvl9pPr>
    </p:bodyStyle>
    <p:otherStyle>
      <a:defPPr>
        <a:defRPr lang="ko-KR"/>
      </a:defPPr>
      <a:lvl1pPr marL="0" algn="l" defTabSz="1219200" rtl="0" eaLnBrk="1" latinLnBrk="1" hangingPunct="1">
        <a:defRPr sz="2400" kern="1200">
          <a:solidFill>
            <a:schemeClr val="tx1"/>
          </a:solidFill>
          <a:latin typeface="+mn-lt"/>
          <a:ea typeface="+mn-ea"/>
          <a:cs typeface="+mn-cs"/>
        </a:defRPr>
      </a:lvl1pPr>
      <a:lvl2pPr marL="609600" algn="l" defTabSz="1219200" rtl="0" eaLnBrk="1" latinLnBrk="1" hangingPunct="1">
        <a:defRPr sz="2400" kern="1200">
          <a:solidFill>
            <a:schemeClr val="tx1"/>
          </a:solidFill>
          <a:latin typeface="+mn-lt"/>
          <a:ea typeface="+mn-ea"/>
          <a:cs typeface="+mn-cs"/>
        </a:defRPr>
      </a:lvl2pPr>
      <a:lvl3pPr marL="1219200" algn="l" defTabSz="1219200" rtl="0" eaLnBrk="1" latinLnBrk="1" hangingPunct="1">
        <a:defRPr sz="2400" kern="1200">
          <a:solidFill>
            <a:schemeClr val="tx1"/>
          </a:solidFill>
          <a:latin typeface="+mn-lt"/>
          <a:ea typeface="+mn-ea"/>
          <a:cs typeface="+mn-cs"/>
        </a:defRPr>
      </a:lvl3pPr>
      <a:lvl4pPr marL="1828800" algn="l" defTabSz="1219200" rtl="0" eaLnBrk="1" latinLnBrk="1" hangingPunct="1">
        <a:defRPr sz="2400" kern="1200">
          <a:solidFill>
            <a:schemeClr val="tx1"/>
          </a:solidFill>
          <a:latin typeface="+mn-lt"/>
          <a:ea typeface="+mn-ea"/>
          <a:cs typeface="+mn-cs"/>
        </a:defRPr>
      </a:lvl4pPr>
      <a:lvl5pPr marL="2438400" algn="l" defTabSz="1219200" rtl="0" eaLnBrk="1" latinLnBrk="1" hangingPunct="1">
        <a:defRPr sz="2400" kern="1200">
          <a:solidFill>
            <a:schemeClr val="tx1"/>
          </a:solidFill>
          <a:latin typeface="+mn-lt"/>
          <a:ea typeface="+mn-ea"/>
          <a:cs typeface="+mn-cs"/>
        </a:defRPr>
      </a:lvl5pPr>
      <a:lvl6pPr marL="3048000" algn="l" defTabSz="1219200" rtl="0" eaLnBrk="1" latinLnBrk="1" hangingPunct="1">
        <a:defRPr sz="2400" kern="1200">
          <a:solidFill>
            <a:schemeClr val="tx1"/>
          </a:solidFill>
          <a:latin typeface="+mn-lt"/>
          <a:ea typeface="+mn-ea"/>
          <a:cs typeface="+mn-cs"/>
        </a:defRPr>
      </a:lvl6pPr>
      <a:lvl7pPr marL="3657600" algn="l" defTabSz="1219200" rtl="0" eaLnBrk="1" latinLnBrk="1" hangingPunct="1">
        <a:defRPr sz="2400" kern="1200">
          <a:solidFill>
            <a:schemeClr val="tx1"/>
          </a:solidFill>
          <a:latin typeface="+mn-lt"/>
          <a:ea typeface="+mn-ea"/>
          <a:cs typeface="+mn-cs"/>
        </a:defRPr>
      </a:lvl7pPr>
      <a:lvl8pPr marL="4267200" algn="l" defTabSz="1219200" rtl="0" eaLnBrk="1" latinLnBrk="1" hangingPunct="1">
        <a:defRPr sz="2400" kern="1200">
          <a:solidFill>
            <a:schemeClr val="tx1"/>
          </a:solidFill>
          <a:latin typeface="+mn-lt"/>
          <a:ea typeface="+mn-ea"/>
          <a:cs typeface="+mn-cs"/>
        </a:defRPr>
      </a:lvl8pPr>
      <a:lvl9pPr marL="4876800" algn="l" defTabSz="1219200" rtl="0" eaLnBrk="1" latinLnBrk="1"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1.xml"/><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12.xml.rels><?xml version="1.0" encoding="UTF-8" standalone="yes"?>
<Relationships xmlns="http://schemas.openxmlformats.org/package/2006/relationships"><Relationship Id="rId5" Type="http://schemas.openxmlformats.org/officeDocument/2006/relationships/notesSlide" Target="../notesSlides/notesSlide12.xml"/><Relationship Id="rId4" Type="http://schemas.openxmlformats.org/officeDocument/2006/relationships/slideLayout" Target="../slideLayouts/slideLayout2.xml"/><Relationship Id="rId3" Type="http://schemas.openxmlformats.org/officeDocument/2006/relationships/image" Target="../media/image7.jpeg"/><Relationship Id="rId2" Type="http://schemas.openxmlformats.org/officeDocument/2006/relationships/image" Target="../media/image6.png"/><Relationship Id="rId1" Type="http://schemas.openxmlformats.org/officeDocument/2006/relationships/image" Target="../media/image5.jpeg"/></Relationships>
</file>

<file path=ppt/slides/_rels/slide13.xml.rels><?xml version="1.0" encoding="UTF-8" standalone="yes"?>
<Relationships xmlns="http://schemas.openxmlformats.org/package/2006/relationships"><Relationship Id="rId7" Type="http://schemas.openxmlformats.org/officeDocument/2006/relationships/notesSlide" Target="../notesSlides/notesSlide13.xml"/><Relationship Id="rId6" Type="http://schemas.openxmlformats.org/officeDocument/2006/relationships/slideLayout" Target="../slideLayouts/slideLayout2.xml"/><Relationship Id="rId5" Type="http://schemas.openxmlformats.org/officeDocument/2006/relationships/tags" Target="../tags/tag22.xml"/><Relationship Id="rId4" Type="http://schemas.openxmlformats.org/officeDocument/2006/relationships/tags" Target="../tags/tag21.xml"/><Relationship Id="rId3" Type="http://schemas.openxmlformats.org/officeDocument/2006/relationships/tags" Target="../tags/tag20.xml"/><Relationship Id="rId2" Type="http://schemas.openxmlformats.org/officeDocument/2006/relationships/image" Target="../media/image4.png"/><Relationship Id="rId1" Type="http://schemas.openxmlformats.org/officeDocument/2006/relationships/tags" Target="../tags/tag19.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4" Type="http://schemas.openxmlformats.org/officeDocument/2006/relationships/notesSlide" Target="../notesSlides/notesSlide15.xml"/><Relationship Id="rId3" Type="http://schemas.openxmlformats.org/officeDocument/2006/relationships/slideLayout" Target="../slideLayouts/slideLayout3.xml"/><Relationship Id="rId2" Type="http://schemas.openxmlformats.org/officeDocument/2006/relationships/tags" Target="../tags/tag24.xml"/><Relationship Id="rId1" Type="http://schemas.openxmlformats.org/officeDocument/2006/relationships/tags" Target="../tags/tag23.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2.xml"/><Relationship Id="rId1" Type="http://schemas.openxmlformats.org/officeDocument/2006/relationships/image" Target="../media/image8.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xml"/><Relationship Id="rId1" Type="http://schemas.openxmlformats.org/officeDocument/2006/relationships/image" Target="../media/image9.png"/></Relationships>
</file>

<file path=ppt/slides/_rels/slide2.xml.rels><?xml version="1.0" encoding="UTF-8" standalone="yes"?>
<Relationships xmlns="http://schemas.openxmlformats.org/package/2006/relationships"><Relationship Id="rId9" Type="http://schemas.openxmlformats.org/officeDocument/2006/relationships/tags" Target="../tags/tag12.xml"/><Relationship Id="rId8" Type="http://schemas.openxmlformats.org/officeDocument/2006/relationships/tags" Target="../tags/tag11.xml"/><Relationship Id="rId7" Type="http://schemas.openxmlformats.org/officeDocument/2006/relationships/tags" Target="../tags/tag10.xml"/><Relationship Id="rId6" Type="http://schemas.openxmlformats.org/officeDocument/2006/relationships/tags" Target="../tags/tag9.xml"/><Relationship Id="rId5" Type="http://schemas.openxmlformats.org/officeDocument/2006/relationships/tags" Target="../tags/tag8.xml"/><Relationship Id="rId4" Type="http://schemas.openxmlformats.org/officeDocument/2006/relationships/tags" Target="../tags/tag7.xml"/><Relationship Id="rId3" Type="http://schemas.openxmlformats.org/officeDocument/2006/relationships/tags" Target="../tags/tag6.xml"/><Relationship Id="rId2" Type="http://schemas.openxmlformats.org/officeDocument/2006/relationships/tags" Target="../tags/tag5.xml"/><Relationship Id="rId13" Type="http://schemas.openxmlformats.org/officeDocument/2006/relationships/notesSlide" Target="../notesSlides/notesSlide2.xml"/><Relationship Id="rId12" Type="http://schemas.openxmlformats.org/officeDocument/2006/relationships/slideLayout" Target="../slideLayouts/slideLayout4.xml"/><Relationship Id="rId11" Type="http://schemas.openxmlformats.org/officeDocument/2006/relationships/tags" Target="../tags/tag14.xml"/><Relationship Id="rId10" Type="http://schemas.openxmlformats.org/officeDocument/2006/relationships/tags" Target="../tags/tag13.xml"/><Relationship Id="rId1" Type="http://schemas.openxmlformats.org/officeDocument/2006/relationships/tags" Target="../tags/tag4.xml"/></Relationships>
</file>

<file path=ppt/slides/_rels/slide20.xml.rels><?xml version="1.0" encoding="UTF-8" standalone="yes"?>
<Relationships xmlns="http://schemas.openxmlformats.org/package/2006/relationships"><Relationship Id="rId4" Type="http://schemas.openxmlformats.org/officeDocument/2006/relationships/notesSlide" Target="../notesSlides/notesSlide20.xml"/><Relationship Id="rId3" Type="http://schemas.openxmlformats.org/officeDocument/2006/relationships/slideLayout" Target="../slideLayouts/slideLayout3.xml"/><Relationship Id="rId2" Type="http://schemas.openxmlformats.org/officeDocument/2006/relationships/tags" Target="../tags/tag26.xml"/><Relationship Id="rId1" Type="http://schemas.openxmlformats.org/officeDocument/2006/relationships/tags" Target="../tags/tag25.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5" Type="http://schemas.openxmlformats.org/officeDocument/2006/relationships/notesSlide" Target="../notesSlides/notesSlide23.xml"/><Relationship Id="rId4" Type="http://schemas.openxmlformats.org/officeDocument/2006/relationships/slideLayout" Target="../slideLayouts/slideLayout2.xml"/><Relationship Id="rId3" Type="http://schemas.openxmlformats.org/officeDocument/2006/relationships/image" Target="../media/image4.png"/><Relationship Id="rId2" Type="http://schemas.microsoft.com/office/2007/relationships/hdphoto" Target="../media/image11.wdp"/><Relationship Id="rId1" Type="http://schemas.openxmlformats.org/officeDocument/2006/relationships/image" Target="../media/image10.png"/></Relationships>
</file>

<file path=ppt/slides/_rels/slide24.xml.rels><?xml version="1.0" encoding="UTF-8" standalone="yes"?>
<Relationships xmlns="http://schemas.openxmlformats.org/package/2006/relationships"><Relationship Id="rId4" Type="http://schemas.openxmlformats.org/officeDocument/2006/relationships/notesSlide" Target="../notesSlides/notesSlide24.xml"/><Relationship Id="rId3" Type="http://schemas.openxmlformats.org/officeDocument/2006/relationships/slideLayout" Target="../slideLayouts/slideLayout2.xml"/><Relationship Id="rId2" Type="http://schemas.openxmlformats.org/officeDocument/2006/relationships/image" Target="../media/image4.png"/><Relationship Id="rId1" Type="http://schemas.openxmlformats.org/officeDocument/2006/relationships/image" Target="../media/image12.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1.xml"/><Relationship Id="rId1" Type="http://schemas.openxmlformats.org/officeDocument/2006/relationships/tags" Target="../tags/tag27.xml"/></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3.xml"/><Relationship Id="rId2" Type="http://schemas.openxmlformats.org/officeDocument/2006/relationships/tags" Target="../tags/tag16.xml"/><Relationship Id="rId1" Type="http://schemas.openxmlformats.org/officeDocument/2006/relationships/tags" Target="../tags/tag15.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3.xml"/><Relationship Id="rId2" Type="http://schemas.openxmlformats.org/officeDocument/2006/relationships/tags" Target="../tags/tag18.xml"/><Relationship Id="rId1" Type="http://schemas.openxmlformats.org/officeDocument/2006/relationships/tags" Target="../tags/tag1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PA_文本框 9"/>
          <p:cNvSpPr txBox="1"/>
          <p:nvPr>
            <p:custDataLst>
              <p:tags r:id="rId1"/>
            </p:custDataLst>
          </p:nvPr>
        </p:nvSpPr>
        <p:spPr>
          <a:xfrm>
            <a:off x="3743738" y="3614110"/>
            <a:ext cx="4704523" cy="750205"/>
          </a:xfrm>
          <a:prstGeom prst="rect">
            <a:avLst/>
          </a:prstGeom>
          <a:noFill/>
        </p:spPr>
        <p:txBody>
          <a:bodyPr wrap="square">
            <a:spAutoFit/>
          </a:bodyPr>
          <a:lstStyle/>
          <a:p>
            <a:pPr algn="ctr">
              <a:lnSpc>
                <a:spcPct val="120000"/>
              </a:lnSpc>
              <a:defRPr/>
            </a:pPr>
            <a:r>
              <a:rPr lang="en-US" altLang="ko-KR" sz="1865" dirty="0">
                <a:solidFill>
                  <a:schemeClr val="bg1"/>
                </a:solidFill>
                <a:latin typeface="Arial" panose="020B0604020202020204" pitchFamily="34" charset="0"/>
                <a:cs typeface="Arial" panose="020B0604020202020204" pitchFamily="34" charset="0"/>
              </a:rPr>
              <a:t>INSERT THE TITLE OF YOUR</a:t>
            </a:r>
            <a:endParaRPr lang="en-US" altLang="ko-KR" sz="1865" dirty="0">
              <a:solidFill>
                <a:schemeClr val="bg1"/>
              </a:solidFill>
              <a:latin typeface="Arial" panose="020B0604020202020204" pitchFamily="34" charset="0"/>
              <a:cs typeface="Arial" panose="020B0604020202020204" pitchFamily="34" charset="0"/>
            </a:endParaRPr>
          </a:p>
          <a:p>
            <a:pPr algn="ctr">
              <a:lnSpc>
                <a:spcPct val="120000"/>
              </a:lnSpc>
              <a:defRPr/>
            </a:pPr>
            <a:r>
              <a:rPr lang="en-US" altLang="ko-KR" sz="1865" dirty="0">
                <a:solidFill>
                  <a:schemeClr val="bg1"/>
                </a:solidFill>
                <a:latin typeface="Arial" panose="020B0604020202020204" pitchFamily="34" charset="0"/>
                <a:cs typeface="Arial" panose="020B0604020202020204" pitchFamily="34" charset="0"/>
              </a:rPr>
              <a:t>PRESENTATION HERE    </a:t>
            </a:r>
            <a:endParaRPr lang="en-US" altLang="ko-KR" sz="1865" dirty="0">
              <a:solidFill>
                <a:schemeClr val="bg1"/>
              </a:solidFill>
              <a:latin typeface="Arial" panose="020B0604020202020204" pitchFamily="34" charset="0"/>
              <a:cs typeface="Arial" panose="020B0604020202020204" pitchFamily="34" charset="0"/>
            </a:endParaRPr>
          </a:p>
        </p:txBody>
      </p:sp>
      <p:sp>
        <p:nvSpPr>
          <p:cNvPr id="9" name="PA_文本框 1"/>
          <p:cNvSpPr txBox="1">
            <a:spLocks noChangeArrowheads="1"/>
          </p:cNvSpPr>
          <p:nvPr>
            <p:custDataLst>
              <p:tags r:id="rId2"/>
            </p:custDataLst>
          </p:nvPr>
        </p:nvSpPr>
        <p:spPr bwMode="auto">
          <a:xfrm>
            <a:off x="3089688" y="2044450"/>
            <a:ext cx="6012623" cy="1569660"/>
          </a:xfrm>
          <a:prstGeom prst="rect">
            <a:avLst/>
          </a:prstGeom>
          <a:noFill/>
          <a:ln w="9525">
            <a:noFill/>
            <a:miter lim="800000"/>
          </a:ln>
        </p:spPr>
        <p:txBody>
          <a:bodyPr wrap="square">
            <a:spAutoFit/>
          </a:bodyPr>
          <a:lstStyle/>
          <a:p>
            <a:pPr algn="ctr"/>
            <a:r>
              <a:rPr lang="zh-CN" altLang="en-US" sz="4800" b="1" dirty="0">
                <a:solidFill>
                  <a:schemeClr val="bg1"/>
                </a:solidFill>
                <a:effectLst>
                  <a:outerShdw blurRad="254000" dist="38100" dir="2700000" algn="tl" rotWithShape="0">
                    <a:prstClr val="black">
                      <a:alpha val="74000"/>
                    </a:prstClr>
                  </a:outerShdw>
                </a:effectLst>
                <a:latin typeface="方正正中黑简体" panose="02000000000000000000" pitchFamily="2" charset="-122"/>
                <a:ea typeface="方正正中黑简体" panose="02000000000000000000" pitchFamily="2" charset="-122"/>
                <a:cs typeface="Arial" panose="020B0604020202020204" pitchFamily="34" charset="0"/>
              </a:rPr>
              <a:t>蒲公英唯美</a:t>
            </a:r>
            <a:endParaRPr lang="en-US" altLang="zh-CN" sz="4800" b="1" dirty="0">
              <a:solidFill>
                <a:schemeClr val="bg1"/>
              </a:solidFill>
              <a:effectLst>
                <a:outerShdw blurRad="254000" dist="38100" dir="2700000" algn="tl" rotWithShape="0">
                  <a:prstClr val="black">
                    <a:alpha val="74000"/>
                  </a:prstClr>
                </a:outerShdw>
              </a:effectLst>
              <a:latin typeface="方正正中黑简体" panose="02000000000000000000" pitchFamily="2" charset="-122"/>
              <a:ea typeface="方正正中黑简体" panose="02000000000000000000" pitchFamily="2" charset="-122"/>
              <a:cs typeface="Arial" panose="020B0604020202020204" pitchFamily="34" charset="0"/>
            </a:endParaRPr>
          </a:p>
          <a:p>
            <a:pPr algn="ctr"/>
            <a:r>
              <a:rPr lang="zh-CN" altLang="en-US" sz="4800" b="1" dirty="0">
                <a:solidFill>
                  <a:schemeClr val="bg1"/>
                </a:solidFill>
                <a:effectLst>
                  <a:outerShdw blurRad="254000" dist="38100" dir="2700000" algn="tl" rotWithShape="0">
                    <a:prstClr val="black">
                      <a:alpha val="74000"/>
                    </a:prstClr>
                  </a:outerShdw>
                </a:effectLst>
                <a:latin typeface="方正正中黑简体" panose="02000000000000000000" pitchFamily="2" charset="-122"/>
                <a:ea typeface="方正正中黑简体" panose="02000000000000000000" pitchFamily="2" charset="-122"/>
                <a:cs typeface="Arial" panose="020B0604020202020204" pitchFamily="34" charset="0"/>
              </a:rPr>
              <a:t>通用</a:t>
            </a:r>
            <a:r>
              <a:rPr lang="en-US" altLang="zh-CN" sz="4800" b="1" dirty="0">
                <a:solidFill>
                  <a:schemeClr val="bg1"/>
                </a:solidFill>
                <a:effectLst>
                  <a:outerShdw blurRad="254000" dist="38100" dir="2700000" algn="tl" rotWithShape="0">
                    <a:prstClr val="black">
                      <a:alpha val="74000"/>
                    </a:prstClr>
                  </a:outerShdw>
                </a:effectLst>
                <a:latin typeface="方正正中黑简体" panose="02000000000000000000" pitchFamily="2" charset="-122"/>
                <a:ea typeface="方正正中黑简体" panose="02000000000000000000" pitchFamily="2" charset="-122"/>
                <a:cs typeface="Arial" panose="020B0604020202020204" pitchFamily="34" charset="0"/>
              </a:rPr>
              <a:t>PPT</a:t>
            </a:r>
            <a:r>
              <a:rPr lang="zh-CN" altLang="en-US" sz="4800" b="1" dirty="0">
                <a:solidFill>
                  <a:schemeClr val="bg1"/>
                </a:solidFill>
                <a:effectLst>
                  <a:outerShdw blurRad="254000" dist="38100" dir="2700000" algn="tl" rotWithShape="0">
                    <a:prstClr val="black">
                      <a:alpha val="74000"/>
                    </a:prstClr>
                  </a:outerShdw>
                </a:effectLst>
                <a:latin typeface="方正正中黑简体" panose="02000000000000000000" pitchFamily="2" charset="-122"/>
                <a:ea typeface="方正正中黑简体" panose="02000000000000000000" pitchFamily="2" charset="-122"/>
                <a:cs typeface="Arial" panose="020B0604020202020204" pitchFamily="34" charset="0"/>
              </a:rPr>
              <a:t>模板</a:t>
            </a:r>
            <a:endParaRPr lang="en-US" altLang="ko-KR" sz="4800" b="1" dirty="0">
              <a:solidFill>
                <a:schemeClr val="bg1"/>
              </a:solidFill>
              <a:effectLst>
                <a:outerShdw blurRad="254000" dist="38100" dir="2700000" algn="tl" rotWithShape="0">
                  <a:prstClr val="black">
                    <a:alpha val="74000"/>
                  </a:prstClr>
                </a:outerShdw>
              </a:effectLst>
              <a:latin typeface="方正正中黑简体" panose="02000000000000000000" pitchFamily="2" charset="-122"/>
              <a:ea typeface="方正正中黑简体" panose="02000000000000000000" pitchFamily="2" charset="-122"/>
              <a:cs typeface="Arial" panose="020B0604020202020204" pitchFamily="34" charset="0"/>
            </a:endParaRPr>
          </a:p>
        </p:txBody>
      </p:sp>
      <p:sp>
        <p:nvSpPr>
          <p:cNvPr id="10" name="PA_圆角矩形 1"/>
          <p:cNvSpPr/>
          <p:nvPr>
            <p:custDataLst>
              <p:tags r:id="rId3"/>
            </p:custDataLst>
          </p:nvPr>
        </p:nvSpPr>
        <p:spPr>
          <a:xfrm>
            <a:off x="5312188" y="4796694"/>
            <a:ext cx="1567623" cy="387076"/>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lumMod val="65000"/>
                    <a:lumOff val="35000"/>
                  </a:schemeClr>
                </a:solidFill>
              </a:rPr>
              <a:t>20XX.12.12</a:t>
            </a:r>
            <a:endParaRPr lang="zh-CN" altLang="en-US" dirty="0">
              <a:solidFill>
                <a:schemeClr val="tx1">
                  <a:lumMod val="65000"/>
                  <a:lumOff val="35000"/>
                </a:schemeClr>
              </a:solidFill>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withEffect">
                                  <p:stCondLst>
                                    <p:cond delay="0"/>
                                  </p:stCondLst>
                                  <p:iterate type="lt">
                                    <p:tmPct val="10000"/>
                                  </p:iterate>
                                  <p:childTnLst>
                                    <p:set>
                                      <p:cBhvr>
                                        <p:cTn id="6" dur="1" fill="hold">
                                          <p:stCondLst>
                                            <p:cond delay="0"/>
                                          </p:stCondLst>
                                        </p:cTn>
                                        <p:tgtEl>
                                          <p:spTgt spid="9"/>
                                        </p:tgtEl>
                                        <p:attrNameLst>
                                          <p:attrName>style.visibility</p:attrName>
                                        </p:attrNameLst>
                                      </p:cBhvr>
                                      <p:to>
                                        <p:strVal val="visible"/>
                                      </p:to>
                                    </p:set>
                                    <p:animScale>
                                      <p:cBhvr>
                                        <p:cTn id="7"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9"/>
                                        </p:tgtEl>
                                        <p:attrNameLst>
                                          <p:attrName>ppt_x</p:attrName>
                                          <p:attrName>ppt_y</p:attrName>
                                        </p:attrNameLst>
                                      </p:cBhvr>
                                    </p:animMotion>
                                    <p:animEffect transition="in" filter="fade">
                                      <p:cBhvr>
                                        <p:cTn id="9" dur="1000"/>
                                        <p:tgtEl>
                                          <p:spTgt spid="9"/>
                                        </p:tgtEl>
                                      </p:cBhvr>
                                    </p:animEffect>
                                  </p:childTnLst>
                                </p:cTn>
                              </p:par>
                            </p:childTnLst>
                          </p:cTn>
                        </p:par>
                        <p:par>
                          <p:cTn id="10" fill="hold">
                            <p:stCondLst>
                              <p:cond delay="0"/>
                            </p:stCondLst>
                            <p:childTnLst>
                              <p:par>
                                <p:cTn id="11" presetID="22" presetClass="entr" presetSubtype="8"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left)">
                                      <p:cBhvr>
                                        <p:cTn id="13" dur="500"/>
                                        <p:tgtEl>
                                          <p:spTgt spid="8"/>
                                        </p:tgtEl>
                                      </p:cBhvr>
                                    </p:animEffect>
                                  </p:childTnLst>
                                </p:cTn>
                              </p:par>
                            </p:childTnLst>
                          </p:cTn>
                        </p:par>
                        <p:par>
                          <p:cTn id="14" fill="hold">
                            <p:stCondLst>
                              <p:cond delay="500"/>
                            </p:stCondLst>
                            <p:childTnLst>
                              <p:par>
                                <p:cTn id="15" presetID="53" presetClass="entr" presetSubtype="16"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p:cTn id="17" dur="500" fill="hold"/>
                                        <p:tgtEl>
                                          <p:spTgt spid="10"/>
                                        </p:tgtEl>
                                        <p:attrNameLst>
                                          <p:attrName>ppt_w</p:attrName>
                                        </p:attrNameLst>
                                      </p:cBhvr>
                                      <p:tavLst>
                                        <p:tav tm="0">
                                          <p:val>
                                            <p:fltVal val="0"/>
                                          </p:val>
                                        </p:tav>
                                        <p:tav tm="100000">
                                          <p:val>
                                            <p:strVal val="#ppt_w"/>
                                          </p:val>
                                        </p:tav>
                                      </p:tavLst>
                                    </p:anim>
                                    <p:anim calcmode="lin" valueType="num">
                                      <p:cBhvr>
                                        <p:cTn id="18" dur="500" fill="hold"/>
                                        <p:tgtEl>
                                          <p:spTgt spid="10"/>
                                        </p:tgtEl>
                                        <p:attrNameLst>
                                          <p:attrName>ppt_h</p:attrName>
                                        </p:attrNameLst>
                                      </p:cBhvr>
                                      <p:tavLst>
                                        <p:tav tm="0">
                                          <p:val>
                                            <p:fltVal val="0"/>
                                          </p:val>
                                        </p:tav>
                                        <p:tav tm="100000">
                                          <p:val>
                                            <p:strVal val="#ppt_h"/>
                                          </p:val>
                                        </p:tav>
                                      </p:tavLst>
                                    </p:anim>
                                    <p:animEffect transition="in" filter="fade">
                                      <p:cBhvr>
                                        <p:cTn id="1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Freeform 808" descr="e7d195523061f1c0f55f9af68525816972d868573ada39bc763F3977967589A5F92C178830C92595A6CE4D0132F8C206B2B04C416AAA86B7FD80AB023F78DAEB544E2F013E11B2B95AD21703D1C90034A379EC9026EFAAF5D8D3F6EDD7215B01D0409FDE2EB8F6E90C491EAFE7633010D7157A90B4E473D73DB38A6A14C65AD9A6ADDCFFA34B1E4DEC030E48CC08B466"/>
          <p:cNvSpPr>
            <a:spLocks noEditPoints="1"/>
          </p:cNvSpPr>
          <p:nvPr/>
        </p:nvSpPr>
        <p:spPr bwMode="auto">
          <a:xfrm>
            <a:off x="4588128" y="2342475"/>
            <a:ext cx="2997200" cy="2676525"/>
          </a:xfrm>
          <a:custGeom>
            <a:avLst/>
            <a:gdLst>
              <a:gd name="T0" fmla="*/ 643 w 944"/>
              <a:gd name="T1" fmla="*/ 843 h 843"/>
              <a:gd name="T2" fmla="*/ 301 w 944"/>
              <a:gd name="T3" fmla="*/ 843 h 843"/>
              <a:gd name="T4" fmla="*/ 193 w 944"/>
              <a:gd name="T5" fmla="*/ 780 h 843"/>
              <a:gd name="T6" fmla="*/ 22 w 944"/>
              <a:gd name="T7" fmla="*/ 484 h 843"/>
              <a:gd name="T8" fmla="*/ 22 w 944"/>
              <a:gd name="T9" fmla="*/ 359 h 843"/>
              <a:gd name="T10" fmla="*/ 193 w 944"/>
              <a:gd name="T11" fmla="*/ 63 h 843"/>
              <a:gd name="T12" fmla="*/ 301 w 944"/>
              <a:gd name="T13" fmla="*/ 0 h 843"/>
              <a:gd name="T14" fmla="*/ 643 w 944"/>
              <a:gd name="T15" fmla="*/ 0 h 843"/>
              <a:gd name="T16" fmla="*/ 751 w 944"/>
              <a:gd name="T17" fmla="*/ 63 h 843"/>
              <a:gd name="T18" fmla="*/ 922 w 944"/>
              <a:gd name="T19" fmla="*/ 359 h 843"/>
              <a:gd name="T20" fmla="*/ 922 w 944"/>
              <a:gd name="T21" fmla="*/ 484 h 843"/>
              <a:gd name="T22" fmla="*/ 751 w 944"/>
              <a:gd name="T23" fmla="*/ 780 h 843"/>
              <a:gd name="T24" fmla="*/ 643 w 944"/>
              <a:gd name="T25" fmla="*/ 843 h 843"/>
              <a:gd name="T26" fmla="*/ 301 w 944"/>
              <a:gd name="T27" fmla="*/ 24 h 843"/>
              <a:gd name="T28" fmla="*/ 213 w 944"/>
              <a:gd name="T29" fmla="*/ 75 h 843"/>
              <a:gd name="T30" fmla="*/ 43 w 944"/>
              <a:gd name="T31" fmla="*/ 371 h 843"/>
              <a:gd name="T32" fmla="*/ 43 w 944"/>
              <a:gd name="T33" fmla="*/ 472 h 843"/>
              <a:gd name="T34" fmla="*/ 213 w 944"/>
              <a:gd name="T35" fmla="*/ 768 h 843"/>
              <a:gd name="T36" fmla="*/ 301 w 944"/>
              <a:gd name="T37" fmla="*/ 819 h 843"/>
              <a:gd name="T38" fmla="*/ 643 w 944"/>
              <a:gd name="T39" fmla="*/ 819 h 843"/>
              <a:gd name="T40" fmla="*/ 731 w 944"/>
              <a:gd name="T41" fmla="*/ 768 h 843"/>
              <a:gd name="T42" fmla="*/ 901 w 944"/>
              <a:gd name="T43" fmla="*/ 472 h 843"/>
              <a:gd name="T44" fmla="*/ 901 w 944"/>
              <a:gd name="T45" fmla="*/ 371 h 843"/>
              <a:gd name="T46" fmla="*/ 731 w 944"/>
              <a:gd name="T47" fmla="*/ 75 h 843"/>
              <a:gd name="T48" fmla="*/ 643 w 944"/>
              <a:gd name="T49" fmla="*/ 24 h 843"/>
              <a:gd name="T50" fmla="*/ 301 w 944"/>
              <a:gd name="T51" fmla="*/ 24 h 8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944" h="843">
                <a:moveTo>
                  <a:pt x="643" y="843"/>
                </a:moveTo>
                <a:cubicBezTo>
                  <a:pt x="301" y="843"/>
                  <a:pt x="301" y="843"/>
                  <a:pt x="301" y="843"/>
                </a:cubicBezTo>
                <a:cubicBezTo>
                  <a:pt x="257" y="843"/>
                  <a:pt x="215" y="819"/>
                  <a:pt x="193" y="780"/>
                </a:cubicBezTo>
                <a:cubicBezTo>
                  <a:pt x="22" y="484"/>
                  <a:pt x="22" y="484"/>
                  <a:pt x="22" y="484"/>
                </a:cubicBezTo>
                <a:cubicBezTo>
                  <a:pt x="0" y="445"/>
                  <a:pt x="0" y="397"/>
                  <a:pt x="22" y="359"/>
                </a:cubicBezTo>
                <a:cubicBezTo>
                  <a:pt x="193" y="63"/>
                  <a:pt x="193" y="63"/>
                  <a:pt x="193" y="63"/>
                </a:cubicBezTo>
                <a:cubicBezTo>
                  <a:pt x="215" y="24"/>
                  <a:pt x="257" y="0"/>
                  <a:pt x="301" y="0"/>
                </a:cubicBezTo>
                <a:cubicBezTo>
                  <a:pt x="643" y="0"/>
                  <a:pt x="643" y="0"/>
                  <a:pt x="643" y="0"/>
                </a:cubicBezTo>
                <a:cubicBezTo>
                  <a:pt x="687" y="0"/>
                  <a:pt x="729" y="24"/>
                  <a:pt x="751" y="63"/>
                </a:cubicBezTo>
                <a:cubicBezTo>
                  <a:pt x="922" y="359"/>
                  <a:pt x="922" y="359"/>
                  <a:pt x="922" y="359"/>
                </a:cubicBezTo>
                <a:cubicBezTo>
                  <a:pt x="944" y="397"/>
                  <a:pt x="944" y="445"/>
                  <a:pt x="922" y="484"/>
                </a:cubicBezTo>
                <a:cubicBezTo>
                  <a:pt x="751" y="780"/>
                  <a:pt x="751" y="780"/>
                  <a:pt x="751" y="780"/>
                </a:cubicBezTo>
                <a:cubicBezTo>
                  <a:pt x="729" y="819"/>
                  <a:pt x="687" y="843"/>
                  <a:pt x="643" y="843"/>
                </a:cubicBezTo>
                <a:close/>
                <a:moveTo>
                  <a:pt x="301" y="24"/>
                </a:moveTo>
                <a:cubicBezTo>
                  <a:pt x="265" y="24"/>
                  <a:pt x="232" y="44"/>
                  <a:pt x="213" y="75"/>
                </a:cubicBezTo>
                <a:cubicBezTo>
                  <a:pt x="43" y="371"/>
                  <a:pt x="43" y="371"/>
                  <a:pt x="43" y="371"/>
                </a:cubicBezTo>
                <a:cubicBezTo>
                  <a:pt x="25" y="402"/>
                  <a:pt x="25" y="441"/>
                  <a:pt x="43" y="472"/>
                </a:cubicBezTo>
                <a:cubicBezTo>
                  <a:pt x="213" y="768"/>
                  <a:pt x="213" y="768"/>
                  <a:pt x="213" y="768"/>
                </a:cubicBezTo>
                <a:cubicBezTo>
                  <a:pt x="232" y="799"/>
                  <a:pt x="265" y="819"/>
                  <a:pt x="301" y="819"/>
                </a:cubicBezTo>
                <a:cubicBezTo>
                  <a:pt x="643" y="819"/>
                  <a:pt x="643" y="819"/>
                  <a:pt x="643" y="819"/>
                </a:cubicBezTo>
                <a:cubicBezTo>
                  <a:pt x="679" y="819"/>
                  <a:pt x="713" y="799"/>
                  <a:pt x="731" y="768"/>
                </a:cubicBezTo>
                <a:cubicBezTo>
                  <a:pt x="901" y="472"/>
                  <a:pt x="901" y="472"/>
                  <a:pt x="901" y="472"/>
                </a:cubicBezTo>
                <a:cubicBezTo>
                  <a:pt x="919" y="441"/>
                  <a:pt x="919" y="402"/>
                  <a:pt x="901" y="371"/>
                </a:cubicBezTo>
                <a:cubicBezTo>
                  <a:pt x="731" y="75"/>
                  <a:pt x="731" y="75"/>
                  <a:pt x="731" y="75"/>
                </a:cubicBezTo>
                <a:cubicBezTo>
                  <a:pt x="713" y="44"/>
                  <a:pt x="679" y="24"/>
                  <a:pt x="643" y="24"/>
                </a:cubicBezTo>
                <a:lnTo>
                  <a:pt x="301" y="24"/>
                </a:lnTo>
                <a:close/>
              </a:path>
            </a:pathLst>
          </a:custGeom>
          <a:solidFill>
            <a:srgbClr val="292C34">
              <a:alpha val="10000"/>
            </a:srgbClr>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prstClr val="black"/>
              </a:solidFill>
              <a:effectLst/>
              <a:uLnTx/>
              <a:uFillTx/>
              <a:latin typeface="Arial" panose="020B0604020202020204"/>
            </a:endParaRPr>
          </a:p>
        </p:txBody>
      </p:sp>
      <p:sp>
        <p:nvSpPr>
          <p:cNvPr id="50" name="Freeform 809" descr="e7d195523061f1c0f55f9af68525816972d868573ada39bc763F3977967589A5F92C178830C92595A6CE4D0132F8C206B2B04C416AAA86B7FD80AB023F78DAEB544E2F013E11B2B95AD21703D1C90034A379EC9026EFAAF5D8D3F6EDD7215B01D0409FDE2EB8F6E90C491EAFE7633010D7157A90B4E473D73DB38A6A14C65AD9A6ADDCFFA34B1E4DEC030E48CC08B466"/>
          <p:cNvSpPr>
            <a:spLocks noEditPoints="1"/>
          </p:cNvSpPr>
          <p:nvPr/>
        </p:nvSpPr>
        <p:spPr bwMode="auto">
          <a:xfrm>
            <a:off x="4445253" y="2218650"/>
            <a:ext cx="3282950" cy="2924175"/>
          </a:xfrm>
          <a:custGeom>
            <a:avLst/>
            <a:gdLst>
              <a:gd name="T0" fmla="*/ 704 w 1034"/>
              <a:gd name="T1" fmla="*/ 921 h 921"/>
              <a:gd name="T2" fmla="*/ 330 w 1034"/>
              <a:gd name="T3" fmla="*/ 921 h 921"/>
              <a:gd name="T4" fmla="*/ 212 w 1034"/>
              <a:gd name="T5" fmla="*/ 853 h 921"/>
              <a:gd name="T6" fmla="*/ 25 w 1034"/>
              <a:gd name="T7" fmla="*/ 529 h 921"/>
              <a:gd name="T8" fmla="*/ 25 w 1034"/>
              <a:gd name="T9" fmla="*/ 392 h 921"/>
              <a:gd name="T10" fmla="*/ 212 w 1034"/>
              <a:gd name="T11" fmla="*/ 68 h 921"/>
              <a:gd name="T12" fmla="*/ 330 w 1034"/>
              <a:gd name="T13" fmla="*/ 0 h 921"/>
              <a:gd name="T14" fmla="*/ 704 w 1034"/>
              <a:gd name="T15" fmla="*/ 0 h 921"/>
              <a:gd name="T16" fmla="*/ 822 w 1034"/>
              <a:gd name="T17" fmla="*/ 68 h 921"/>
              <a:gd name="T18" fmla="*/ 1009 w 1034"/>
              <a:gd name="T19" fmla="*/ 392 h 921"/>
              <a:gd name="T20" fmla="*/ 1009 w 1034"/>
              <a:gd name="T21" fmla="*/ 529 h 921"/>
              <a:gd name="T22" fmla="*/ 822 w 1034"/>
              <a:gd name="T23" fmla="*/ 853 h 921"/>
              <a:gd name="T24" fmla="*/ 704 w 1034"/>
              <a:gd name="T25" fmla="*/ 921 h 921"/>
              <a:gd name="T26" fmla="*/ 330 w 1034"/>
              <a:gd name="T27" fmla="*/ 24 h 921"/>
              <a:gd name="T28" fmla="*/ 233 w 1034"/>
              <a:gd name="T29" fmla="*/ 80 h 921"/>
              <a:gd name="T30" fmla="*/ 45 w 1034"/>
              <a:gd name="T31" fmla="*/ 404 h 921"/>
              <a:gd name="T32" fmla="*/ 45 w 1034"/>
              <a:gd name="T33" fmla="*/ 517 h 921"/>
              <a:gd name="T34" fmla="*/ 233 w 1034"/>
              <a:gd name="T35" fmla="*/ 841 h 921"/>
              <a:gd name="T36" fmla="*/ 330 w 1034"/>
              <a:gd name="T37" fmla="*/ 897 h 921"/>
              <a:gd name="T38" fmla="*/ 704 w 1034"/>
              <a:gd name="T39" fmla="*/ 897 h 921"/>
              <a:gd name="T40" fmla="*/ 801 w 1034"/>
              <a:gd name="T41" fmla="*/ 841 h 921"/>
              <a:gd name="T42" fmla="*/ 989 w 1034"/>
              <a:gd name="T43" fmla="*/ 517 h 921"/>
              <a:gd name="T44" fmla="*/ 989 w 1034"/>
              <a:gd name="T45" fmla="*/ 404 h 921"/>
              <a:gd name="T46" fmla="*/ 801 w 1034"/>
              <a:gd name="T47" fmla="*/ 80 h 921"/>
              <a:gd name="T48" fmla="*/ 704 w 1034"/>
              <a:gd name="T49" fmla="*/ 24 h 921"/>
              <a:gd name="T50" fmla="*/ 330 w 1034"/>
              <a:gd name="T51" fmla="*/ 24 h 9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034" h="921">
                <a:moveTo>
                  <a:pt x="704" y="921"/>
                </a:moveTo>
                <a:cubicBezTo>
                  <a:pt x="330" y="921"/>
                  <a:pt x="330" y="921"/>
                  <a:pt x="330" y="921"/>
                </a:cubicBezTo>
                <a:cubicBezTo>
                  <a:pt x="281" y="921"/>
                  <a:pt x="236" y="895"/>
                  <a:pt x="212" y="853"/>
                </a:cubicBezTo>
                <a:cubicBezTo>
                  <a:pt x="25" y="529"/>
                  <a:pt x="25" y="529"/>
                  <a:pt x="25" y="529"/>
                </a:cubicBezTo>
                <a:cubicBezTo>
                  <a:pt x="0" y="487"/>
                  <a:pt x="0" y="434"/>
                  <a:pt x="25" y="392"/>
                </a:cubicBezTo>
                <a:cubicBezTo>
                  <a:pt x="212" y="68"/>
                  <a:pt x="212" y="68"/>
                  <a:pt x="212" y="68"/>
                </a:cubicBezTo>
                <a:cubicBezTo>
                  <a:pt x="236" y="26"/>
                  <a:pt x="281" y="0"/>
                  <a:pt x="330" y="0"/>
                </a:cubicBezTo>
                <a:cubicBezTo>
                  <a:pt x="704" y="0"/>
                  <a:pt x="704" y="0"/>
                  <a:pt x="704" y="0"/>
                </a:cubicBezTo>
                <a:cubicBezTo>
                  <a:pt x="753" y="0"/>
                  <a:pt x="798" y="26"/>
                  <a:pt x="822" y="68"/>
                </a:cubicBezTo>
                <a:cubicBezTo>
                  <a:pt x="1009" y="392"/>
                  <a:pt x="1009" y="392"/>
                  <a:pt x="1009" y="392"/>
                </a:cubicBezTo>
                <a:cubicBezTo>
                  <a:pt x="1034" y="434"/>
                  <a:pt x="1034" y="487"/>
                  <a:pt x="1009" y="529"/>
                </a:cubicBezTo>
                <a:cubicBezTo>
                  <a:pt x="822" y="853"/>
                  <a:pt x="822" y="853"/>
                  <a:pt x="822" y="853"/>
                </a:cubicBezTo>
                <a:cubicBezTo>
                  <a:pt x="798" y="895"/>
                  <a:pt x="753" y="921"/>
                  <a:pt x="704" y="921"/>
                </a:cubicBezTo>
                <a:close/>
                <a:moveTo>
                  <a:pt x="330" y="24"/>
                </a:moveTo>
                <a:cubicBezTo>
                  <a:pt x="290" y="24"/>
                  <a:pt x="253" y="46"/>
                  <a:pt x="233" y="80"/>
                </a:cubicBezTo>
                <a:cubicBezTo>
                  <a:pt x="45" y="404"/>
                  <a:pt x="45" y="404"/>
                  <a:pt x="45" y="404"/>
                </a:cubicBezTo>
                <a:cubicBezTo>
                  <a:pt x="25" y="439"/>
                  <a:pt x="25" y="482"/>
                  <a:pt x="45" y="517"/>
                </a:cubicBezTo>
                <a:cubicBezTo>
                  <a:pt x="233" y="841"/>
                  <a:pt x="233" y="841"/>
                  <a:pt x="233" y="841"/>
                </a:cubicBezTo>
                <a:cubicBezTo>
                  <a:pt x="253" y="875"/>
                  <a:pt x="290" y="897"/>
                  <a:pt x="330" y="897"/>
                </a:cubicBezTo>
                <a:cubicBezTo>
                  <a:pt x="704" y="897"/>
                  <a:pt x="704" y="897"/>
                  <a:pt x="704" y="897"/>
                </a:cubicBezTo>
                <a:cubicBezTo>
                  <a:pt x="744" y="897"/>
                  <a:pt x="781" y="875"/>
                  <a:pt x="801" y="841"/>
                </a:cubicBezTo>
                <a:cubicBezTo>
                  <a:pt x="989" y="517"/>
                  <a:pt x="989" y="517"/>
                  <a:pt x="989" y="517"/>
                </a:cubicBezTo>
                <a:cubicBezTo>
                  <a:pt x="1009" y="482"/>
                  <a:pt x="1009" y="439"/>
                  <a:pt x="989" y="404"/>
                </a:cubicBezTo>
                <a:cubicBezTo>
                  <a:pt x="801" y="80"/>
                  <a:pt x="801" y="80"/>
                  <a:pt x="801" y="80"/>
                </a:cubicBezTo>
                <a:cubicBezTo>
                  <a:pt x="781" y="46"/>
                  <a:pt x="744" y="24"/>
                  <a:pt x="704" y="24"/>
                </a:cubicBezTo>
                <a:lnTo>
                  <a:pt x="330" y="24"/>
                </a:lnTo>
                <a:close/>
              </a:path>
            </a:pathLst>
          </a:custGeom>
          <a:solidFill>
            <a:srgbClr val="292C34">
              <a:alpha val="30000"/>
            </a:srgbClr>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prstClr val="black"/>
              </a:solidFill>
              <a:effectLst/>
              <a:uLnTx/>
              <a:uFillTx/>
              <a:latin typeface="Arial" panose="020B0604020202020204"/>
            </a:endParaRPr>
          </a:p>
        </p:txBody>
      </p:sp>
      <p:sp>
        <p:nvSpPr>
          <p:cNvPr id="51" name="Freeform 810" descr="e7d195523061f1c0f55f9af68525816972d868573ada39bc763F3977967589A5F92C178830C92595A6CE4D0132F8C206B2B04C416AAA86B7FD80AB023F78DAEB544E2F013E11B2B95AD21703D1C90034A379EC9026EFAAF5D8D3F6EDD7215B01D0409FDE2EB8F6E90C491EAFE7633010D7157A90B4E473D73DB38A6A14C65AD9A6ADDCFFA34B1E4DEC030E48CC08B466"/>
          <p:cNvSpPr>
            <a:spLocks noEditPoints="1"/>
          </p:cNvSpPr>
          <p:nvPr/>
        </p:nvSpPr>
        <p:spPr bwMode="auto">
          <a:xfrm>
            <a:off x="4305553" y="2094825"/>
            <a:ext cx="3562350" cy="3171825"/>
          </a:xfrm>
          <a:custGeom>
            <a:avLst/>
            <a:gdLst>
              <a:gd name="T0" fmla="*/ 765 w 1122"/>
              <a:gd name="T1" fmla="*/ 999 h 999"/>
              <a:gd name="T2" fmla="*/ 357 w 1122"/>
              <a:gd name="T3" fmla="*/ 999 h 999"/>
              <a:gd name="T4" fmla="*/ 230 w 1122"/>
              <a:gd name="T5" fmla="*/ 926 h 999"/>
              <a:gd name="T6" fmla="*/ 26 w 1122"/>
              <a:gd name="T7" fmla="*/ 573 h 999"/>
              <a:gd name="T8" fmla="*/ 26 w 1122"/>
              <a:gd name="T9" fmla="*/ 426 h 999"/>
              <a:gd name="T10" fmla="*/ 230 w 1122"/>
              <a:gd name="T11" fmla="*/ 73 h 999"/>
              <a:gd name="T12" fmla="*/ 357 w 1122"/>
              <a:gd name="T13" fmla="*/ 0 h 999"/>
              <a:gd name="T14" fmla="*/ 765 w 1122"/>
              <a:gd name="T15" fmla="*/ 0 h 999"/>
              <a:gd name="T16" fmla="*/ 892 w 1122"/>
              <a:gd name="T17" fmla="*/ 73 h 999"/>
              <a:gd name="T18" fmla="*/ 1096 w 1122"/>
              <a:gd name="T19" fmla="*/ 426 h 999"/>
              <a:gd name="T20" fmla="*/ 1096 w 1122"/>
              <a:gd name="T21" fmla="*/ 573 h 999"/>
              <a:gd name="T22" fmla="*/ 892 w 1122"/>
              <a:gd name="T23" fmla="*/ 926 h 999"/>
              <a:gd name="T24" fmla="*/ 765 w 1122"/>
              <a:gd name="T25" fmla="*/ 999 h 999"/>
              <a:gd name="T26" fmla="*/ 357 w 1122"/>
              <a:gd name="T27" fmla="*/ 24 h 999"/>
              <a:gd name="T28" fmla="*/ 251 w 1122"/>
              <a:gd name="T29" fmla="*/ 85 h 999"/>
              <a:gd name="T30" fmla="*/ 47 w 1122"/>
              <a:gd name="T31" fmla="*/ 438 h 999"/>
              <a:gd name="T32" fmla="*/ 47 w 1122"/>
              <a:gd name="T33" fmla="*/ 561 h 999"/>
              <a:gd name="T34" fmla="*/ 251 w 1122"/>
              <a:gd name="T35" fmla="*/ 914 h 999"/>
              <a:gd name="T36" fmla="*/ 357 w 1122"/>
              <a:gd name="T37" fmla="*/ 975 h 999"/>
              <a:gd name="T38" fmla="*/ 765 w 1122"/>
              <a:gd name="T39" fmla="*/ 975 h 999"/>
              <a:gd name="T40" fmla="*/ 871 w 1122"/>
              <a:gd name="T41" fmla="*/ 914 h 999"/>
              <a:gd name="T42" fmla="*/ 1075 w 1122"/>
              <a:gd name="T43" fmla="*/ 561 h 999"/>
              <a:gd name="T44" fmla="*/ 1075 w 1122"/>
              <a:gd name="T45" fmla="*/ 438 h 999"/>
              <a:gd name="T46" fmla="*/ 871 w 1122"/>
              <a:gd name="T47" fmla="*/ 85 h 999"/>
              <a:gd name="T48" fmla="*/ 765 w 1122"/>
              <a:gd name="T49" fmla="*/ 24 h 999"/>
              <a:gd name="T50" fmla="*/ 357 w 1122"/>
              <a:gd name="T51" fmla="*/ 24 h 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122" h="999">
                <a:moveTo>
                  <a:pt x="765" y="999"/>
                </a:moveTo>
                <a:cubicBezTo>
                  <a:pt x="357" y="999"/>
                  <a:pt x="357" y="999"/>
                  <a:pt x="357" y="999"/>
                </a:cubicBezTo>
                <a:cubicBezTo>
                  <a:pt x="305" y="999"/>
                  <a:pt x="256" y="971"/>
                  <a:pt x="230" y="926"/>
                </a:cubicBezTo>
                <a:cubicBezTo>
                  <a:pt x="26" y="573"/>
                  <a:pt x="26" y="573"/>
                  <a:pt x="26" y="573"/>
                </a:cubicBezTo>
                <a:cubicBezTo>
                  <a:pt x="0" y="528"/>
                  <a:pt x="0" y="471"/>
                  <a:pt x="26" y="426"/>
                </a:cubicBezTo>
                <a:cubicBezTo>
                  <a:pt x="230" y="73"/>
                  <a:pt x="230" y="73"/>
                  <a:pt x="230" y="73"/>
                </a:cubicBezTo>
                <a:cubicBezTo>
                  <a:pt x="256" y="28"/>
                  <a:pt x="305" y="0"/>
                  <a:pt x="357" y="0"/>
                </a:cubicBezTo>
                <a:cubicBezTo>
                  <a:pt x="765" y="0"/>
                  <a:pt x="765" y="0"/>
                  <a:pt x="765" y="0"/>
                </a:cubicBezTo>
                <a:cubicBezTo>
                  <a:pt x="817" y="0"/>
                  <a:pt x="866" y="28"/>
                  <a:pt x="892" y="73"/>
                </a:cubicBezTo>
                <a:cubicBezTo>
                  <a:pt x="1096" y="426"/>
                  <a:pt x="1096" y="426"/>
                  <a:pt x="1096" y="426"/>
                </a:cubicBezTo>
                <a:cubicBezTo>
                  <a:pt x="1122" y="471"/>
                  <a:pt x="1122" y="528"/>
                  <a:pt x="1096" y="573"/>
                </a:cubicBezTo>
                <a:cubicBezTo>
                  <a:pt x="892" y="926"/>
                  <a:pt x="892" y="926"/>
                  <a:pt x="892" y="926"/>
                </a:cubicBezTo>
                <a:cubicBezTo>
                  <a:pt x="866" y="971"/>
                  <a:pt x="817" y="999"/>
                  <a:pt x="765" y="999"/>
                </a:cubicBezTo>
                <a:close/>
                <a:moveTo>
                  <a:pt x="357" y="24"/>
                </a:moveTo>
                <a:cubicBezTo>
                  <a:pt x="314" y="24"/>
                  <a:pt x="273" y="47"/>
                  <a:pt x="251" y="85"/>
                </a:cubicBezTo>
                <a:cubicBezTo>
                  <a:pt x="47" y="438"/>
                  <a:pt x="47" y="438"/>
                  <a:pt x="47" y="438"/>
                </a:cubicBezTo>
                <a:cubicBezTo>
                  <a:pt x="25" y="476"/>
                  <a:pt x="25" y="523"/>
                  <a:pt x="47" y="561"/>
                </a:cubicBezTo>
                <a:cubicBezTo>
                  <a:pt x="251" y="914"/>
                  <a:pt x="251" y="914"/>
                  <a:pt x="251" y="914"/>
                </a:cubicBezTo>
                <a:cubicBezTo>
                  <a:pt x="273" y="952"/>
                  <a:pt x="314" y="975"/>
                  <a:pt x="357" y="975"/>
                </a:cubicBezTo>
                <a:cubicBezTo>
                  <a:pt x="765" y="975"/>
                  <a:pt x="765" y="975"/>
                  <a:pt x="765" y="975"/>
                </a:cubicBezTo>
                <a:cubicBezTo>
                  <a:pt x="808" y="975"/>
                  <a:pt x="849" y="952"/>
                  <a:pt x="871" y="914"/>
                </a:cubicBezTo>
                <a:cubicBezTo>
                  <a:pt x="1075" y="561"/>
                  <a:pt x="1075" y="561"/>
                  <a:pt x="1075" y="561"/>
                </a:cubicBezTo>
                <a:cubicBezTo>
                  <a:pt x="1097" y="523"/>
                  <a:pt x="1097" y="476"/>
                  <a:pt x="1075" y="438"/>
                </a:cubicBezTo>
                <a:cubicBezTo>
                  <a:pt x="871" y="85"/>
                  <a:pt x="871" y="85"/>
                  <a:pt x="871" y="85"/>
                </a:cubicBezTo>
                <a:cubicBezTo>
                  <a:pt x="849" y="47"/>
                  <a:pt x="808" y="24"/>
                  <a:pt x="765" y="24"/>
                </a:cubicBezTo>
                <a:lnTo>
                  <a:pt x="357" y="24"/>
                </a:lnTo>
                <a:close/>
              </a:path>
            </a:pathLst>
          </a:custGeom>
          <a:solidFill>
            <a:srgbClr val="292C34">
              <a:alpha val="10000"/>
            </a:srgbClr>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prstClr val="black"/>
              </a:solidFill>
              <a:effectLst/>
              <a:uLnTx/>
              <a:uFillTx/>
              <a:latin typeface="Arial" panose="020B0604020202020204"/>
            </a:endParaRPr>
          </a:p>
        </p:txBody>
      </p:sp>
      <p:sp>
        <p:nvSpPr>
          <p:cNvPr id="52" name="Freeform 811" descr="e7d195523061f1c0f55f9af68525816972d868573ada39bc763F3977967589A5F92C178830C92595A6CE4D0132F8C206B2B04C416AAA86B7FD80AB023F78DAEB544E2F013E11B2B95AD21703D1C90034A379EC9026EFAAF5D8D3F6EDD7215B01D0409FDE2EB8F6E90C491EAFE7633010D7157A90B4E473D73DB38A6A14C65AD9A6ADDCFFA34B1E4DEC030E48CC08B466"/>
          <p:cNvSpPr>
            <a:spLocks noEditPoints="1"/>
          </p:cNvSpPr>
          <p:nvPr/>
        </p:nvSpPr>
        <p:spPr bwMode="auto">
          <a:xfrm>
            <a:off x="5188203" y="2780625"/>
            <a:ext cx="1797050" cy="1800225"/>
          </a:xfrm>
          <a:custGeom>
            <a:avLst/>
            <a:gdLst>
              <a:gd name="T0" fmla="*/ 283 w 566"/>
              <a:gd name="T1" fmla="*/ 567 h 567"/>
              <a:gd name="T2" fmla="*/ 21 w 566"/>
              <a:gd name="T3" fmla="*/ 283 h 567"/>
              <a:gd name="T4" fmla="*/ 64 w 566"/>
              <a:gd name="T5" fmla="*/ 173 h 567"/>
              <a:gd name="T6" fmla="*/ 67 w 566"/>
              <a:gd name="T7" fmla="*/ 233 h 567"/>
              <a:gd name="T8" fmla="*/ 91 w 566"/>
              <a:gd name="T9" fmla="*/ 262 h 567"/>
              <a:gd name="T10" fmla="*/ 134 w 566"/>
              <a:gd name="T11" fmla="*/ 304 h 567"/>
              <a:gd name="T12" fmla="*/ 182 w 566"/>
              <a:gd name="T13" fmla="*/ 334 h 567"/>
              <a:gd name="T14" fmla="*/ 195 w 566"/>
              <a:gd name="T15" fmla="*/ 361 h 567"/>
              <a:gd name="T16" fmla="*/ 219 w 566"/>
              <a:gd name="T17" fmla="*/ 463 h 567"/>
              <a:gd name="T18" fmla="*/ 223 w 566"/>
              <a:gd name="T19" fmla="*/ 528 h 567"/>
              <a:gd name="T20" fmla="*/ 21 w 566"/>
              <a:gd name="T21" fmla="*/ 283 h 567"/>
              <a:gd name="T22" fmla="*/ 493 w 566"/>
              <a:gd name="T23" fmla="*/ 440 h 567"/>
              <a:gd name="T24" fmla="*/ 256 w 566"/>
              <a:gd name="T25" fmla="*/ 544 h 567"/>
              <a:gd name="T26" fmla="*/ 286 w 566"/>
              <a:gd name="T27" fmla="*/ 509 h 567"/>
              <a:gd name="T28" fmla="*/ 344 w 566"/>
              <a:gd name="T29" fmla="*/ 467 h 567"/>
              <a:gd name="T30" fmla="*/ 365 w 566"/>
              <a:gd name="T31" fmla="*/ 433 h 567"/>
              <a:gd name="T32" fmla="*/ 326 w 566"/>
              <a:gd name="T33" fmla="*/ 391 h 567"/>
              <a:gd name="T34" fmla="*/ 281 w 566"/>
              <a:gd name="T35" fmla="*/ 359 h 567"/>
              <a:gd name="T36" fmla="*/ 225 w 566"/>
              <a:gd name="T37" fmla="*/ 343 h 567"/>
              <a:gd name="T38" fmla="*/ 193 w 566"/>
              <a:gd name="T39" fmla="*/ 313 h 567"/>
              <a:gd name="T40" fmla="*/ 169 w 566"/>
              <a:gd name="T41" fmla="*/ 283 h 567"/>
              <a:gd name="T42" fmla="*/ 138 w 566"/>
              <a:gd name="T43" fmla="*/ 275 h 567"/>
              <a:gd name="T44" fmla="*/ 186 w 566"/>
              <a:gd name="T45" fmla="*/ 255 h 567"/>
              <a:gd name="T46" fmla="*/ 202 w 566"/>
              <a:gd name="T47" fmla="*/ 249 h 567"/>
              <a:gd name="T48" fmla="*/ 235 w 566"/>
              <a:gd name="T49" fmla="*/ 195 h 567"/>
              <a:gd name="T50" fmla="*/ 260 w 566"/>
              <a:gd name="T51" fmla="*/ 175 h 567"/>
              <a:gd name="T52" fmla="*/ 275 w 566"/>
              <a:gd name="T53" fmla="*/ 190 h 567"/>
              <a:gd name="T54" fmla="*/ 295 w 566"/>
              <a:gd name="T55" fmla="*/ 166 h 567"/>
              <a:gd name="T56" fmla="*/ 306 w 566"/>
              <a:gd name="T57" fmla="*/ 149 h 567"/>
              <a:gd name="T58" fmla="*/ 315 w 566"/>
              <a:gd name="T59" fmla="*/ 165 h 567"/>
              <a:gd name="T60" fmla="*/ 292 w 566"/>
              <a:gd name="T61" fmla="*/ 121 h 567"/>
              <a:gd name="T62" fmla="*/ 286 w 566"/>
              <a:gd name="T63" fmla="*/ 103 h 567"/>
              <a:gd name="T64" fmla="*/ 254 w 566"/>
              <a:gd name="T65" fmla="*/ 92 h 567"/>
              <a:gd name="T66" fmla="*/ 215 w 566"/>
              <a:gd name="T67" fmla="*/ 134 h 567"/>
              <a:gd name="T68" fmla="*/ 183 w 566"/>
              <a:gd name="T69" fmla="*/ 120 h 567"/>
              <a:gd name="T70" fmla="*/ 167 w 566"/>
              <a:gd name="T71" fmla="*/ 104 h 567"/>
              <a:gd name="T72" fmla="*/ 195 w 566"/>
              <a:gd name="T73" fmla="*/ 74 h 567"/>
              <a:gd name="T74" fmla="*/ 168 w 566"/>
              <a:gd name="T75" fmla="*/ 55 h 567"/>
              <a:gd name="T76" fmla="*/ 146 w 566"/>
              <a:gd name="T77" fmla="*/ 71 h 567"/>
              <a:gd name="T78" fmla="*/ 283 w 566"/>
              <a:gd name="T79" fmla="*/ 21 h 567"/>
              <a:gd name="T80" fmla="*/ 346 w 566"/>
              <a:gd name="T81" fmla="*/ 92 h 567"/>
              <a:gd name="T82" fmla="*/ 399 w 566"/>
              <a:gd name="T83" fmla="*/ 57 h 567"/>
              <a:gd name="T84" fmla="*/ 491 w 566"/>
              <a:gd name="T85" fmla="*/ 124 h 567"/>
              <a:gd name="T86" fmla="*/ 460 w 566"/>
              <a:gd name="T87" fmla="*/ 150 h 567"/>
              <a:gd name="T88" fmla="*/ 454 w 566"/>
              <a:gd name="T89" fmla="*/ 166 h 567"/>
              <a:gd name="T90" fmla="*/ 467 w 566"/>
              <a:gd name="T91" fmla="*/ 189 h 567"/>
              <a:gd name="T92" fmla="*/ 453 w 566"/>
              <a:gd name="T93" fmla="*/ 211 h 567"/>
              <a:gd name="T94" fmla="*/ 473 w 566"/>
              <a:gd name="T95" fmla="*/ 329 h 567"/>
              <a:gd name="T96" fmla="*/ 529 w 566"/>
              <a:gd name="T97" fmla="*/ 220 h 567"/>
              <a:gd name="T98" fmla="*/ 489 w 566"/>
              <a:gd name="T99" fmla="*/ 194 h 567"/>
              <a:gd name="T100" fmla="*/ 497 w 566"/>
              <a:gd name="T101" fmla="*/ 176 h 567"/>
              <a:gd name="T102" fmla="*/ 529 w 566"/>
              <a:gd name="T103" fmla="*/ 220 h 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66" h="567">
                <a:moveTo>
                  <a:pt x="283" y="0"/>
                </a:moveTo>
                <a:cubicBezTo>
                  <a:pt x="126" y="0"/>
                  <a:pt x="0" y="127"/>
                  <a:pt x="0" y="283"/>
                </a:cubicBezTo>
                <a:cubicBezTo>
                  <a:pt x="0" y="440"/>
                  <a:pt x="126" y="567"/>
                  <a:pt x="283" y="567"/>
                </a:cubicBezTo>
                <a:cubicBezTo>
                  <a:pt x="440" y="567"/>
                  <a:pt x="566" y="440"/>
                  <a:pt x="566" y="283"/>
                </a:cubicBezTo>
                <a:cubicBezTo>
                  <a:pt x="566" y="127"/>
                  <a:pt x="440" y="0"/>
                  <a:pt x="283" y="0"/>
                </a:cubicBezTo>
                <a:close/>
                <a:moveTo>
                  <a:pt x="21" y="283"/>
                </a:moveTo>
                <a:cubicBezTo>
                  <a:pt x="21" y="238"/>
                  <a:pt x="32" y="196"/>
                  <a:pt x="52" y="158"/>
                </a:cubicBezTo>
                <a:cubicBezTo>
                  <a:pt x="54" y="159"/>
                  <a:pt x="56" y="160"/>
                  <a:pt x="57" y="160"/>
                </a:cubicBezTo>
                <a:cubicBezTo>
                  <a:pt x="59" y="161"/>
                  <a:pt x="65" y="167"/>
                  <a:pt x="64" y="173"/>
                </a:cubicBezTo>
                <a:cubicBezTo>
                  <a:pt x="64" y="173"/>
                  <a:pt x="63" y="178"/>
                  <a:pt x="62" y="188"/>
                </a:cubicBezTo>
                <a:cubicBezTo>
                  <a:pt x="61" y="198"/>
                  <a:pt x="60" y="208"/>
                  <a:pt x="59" y="216"/>
                </a:cubicBezTo>
                <a:cubicBezTo>
                  <a:pt x="58" y="230"/>
                  <a:pt x="67" y="233"/>
                  <a:pt x="67" y="233"/>
                </a:cubicBezTo>
                <a:cubicBezTo>
                  <a:pt x="72" y="235"/>
                  <a:pt x="80" y="241"/>
                  <a:pt x="84" y="245"/>
                </a:cubicBezTo>
                <a:cubicBezTo>
                  <a:pt x="84" y="245"/>
                  <a:pt x="86" y="248"/>
                  <a:pt x="89" y="255"/>
                </a:cubicBezTo>
                <a:cubicBezTo>
                  <a:pt x="90" y="257"/>
                  <a:pt x="90" y="260"/>
                  <a:pt x="91" y="262"/>
                </a:cubicBezTo>
                <a:cubicBezTo>
                  <a:pt x="93" y="269"/>
                  <a:pt x="96" y="276"/>
                  <a:pt x="100" y="282"/>
                </a:cubicBezTo>
                <a:cubicBezTo>
                  <a:pt x="106" y="291"/>
                  <a:pt x="118" y="295"/>
                  <a:pt x="118" y="295"/>
                </a:cubicBezTo>
                <a:cubicBezTo>
                  <a:pt x="123" y="296"/>
                  <a:pt x="131" y="301"/>
                  <a:pt x="134" y="304"/>
                </a:cubicBezTo>
                <a:cubicBezTo>
                  <a:pt x="134" y="304"/>
                  <a:pt x="134" y="304"/>
                  <a:pt x="138" y="307"/>
                </a:cubicBezTo>
                <a:cubicBezTo>
                  <a:pt x="146" y="312"/>
                  <a:pt x="155" y="312"/>
                  <a:pt x="163" y="316"/>
                </a:cubicBezTo>
                <a:cubicBezTo>
                  <a:pt x="172" y="320"/>
                  <a:pt x="176" y="327"/>
                  <a:pt x="182" y="334"/>
                </a:cubicBezTo>
                <a:cubicBezTo>
                  <a:pt x="186" y="338"/>
                  <a:pt x="191" y="343"/>
                  <a:pt x="196" y="347"/>
                </a:cubicBezTo>
                <a:cubicBezTo>
                  <a:pt x="197" y="348"/>
                  <a:pt x="200" y="351"/>
                  <a:pt x="200" y="351"/>
                </a:cubicBezTo>
                <a:cubicBezTo>
                  <a:pt x="200" y="351"/>
                  <a:pt x="196" y="360"/>
                  <a:pt x="195" y="361"/>
                </a:cubicBezTo>
                <a:cubicBezTo>
                  <a:pt x="189" y="373"/>
                  <a:pt x="182" y="386"/>
                  <a:pt x="183" y="405"/>
                </a:cubicBezTo>
                <a:cubicBezTo>
                  <a:pt x="185" y="430"/>
                  <a:pt x="210" y="446"/>
                  <a:pt x="210" y="446"/>
                </a:cubicBezTo>
                <a:cubicBezTo>
                  <a:pt x="215" y="450"/>
                  <a:pt x="219" y="457"/>
                  <a:pt x="219" y="463"/>
                </a:cubicBezTo>
                <a:cubicBezTo>
                  <a:pt x="219" y="463"/>
                  <a:pt x="219" y="484"/>
                  <a:pt x="222" y="497"/>
                </a:cubicBezTo>
                <a:cubicBezTo>
                  <a:pt x="223" y="500"/>
                  <a:pt x="225" y="504"/>
                  <a:pt x="225" y="507"/>
                </a:cubicBezTo>
                <a:cubicBezTo>
                  <a:pt x="225" y="514"/>
                  <a:pt x="223" y="521"/>
                  <a:pt x="223" y="528"/>
                </a:cubicBezTo>
                <a:cubicBezTo>
                  <a:pt x="224" y="532"/>
                  <a:pt x="224" y="532"/>
                  <a:pt x="224" y="532"/>
                </a:cubicBezTo>
                <a:cubicBezTo>
                  <a:pt x="225" y="534"/>
                  <a:pt x="225" y="536"/>
                  <a:pt x="225" y="539"/>
                </a:cubicBezTo>
                <a:cubicBezTo>
                  <a:pt x="108" y="513"/>
                  <a:pt x="21" y="409"/>
                  <a:pt x="21" y="283"/>
                </a:cubicBezTo>
                <a:close/>
                <a:moveTo>
                  <a:pt x="507" y="380"/>
                </a:moveTo>
                <a:cubicBezTo>
                  <a:pt x="502" y="398"/>
                  <a:pt x="494" y="412"/>
                  <a:pt x="493" y="430"/>
                </a:cubicBezTo>
                <a:cubicBezTo>
                  <a:pt x="493" y="433"/>
                  <a:pt x="494" y="437"/>
                  <a:pt x="493" y="440"/>
                </a:cubicBezTo>
                <a:cubicBezTo>
                  <a:pt x="494" y="440"/>
                  <a:pt x="494" y="440"/>
                  <a:pt x="494" y="440"/>
                </a:cubicBezTo>
                <a:cubicBezTo>
                  <a:pt x="446" y="504"/>
                  <a:pt x="369" y="546"/>
                  <a:pt x="283" y="546"/>
                </a:cubicBezTo>
                <a:cubicBezTo>
                  <a:pt x="274" y="546"/>
                  <a:pt x="265" y="545"/>
                  <a:pt x="256" y="544"/>
                </a:cubicBezTo>
                <a:cubicBezTo>
                  <a:pt x="258" y="542"/>
                  <a:pt x="260" y="538"/>
                  <a:pt x="262" y="535"/>
                </a:cubicBezTo>
                <a:cubicBezTo>
                  <a:pt x="271" y="523"/>
                  <a:pt x="271" y="523"/>
                  <a:pt x="271" y="523"/>
                </a:cubicBezTo>
                <a:cubicBezTo>
                  <a:pt x="274" y="519"/>
                  <a:pt x="281" y="512"/>
                  <a:pt x="286" y="509"/>
                </a:cubicBezTo>
                <a:cubicBezTo>
                  <a:pt x="320" y="485"/>
                  <a:pt x="320" y="485"/>
                  <a:pt x="320" y="485"/>
                </a:cubicBezTo>
                <a:cubicBezTo>
                  <a:pt x="324" y="481"/>
                  <a:pt x="331" y="476"/>
                  <a:pt x="337" y="474"/>
                </a:cubicBezTo>
                <a:cubicBezTo>
                  <a:pt x="337" y="474"/>
                  <a:pt x="339" y="473"/>
                  <a:pt x="344" y="467"/>
                </a:cubicBezTo>
                <a:cubicBezTo>
                  <a:pt x="348" y="463"/>
                  <a:pt x="348" y="461"/>
                  <a:pt x="348" y="461"/>
                </a:cubicBezTo>
                <a:cubicBezTo>
                  <a:pt x="350" y="456"/>
                  <a:pt x="355" y="447"/>
                  <a:pt x="358" y="443"/>
                </a:cubicBezTo>
                <a:cubicBezTo>
                  <a:pt x="358" y="443"/>
                  <a:pt x="360" y="440"/>
                  <a:pt x="365" y="433"/>
                </a:cubicBezTo>
                <a:cubicBezTo>
                  <a:pt x="369" y="427"/>
                  <a:pt x="375" y="420"/>
                  <a:pt x="376" y="413"/>
                </a:cubicBezTo>
                <a:cubicBezTo>
                  <a:pt x="378" y="394"/>
                  <a:pt x="359" y="398"/>
                  <a:pt x="343" y="397"/>
                </a:cubicBezTo>
                <a:cubicBezTo>
                  <a:pt x="336" y="396"/>
                  <a:pt x="331" y="394"/>
                  <a:pt x="326" y="391"/>
                </a:cubicBezTo>
                <a:cubicBezTo>
                  <a:pt x="321" y="388"/>
                  <a:pt x="316" y="385"/>
                  <a:pt x="312" y="381"/>
                </a:cubicBezTo>
                <a:cubicBezTo>
                  <a:pt x="305" y="374"/>
                  <a:pt x="300" y="367"/>
                  <a:pt x="291" y="362"/>
                </a:cubicBezTo>
                <a:cubicBezTo>
                  <a:pt x="288" y="360"/>
                  <a:pt x="285" y="360"/>
                  <a:pt x="281" y="359"/>
                </a:cubicBezTo>
                <a:cubicBezTo>
                  <a:pt x="279" y="358"/>
                  <a:pt x="278" y="355"/>
                  <a:pt x="276" y="354"/>
                </a:cubicBezTo>
                <a:cubicBezTo>
                  <a:pt x="267" y="348"/>
                  <a:pt x="255" y="344"/>
                  <a:pt x="240" y="343"/>
                </a:cubicBezTo>
                <a:cubicBezTo>
                  <a:pt x="231" y="342"/>
                  <a:pt x="225" y="343"/>
                  <a:pt x="225" y="343"/>
                </a:cubicBezTo>
                <a:cubicBezTo>
                  <a:pt x="219" y="345"/>
                  <a:pt x="205" y="336"/>
                  <a:pt x="201" y="333"/>
                </a:cubicBezTo>
                <a:cubicBezTo>
                  <a:pt x="198" y="330"/>
                  <a:pt x="195" y="322"/>
                  <a:pt x="195" y="316"/>
                </a:cubicBezTo>
                <a:cubicBezTo>
                  <a:pt x="195" y="316"/>
                  <a:pt x="195" y="316"/>
                  <a:pt x="193" y="313"/>
                </a:cubicBezTo>
                <a:cubicBezTo>
                  <a:pt x="189" y="305"/>
                  <a:pt x="177" y="304"/>
                  <a:pt x="175" y="297"/>
                </a:cubicBezTo>
                <a:cubicBezTo>
                  <a:pt x="174" y="294"/>
                  <a:pt x="176" y="292"/>
                  <a:pt x="175" y="289"/>
                </a:cubicBezTo>
                <a:cubicBezTo>
                  <a:pt x="175" y="286"/>
                  <a:pt x="172" y="283"/>
                  <a:pt x="169" y="283"/>
                </a:cubicBezTo>
                <a:cubicBezTo>
                  <a:pt x="166" y="283"/>
                  <a:pt x="162" y="286"/>
                  <a:pt x="159" y="287"/>
                </a:cubicBezTo>
                <a:cubicBezTo>
                  <a:pt x="152" y="291"/>
                  <a:pt x="145" y="289"/>
                  <a:pt x="145" y="289"/>
                </a:cubicBezTo>
                <a:cubicBezTo>
                  <a:pt x="140" y="287"/>
                  <a:pt x="137" y="280"/>
                  <a:pt x="138" y="275"/>
                </a:cubicBezTo>
                <a:cubicBezTo>
                  <a:pt x="138" y="275"/>
                  <a:pt x="139" y="269"/>
                  <a:pt x="142" y="263"/>
                </a:cubicBezTo>
                <a:cubicBezTo>
                  <a:pt x="149" y="248"/>
                  <a:pt x="177" y="248"/>
                  <a:pt x="177" y="248"/>
                </a:cubicBezTo>
                <a:cubicBezTo>
                  <a:pt x="183" y="248"/>
                  <a:pt x="187" y="251"/>
                  <a:pt x="186" y="255"/>
                </a:cubicBezTo>
                <a:cubicBezTo>
                  <a:pt x="186" y="255"/>
                  <a:pt x="186" y="255"/>
                  <a:pt x="186" y="259"/>
                </a:cubicBezTo>
                <a:cubicBezTo>
                  <a:pt x="187" y="268"/>
                  <a:pt x="202" y="267"/>
                  <a:pt x="203" y="258"/>
                </a:cubicBezTo>
                <a:cubicBezTo>
                  <a:pt x="203" y="255"/>
                  <a:pt x="201" y="252"/>
                  <a:pt x="202" y="249"/>
                </a:cubicBezTo>
                <a:cubicBezTo>
                  <a:pt x="202" y="242"/>
                  <a:pt x="211" y="237"/>
                  <a:pt x="217" y="230"/>
                </a:cubicBezTo>
                <a:cubicBezTo>
                  <a:pt x="224" y="224"/>
                  <a:pt x="226" y="213"/>
                  <a:pt x="226" y="213"/>
                </a:cubicBezTo>
                <a:cubicBezTo>
                  <a:pt x="227" y="208"/>
                  <a:pt x="232" y="199"/>
                  <a:pt x="235" y="195"/>
                </a:cubicBezTo>
                <a:cubicBezTo>
                  <a:pt x="235" y="195"/>
                  <a:pt x="237" y="193"/>
                  <a:pt x="242" y="188"/>
                </a:cubicBezTo>
                <a:cubicBezTo>
                  <a:pt x="247" y="184"/>
                  <a:pt x="253" y="180"/>
                  <a:pt x="258" y="176"/>
                </a:cubicBezTo>
                <a:cubicBezTo>
                  <a:pt x="260" y="175"/>
                  <a:pt x="260" y="175"/>
                  <a:pt x="260" y="175"/>
                </a:cubicBezTo>
                <a:cubicBezTo>
                  <a:pt x="261" y="172"/>
                  <a:pt x="264" y="174"/>
                  <a:pt x="266" y="175"/>
                </a:cubicBezTo>
                <a:cubicBezTo>
                  <a:pt x="267" y="176"/>
                  <a:pt x="268" y="181"/>
                  <a:pt x="268" y="187"/>
                </a:cubicBezTo>
                <a:cubicBezTo>
                  <a:pt x="268" y="187"/>
                  <a:pt x="268" y="190"/>
                  <a:pt x="275" y="190"/>
                </a:cubicBezTo>
                <a:cubicBezTo>
                  <a:pt x="279" y="190"/>
                  <a:pt x="282" y="185"/>
                  <a:pt x="286" y="182"/>
                </a:cubicBezTo>
                <a:cubicBezTo>
                  <a:pt x="290" y="178"/>
                  <a:pt x="296" y="176"/>
                  <a:pt x="296" y="172"/>
                </a:cubicBezTo>
                <a:cubicBezTo>
                  <a:pt x="296" y="166"/>
                  <a:pt x="295" y="166"/>
                  <a:pt x="295" y="166"/>
                </a:cubicBezTo>
                <a:cubicBezTo>
                  <a:pt x="290" y="166"/>
                  <a:pt x="283" y="156"/>
                  <a:pt x="280" y="155"/>
                </a:cubicBezTo>
                <a:cubicBezTo>
                  <a:pt x="277" y="153"/>
                  <a:pt x="285" y="150"/>
                  <a:pt x="289" y="148"/>
                </a:cubicBezTo>
                <a:cubicBezTo>
                  <a:pt x="293" y="147"/>
                  <a:pt x="303" y="148"/>
                  <a:pt x="306" y="149"/>
                </a:cubicBezTo>
                <a:cubicBezTo>
                  <a:pt x="308" y="150"/>
                  <a:pt x="308" y="153"/>
                  <a:pt x="307" y="156"/>
                </a:cubicBezTo>
                <a:cubicBezTo>
                  <a:pt x="307" y="156"/>
                  <a:pt x="307" y="156"/>
                  <a:pt x="307" y="159"/>
                </a:cubicBezTo>
                <a:cubicBezTo>
                  <a:pt x="307" y="162"/>
                  <a:pt x="311" y="165"/>
                  <a:pt x="315" y="165"/>
                </a:cubicBezTo>
                <a:cubicBezTo>
                  <a:pt x="323" y="165"/>
                  <a:pt x="326" y="151"/>
                  <a:pt x="322" y="143"/>
                </a:cubicBezTo>
                <a:cubicBezTo>
                  <a:pt x="318" y="134"/>
                  <a:pt x="306" y="129"/>
                  <a:pt x="306" y="129"/>
                </a:cubicBezTo>
                <a:cubicBezTo>
                  <a:pt x="300" y="128"/>
                  <a:pt x="294" y="124"/>
                  <a:pt x="292" y="121"/>
                </a:cubicBezTo>
                <a:cubicBezTo>
                  <a:pt x="292" y="121"/>
                  <a:pt x="292" y="121"/>
                  <a:pt x="291" y="118"/>
                </a:cubicBezTo>
                <a:cubicBezTo>
                  <a:pt x="290" y="116"/>
                  <a:pt x="288" y="113"/>
                  <a:pt x="287" y="110"/>
                </a:cubicBezTo>
                <a:cubicBezTo>
                  <a:pt x="286" y="108"/>
                  <a:pt x="287" y="106"/>
                  <a:pt x="286" y="103"/>
                </a:cubicBezTo>
                <a:cubicBezTo>
                  <a:pt x="285" y="101"/>
                  <a:pt x="283" y="99"/>
                  <a:pt x="281" y="98"/>
                </a:cubicBezTo>
                <a:cubicBezTo>
                  <a:pt x="278" y="96"/>
                  <a:pt x="274" y="97"/>
                  <a:pt x="269" y="96"/>
                </a:cubicBezTo>
                <a:cubicBezTo>
                  <a:pt x="264" y="95"/>
                  <a:pt x="259" y="93"/>
                  <a:pt x="254" y="92"/>
                </a:cubicBezTo>
                <a:cubicBezTo>
                  <a:pt x="245" y="89"/>
                  <a:pt x="230" y="82"/>
                  <a:pt x="225" y="93"/>
                </a:cubicBezTo>
                <a:cubicBezTo>
                  <a:pt x="220" y="103"/>
                  <a:pt x="223" y="122"/>
                  <a:pt x="223" y="122"/>
                </a:cubicBezTo>
                <a:cubicBezTo>
                  <a:pt x="224" y="127"/>
                  <a:pt x="220" y="133"/>
                  <a:pt x="215" y="134"/>
                </a:cubicBezTo>
                <a:cubicBezTo>
                  <a:pt x="215" y="134"/>
                  <a:pt x="208" y="135"/>
                  <a:pt x="202" y="131"/>
                </a:cubicBezTo>
                <a:cubicBezTo>
                  <a:pt x="198" y="129"/>
                  <a:pt x="196" y="125"/>
                  <a:pt x="193" y="123"/>
                </a:cubicBezTo>
                <a:cubicBezTo>
                  <a:pt x="190" y="122"/>
                  <a:pt x="186" y="121"/>
                  <a:pt x="183" y="120"/>
                </a:cubicBezTo>
                <a:cubicBezTo>
                  <a:pt x="179" y="120"/>
                  <a:pt x="175" y="120"/>
                  <a:pt x="171" y="119"/>
                </a:cubicBezTo>
                <a:cubicBezTo>
                  <a:pt x="168" y="117"/>
                  <a:pt x="168" y="117"/>
                  <a:pt x="168" y="117"/>
                </a:cubicBezTo>
                <a:cubicBezTo>
                  <a:pt x="167" y="113"/>
                  <a:pt x="166" y="107"/>
                  <a:pt x="167" y="104"/>
                </a:cubicBezTo>
                <a:cubicBezTo>
                  <a:pt x="167" y="104"/>
                  <a:pt x="167" y="104"/>
                  <a:pt x="168" y="100"/>
                </a:cubicBezTo>
                <a:cubicBezTo>
                  <a:pt x="172" y="91"/>
                  <a:pt x="188" y="89"/>
                  <a:pt x="193" y="81"/>
                </a:cubicBezTo>
                <a:cubicBezTo>
                  <a:pt x="194" y="79"/>
                  <a:pt x="195" y="76"/>
                  <a:pt x="195" y="74"/>
                </a:cubicBezTo>
                <a:cubicBezTo>
                  <a:pt x="194" y="69"/>
                  <a:pt x="188" y="68"/>
                  <a:pt x="185" y="66"/>
                </a:cubicBezTo>
                <a:cubicBezTo>
                  <a:pt x="182" y="63"/>
                  <a:pt x="182" y="55"/>
                  <a:pt x="179" y="53"/>
                </a:cubicBezTo>
                <a:cubicBezTo>
                  <a:pt x="176" y="50"/>
                  <a:pt x="170" y="52"/>
                  <a:pt x="168" y="55"/>
                </a:cubicBezTo>
                <a:cubicBezTo>
                  <a:pt x="167" y="57"/>
                  <a:pt x="167" y="61"/>
                  <a:pt x="167" y="64"/>
                </a:cubicBezTo>
                <a:cubicBezTo>
                  <a:pt x="164" y="77"/>
                  <a:pt x="148" y="78"/>
                  <a:pt x="148" y="78"/>
                </a:cubicBezTo>
                <a:cubicBezTo>
                  <a:pt x="143" y="78"/>
                  <a:pt x="142" y="75"/>
                  <a:pt x="146" y="71"/>
                </a:cubicBezTo>
                <a:cubicBezTo>
                  <a:pt x="154" y="59"/>
                  <a:pt x="154" y="59"/>
                  <a:pt x="154" y="59"/>
                </a:cubicBezTo>
                <a:cubicBezTo>
                  <a:pt x="155" y="58"/>
                  <a:pt x="156" y="56"/>
                  <a:pt x="157" y="53"/>
                </a:cubicBezTo>
                <a:cubicBezTo>
                  <a:pt x="194" y="33"/>
                  <a:pt x="237" y="21"/>
                  <a:pt x="283" y="21"/>
                </a:cubicBezTo>
                <a:cubicBezTo>
                  <a:pt x="288" y="21"/>
                  <a:pt x="293" y="21"/>
                  <a:pt x="298" y="22"/>
                </a:cubicBezTo>
                <a:cubicBezTo>
                  <a:pt x="297" y="25"/>
                  <a:pt x="297" y="28"/>
                  <a:pt x="298" y="31"/>
                </a:cubicBezTo>
                <a:cubicBezTo>
                  <a:pt x="298" y="31"/>
                  <a:pt x="318" y="79"/>
                  <a:pt x="346" y="92"/>
                </a:cubicBezTo>
                <a:cubicBezTo>
                  <a:pt x="352" y="95"/>
                  <a:pt x="364" y="100"/>
                  <a:pt x="365" y="91"/>
                </a:cubicBezTo>
                <a:cubicBezTo>
                  <a:pt x="365" y="86"/>
                  <a:pt x="361" y="80"/>
                  <a:pt x="362" y="73"/>
                </a:cubicBezTo>
                <a:cubicBezTo>
                  <a:pt x="364" y="60"/>
                  <a:pt x="388" y="63"/>
                  <a:pt x="399" y="57"/>
                </a:cubicBezTo>
                <a:cubicBezTo>
                  <a:pt x="401" y="56"/>
                  <a:pt x="401" y="56"/>
                  <a:pt x="401" y="56"/>
                </a:cubicBezTo>
                <a:cubicBezTo>
                  <a:pt x="402" y="55"/>
                  <a:pt x="404" y="53"/>
                  <a:pt x="406" y="52"/>
                </a:cubicBezTo>
                <a:cubicBezTo>
                  <a:pt x="440" y="70"/>
                  <a:pt x="468" y="94"/>
                  <a:pt x="491" y="124"/>
                </a:cubicBezTo>
                <a:cubicBezTo>
                  <a:pt x="490" y="125"/>
                  <a:pt x="490" y="127"/>
                  <a:pt x="491" y="128"/>
                </a:cubicBezTo>
                <a:cubicBezTo>
                  <a:pt x="491" y="128"/>
                  <a:pt x="491" y="128"/>
                  <a:pt x="490" y="133"/>
                </a:cubicBezTo>
                <a:cubicBezTo>
                  <a:pt x="490" y="142"/>
                  <a:pt x="465" y="142"/>
                  <a:pt x="460" y="150"/>
                </a:cubicBezTo>
                <a:cubicBezTo>
                  <a:pt x="458" y="153"/>
                  <a:pt x="458" y="153"/>
                  <a:pt x="458" y="153"/>
                </a:cubicBezTo>
                <a:cubicBezTo>
                  <a:pt x="458" y="158"/>
                  <a:pt x="457" y="163"/>
                  <a:pt x="455" y="164"/>
                </a:cubicBezTo>
                <a:cubicBezTo>
                  <a:pt x="455" y="164"/>
                  <a:pt x="455" y="164"/>
                  <a:pt x="454" y="166"/>
                </a:cubicBezTo>
                <a:cubicBezTo>
                  <a:pt x="453" y="172"/>
                  <a:pt x="454" y="185"/>
                  <a:pt x="457" y="187"/>
                </a:cubicBezTo>
                <a:cubicBezTo>
                  <a:pt x="459" y="187"/>
                  <a:pt x="461" y="187"/>
                  <a:pt x="463" y="187"/>
                </a:cubicBezTo>
                <a:cubicBezTo>
                  <a:pt x="466" y="189"/>
                  <a:pt x="467" y="189"/>
                  <a:pt x="467" y="189"/>
                </a:cubicBezTo>
                <a:cubicBezTo>
                  <a:pt x="472" y="192"/>
                  <a:pt x="477" y="194"/>
                  <a:pt x="476" y="195"/>
                </a:cubicBezTo>
                <a:cubicBezTo>
                  <a:pt x="475" y="197"/>
                  <a:pt x="469" y="200"/>
                  <a:pt x="464" y="202"/>
                </a:cubicBezTo>
                <a:cubicBezTo>
                  <a:pt x="464" y="202"/>
                  <a:pt x="459" y="204"/>
                  <a:pt x="453" y="211"/>
                </a:cubicBezTo>
                <a:cubicBezTo>
                  <a:pt x="443" y="224"/>
                  <a:pt x="428" y="237"/>
                  <a:pt x="428" y="259"/>
                </a:cubicBezTo>
                <a:cubicBezTo>
                  <a:pt x="428" y="270"/>
                  <a:pt x="431" y="280"/>
                  <a:pt x="434" y="290"/>
                </a:cubicBezTo>
                <a:cubicBezTo>
                  <a:pt x="440" y="309"/>
                  <a:pt x="451" y="327"/>
                  <a:pt x="473" y="329"/>
                </a:cubicBezTo>
                <a:cubicBezTo>
                  <a:pt x="483" y="330"/>
                  <a:pt x="495" y="321"/>
                  <a:pt x="502" y="327"/>
                </a:cubicBezTo>
                <a:cubicBezTo>
                  <a:pt x="512" y="336"/>
                  <a:pt x="510" y="366"/>
                  <a:pt x="507" y="380"/>
                </a:cubicBezTo>
                <a:close/>
                <a:moveTo>
                  <a:pt x="529" y="220"/>
                </a:moveTo>
                <a:cubicBezTo>
                  <a:pt x="529" y="220"/>
                  <a:pt x="529" y="220"/>
                  <a:pt x="524" y="218"/>
                </a:cubicBezTo>
                <a:cubicBezTo>
                  <a:pt x="516" y="214"/>
                  <a:pt x="510" y="207"/>
                  <a:pt x="503" y="201"/>
                </a:cubicBezTo>
                <a:cubicBezTo>
                  <a:pt x="497" y="195"/>
                  <a:pt x="489" y="194"/>
                  <a:pt x="489" y="194"/>
                </a:cubicBezTo>
                <a:cubicBezTo>
                  <a:pt x="483" y="193"/>
                  <a:pt x="478" y="188"/>
                  <a:pt x="478" y="182"/>
                </a:cubicBezTo>
                <a:cubicBezTo>
                  <a:pt x="478" y="182"/>
                  <a:pt x="478" y="175"/>
                  <a:pt x="484" y="172"/>
                </a:cubicBezTo>
                <a:cubicBezTo>
                  <a:pt x="488" y="171"/>
                  <a:pt x="494" y="174"/>
                  <a:pt x="497" y="176"/>
                </a:cubicBezTo>
                <a:cubicBezTo>
                  <a:pt x="512" y="184"/>
                  <a:pt x="518" y="200"/>
                  <a:pt x="530" y="213"/>
                </a:cubicBezTo>
                <a:cubicBezTo>
                  <a:pt x="533" y="217"/>
                  <a:pt x="533" y="217"/>
                  <a:pt x="533" y="217"/>
                </a:cubicBezTo>
                <a:cubicBezTo>
                  <a:pt x="536" y="220"/>
                  <a:pt x="534" y="221"/>
                  <a:pt x="529" y="220"/>
                </a:cubicBezTo>
                <a:close/>
              </a:path>
            </a:pathLst>
          </a:custGeom>
          <a:solidFill>
            <a:schemeClr val="accent6"/>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prstClr val="black"/>
              </a:solidFill>
              <a:effectLst/>
              <a:uLnTx/>
              <a:uFillTx/>
              <a:latin typeface="Arial" panose="020B0604020202020204"/>
            </a:endParaRPr>
          </a:p>
        </p:txBody>
      </p:sp>
      <p:sp>
        <p:nvSpPr>
          <p:cNvPr id="53" name="Freeform 819" descr="e7d195523061f1c0f55f9af68525816972d868573ada39bc763F3977967589A5F92C178830C92595A6CE4D0132F8C206B2B04C416AAA86B7FD80AB023F78DAEB544E2F013E11B2B95AD21703D1C90034A379EC9026EFAAF5D8D3F6EDD7215B01D0409FDE2EB8F6E90C491EAFE7633010D7157A90B4E473D73DB38A6A14C65AD9A6ADDCFFA34B1E4DEC030E48CC08B466"/>
          <p:cNvSpPr>
            <a:spLocks noEditPoints="1"/>
          </p:cNvSpPr>
          <p:nvPr/>
        </p:nvSpPr>
        <p:spPr bwMode="auto">
          <a:xfrm>
            <a:off x="4029328" y="3310850"/>
            <a:ext cx="828675" cy="739775"/>
          </a:xfrm>
          <a:custGeom>
            <a:avLst/>
            <a:gdLst>
              <a:gd name="T0" fmla="*/ 176 w 261"/>
              <a:gd name="T1" fmla="*/ 233 h 233"/>
              <a:gd name="T2" fmla="*/ 85 w 261"/>
              <a:gd name="T3" fmla="*/ 233 h 233"/>
              <a:gd name="T4" fmla="*/ 52 w 261"/>
              <a:gd name="T5" fmla="*/ 214 h 233"/>
              <a:gd name="T6" fmla="*/ 6 w 261"/>
              <a:gd name="T7" fmla="*/ 135 h 233"/>
              <a:gd name="T8" fmla="*/ 6 w 261"/>
              <a:gd name="T9" fmla="*/ 97 h 233"/>
              <a:gd name="T10" fmla="*/ 52 w 261"/>
              <a:gd name="T11" fmla="*/ 19 h 233"/>
              <a:gd name="T12" fmla="*/ 85 w 261"/>
              <a:gd name="T13" fmla="*/ 0 h 233"/>
              <a:gd name="T14" fmla="*/ 176 w 261"/>
              <a:gd name="T15" fmla="*/ 0 h 233"/>
              <a:gd name="T16" fmla="*/ 209 w 261"/>
              <a:gd name="T17" fmla="*/ 19 h 233"/>
              <a:gd name="T18" fmla="*/ 254 w 261"/>
              <a:gd name="T19" fmla="*/ 97 h 233"/>
              <a:gd name="T20" fmla="*/ 254 w 261"/>
              <a:gd name="T21" fmla="*/ 135 h 233"/>
              <a:gd name="T22" fmla="*/ 209 w 261"/>
              <a:gd name="T23" fmla="*/ 214 h 233"/>
              <a:gd name="T24" fmla="*/ 176 w 261"/>
              <a:gd name="T25" fmla="*/ 233 h 233"/>
              <a:gd name="T26" fmla="*/ 85 w 261"/>
              <a:gd name="T27" fmla="*/ 8 h 233"/>
              <a:gd name="T28" fmla="*/ 59 w 261"/>
              <a:gd name="T29" fmla="*/ 23 h 233"/>
              <a:gd name="T30" fmla="*/ 13 w 261"/>
              <a:gd name="T31" fmla="*/ 101 h 233"/>
              <a:gd name="T32" fmla="*/ 13 w 261"/>
              <a:gd name="T33" fmla="*/ 131 h 233"/>
              <a:gd name="T34" fmla="*/ 59 w 261"/>
              <a:gd name="T35" fmla="*/ 210 h 233"/>
              <a:gd name="T36" fmla="*/ 85 w 261"/>
              <a:gd name="T37" fmla="*/ 225 h 233"/>
              <a:gd name="T38" fmla="*/ 176 w 261"/>
              <a:gd name="T39" fmla="*/ 225 h 233"/>
              <a:gd name="T40" fmla="*/ 202 w 261"/>
              <a:gd name="T41" fmla="*/ 210 h 233"/>
              <a:gd name="T42" fmla="*/ 247 w 261"/>
              <a:gd name="T43" fmla="*/ 131 h 233"/>
              <a:gd name="T44" fmla="*/ 247 w 261"/>
              <a:gd name="T45" fmla="*/ 101 h 233"/>
              <a:gd name="T46" fmla="*/ 202 w 261"/>
              <a:gd name="T47" fmla="*/ 23 h 233"/>
              <a:gd name="T48" fmla="*/ 176 w 261"/>
              <a:gd name="T49" fmla="*/ 8 h 233"/>
              <a:gd name="T50" fmla="*/ 85 w 261"/>
              <a:gd name="T51" fmla="*/ 8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61" h="233">
                <a:moveTo>
                  <a:pt x="176" y="233"/>
                </a:moveTo>
                <a:cubicBezTo>
                  <a:pt x="85" y="233"/>
                  <a:pt x="85" y="233"/>
                  <a:pt x="85" y="233"/>
                </a:cubicBezTo>
                <a:cubicBezTo>
                  <a:pt x="71" y="233"/>
                  <a:pt x="59" y="226"/>
                  <a:pt x="52" y="214"/>
                </a:cubicBezTo>
                <a:cubicBezTo>
                  <a:pt x="6" y="135"/>
                  <a:pt x="6" y="135"/>
                  <a:pt x="6" y="135"/>
                </a:cubicBezTo>
                <a:cubicBezTo>
                  <a:pt x="0" y="124"/>
                  <a:pt x="0" y="109"/>
                  <a:pt x="6" y="97"/>
                </a:cubicBezTo>
                <a:cubicBezTo>
                  <a:pt x="52" y="19"/>
                  <a:pt x="52" y="19"/>
                  <a:pt x="52" y="19"/>
                </a:cubicBezTo>
                <a:cubicBezTo>
                  <a:pt x="59" y="7"/>
                  <a:pt x="71" y="0"/>
                  <a:pt x="85" y="0"/>
                </a:cubicBezTo>
                <a:cubicBezTo>
                  <a:pt x="176" y="0"/>
                  <a:pt x="176" y="0"/>
                  <a:pt x="176" y="0"/>
                </a:cubicBezTo>
                <a:cubicBezTo>
                  <a:pt x="189" y="0"/>
                  <a:pt x="202" y="7"/>
                  <a:pt x="209" y="19"/>
                </a:cubicBezTo>
                <a:cubicBezTo>
                  <a:pt x="254" y="97"/>
                  <a:pt x="254" y="97"/>
                  <a:pt x="254" y="97"/>
                </a:cubicBezTo>
                <a:cubicBezTo>
                  <a:pt x="261" y="109"/>
                  <a:pt x="261" y="124"/>
                  <a:pt x="254" y="135"/>
                </a:cubicBezTo>
                <a:cubicBezTo>
                  <a:pt x="209" y="214"/>
                  <a:pt x="209" y="214"/>
                  <a:pt x="209" y="214"/>
                </a:cubicBezTo>
                <a:cubicBezTo>
                  <a:pt x="202" y="226"/>
                  <a:pt x="189" y="233"/>
                  <a:pt x="176" y="233"/>
                </a:cubicBezTo>
                <a:close/>
                <a:moveTo>
                  <a:pt x="85" y="8"/>
                </a:moveTo>
                <a:cubicBezTo>
                  <a:pt x="74" y="8"/>
                  <a:pt x="64" y="13"/>
                  <a:pt x="59" y="23"/>
                </a:cubicBezTo>
                <a:cubicBezTo>
                  <a:pt x="13" y="101"/>
                  <a:pt x="13" y="101"/>
                  <a:pt x="13" y="101"/>
                </a:cubicBezTo>
                <a:cubicBezTo>
                  <a:pt x="8" y="111"/>
                  <a:pt x="8" y="122"/>
                  <a:pt x="13" y="131"/>
                </a:cubicBezTo>
                <a:cubicBezTo>
                  <a:pt x="59" y="210"/>
                  <a:pt x="59" y="210"/>
                  <a:pt x="59" y="210"/>
                </a:cubicBezTo>
                <a:cubicBezTo>
                  <a:pt x="64" y="220"/>
                  <a:pt x="74" y="225"/>
                  <a:pt x="85" y="225"/>
                </a:cubicBezTo>
                <a:cubicBezTo>
                  <a:pt x="176" y="225"/>
                  <a:pt x="176" y="225"/>
                  <a:pt x="176" y="225"/>
                </a:cubicBezTo>
                <a:cubicBezTo>
                  <a:pt x="187" y="225"/>
                  <a:pt x="197" y="220"/>
                  <a:pt x="202" y="210"/>
                </a:cubicBezTo>
                <a:cubicBezTo>
                  <a:pt x="247" y="131"/>
                  <a:pt x="247" y="131"/>
                  <a:pt x="247" y="131"/>
                </a:cubicBezTo>
                <a:cubicBezTo>
                  <a:pt x="253" y="122"/>
                  <a:pt x="253" y="111"/>
                  <a:pt x="247" y="101"/>
                </a:cubicBezTo>
                <a:cubicBezTo>
                  <a:pt x="202" y="23"/>
                  <a:pt x="202" y="23"/>
                  <a:pt x="202" y="23"/>
                </a:cubicBezTo>
                <a:cubicBezTo>
                  <a:pt x="197" y="13"/>
                  <a:pt x="187" y="8"/>
                  <a:pt x="176" y="8"/>
                </a:cubicBezTo>
                <a:lnTo>
                  <a:pt x="85" y="8"/>
                </a:lnTo>
                <a:close/>
              </a:path>
            </a:pathLst>
          </a:custGeom>
          <a:solidFill>
            <a:schemeClr val="accent6"/>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prstClr val="black"/>
              </a:solidFill>
              <a:effectLst/>
              <a:uLnTx/>
              <a:uFillTx/>
              <a:latin typeface="Arial" panose="020B0604020202020204"/>
            </a:endParaRPr>
          </a:p>
        </p:txBody>
      </p:sp>
      <p:sp>
        <p:nvSpPr>
          <p:cNvPr id="54" name="Freeform 820" descr="e7d195523061f1c0f55f9af68525816972d868573ada39bc763F3977967589A5F92C178830C92595A6CE4D0132F8C206B2B04C416AAA86B7FD80AB023F78DAEB544E2F013E11B2B95AD21703D1C90034A379EC9026EFAAF5D8D3F6EDD7215B01D0409FDE2EB8F6E90C491EAFE7633010D7157A90B4E473D73DB38A6A14C65AD9A6ADDCFFA34B1E4DEC030E48CC08B466"/>
          <p:cNvSpPr/>
          <p:nvPr/>
        </p:nvSpPr>
        <p:spPr bwMode="auto">
          <a:xfrm>
            <a:off x="7328153" y="3323550"/>
            <a:ext cx="803275" cy="714375"/>
          </a:xfrm>
          <a:custGeom>
            <a:avLst/>
            <a:gdLst>
              <a:gd name="T0" fmla="*/ 81 w 253"/>
              <a:gd name="T1" fmla="*/ 225 h 225"/>
              <a:gd name="T2" fmla="*/ 52 w 253"/>
              <a:gd name="T3" fmla="*/ 208 h 225"/>
              <a:gd name="T4" fmla="*/ 6 w 253"/>
              <a:gd name="T5" fmla="*/ 129 h 225"/>
              <a:gd name="T6" fmla="*/ 6 w 253"/>
              <a:gd name="T7" fmla="*/ 95 h 225"/>
              <a:gd name="T8" fmla="*/ 52 w 253"/>
              <a:gd name="T9" fmla="*/ 17 h 225"/>
              <a:gd name="T10" fmla="*/ 81 w 253"/>
              <a:gd name="T11" fmla="*/ 0 h 225"/>
              <a:gd name="T12" fmla="*/ 172 w 253"/>
              <a:gd name="T13" fmla="*/ 0 h 225"/>
              <a:gd name="T14" fmla="*/ 202 w 253"/>
              <a:gd name="T15" fmla="*/ 17 h 225"/>
              <a:gd name="T16" fmla="*/ 247 w 253"/>
              <a:gd name="T17" fmla="*/ 95 h 225"/>
              <a:gd name="T18" fmla="*/ 247 w 253"/>
              <a:gd name="T19" fmla="*/ 129 h 225"/>
              <a:gd name="T20" fmla="*/ 202 w 253"/>
              <a:gd name="T21" fmla="*/ 208 h 225"/>
              <a:gd name="T22" fmla="*/ 172 w 253"/>
              <a:gd name="T23" fmla="*/ 225 h 225"/>
              <a:gd name="T24" fmla="*/ 81 w 253"/>
              <a:gd name="T25" fmla="*/ 225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3" h="225">
                <a:moveTo>
                  <a:pt x="81" y="225"/>
                </a:moveTo>
                <a:cubicBezTo>
                  <a:pt x="69" y="225"/>
                  <a:pt x="58" y="219"/>
                  <a:pt x="52" y="208"/>
                </a:cubicBezTo>
                <a:cubicBezTo>
                  <a:pt x="6" y="129"/>
                  <a:pt x="6" y="129"/>
                  <a:pt x="6" y="129"/>
                </a:cubicBezTo>
                <a:cubicBezTo>
                  <a:pt x="0" y="119"/>
                  <a:pt x="0" y="106"/>
                  <a:pt x="6" y="95"/>
                </a:cubicBezTo>
                <a:cubicBezTo>
                  <a:pt x="52" y="17"/>
                  <a:pt x="52" y="17"/>
                  <a:pt x="52" y="17"/>
                </a:cubicBezTo>
                <a:cubicBezTo>
                  <a:pt x="58" y="6"/>
                  <a:pt x="69" y="0"/>
                  <a:pt x="81" y="0"/>
                </a:cubicBezTo>
                <a:cubicBezTo>
                  <a:pt x="172" y="0"/>
                  <a:pt x="172" y="0"/>
                  <a:pt x="172" y="0"/>
                </a:cubicBezTo>
                <a:cubicBezTo>
                  <a:pt x="184" y="0"/>
                  <a:pt x="196" y="6"/>
                  <a:pt x="202" y="17"/>
                </a:cubicBezTo>
                <a:cubicBezTo>
                  <a:pt x="247" y="95"/>
                  <a:pt x="247" y="95"/>
                  <a:pt x="247" y="95"/>
                </a:cubicBezTo>
                <a:cubicBezTo>
                  <a:pt x="253" y="106"/>
                  <a:pt x="253" y="119"/>
                  <a:pt x="247" y="129"/>
                </a:cubicBezTo>
                <a:cubicBezTo>
                  <a:pt x="202" y="208"/>
                  <a:pt x="202" y="208"/>
                  <a:pt x="202" y="208"/>
                </a:cubicBezTo>
                <a:cubicBezTo>
                  <a:pt x="196" y="219"/>
                  <a:pt x="184" y="225"/>
                  <a:pt x="172" y="225"/>
                </a:cubicBezTo>
                <a:lnTo>
                  <a:pt x="81" y="225"/>
                </a:lnTo>
                <a:close/>
              </a:path>
            </a:pathLst>
          </a:custGeom>
          <a:solidFill>
            <a:srgbClr val="FFFFFF"/>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prstClr val="black"/>
              </a:solidFill>
              <a:effectLst/>
              <a:uLnTx/>
              <a:uFillTx/>
              <a:latin typeface="Arial" panose="020B0604020202020204"/>
            </a:endParaRPr>
          </a:p>
        </p:txBody>
      </p:sp>
      <p:sp>
        <p:nvSpPr>
          <p:cNvPr id="55" name="Freeform 821" descr="e7d195523061f1c0f55f9af68525816972d868573ada39bc763F3977967589A5F92C178830C92595A6CE4D0132F8C206B2B04C416AAA86B7FD80AB023F78DAEB544E2F013E11B2B95AD21703D1C90034A379EC9026EFAAF5D8D3F6EDD7215B01D0409FDE2EB8F6E90C491EAFE7633010D7157A90B4E473D73DB38A6A14C65AD9A6ADDCFFA34B1E4DEC030E48CC08B466"/>
          <p:cNvSpPr>
            <a:spLocks noEditPoints="1"/>
          </p:cNvSpPr>
          <p:nvPr/>
        </p:nvSpPr>
        <p:spPr bwMode="auto">
          <a:xfrm>
            <a:off x="7315453" y="3310850"/>
            <a:ext cx="828675" cy="739775"/>
          </a:xfrm>
          <a:custGeom>
            <a:avLst/>
            <a:gdLst>
              <a:gd name="T0" fmla="*/ 176 w 261"/>
              <a:gd name="T1" fmla="*/ 233 h 233"/>
              <a:gd name="T2" fmla="*/ 85 w 261"/>
              <a:gd name="T3" fmla="*/ 233 h 233"/>
              <a:gd name="T4" fmla="*/ 52 w 261"/>
              <a:gd name="T5" fmla="*/ 214 h 233"/>
              <a:gd name="T6" fmla="*/ 7 w 261"/>
              <a:gd name="T7" fmla="*/ 135 h 233"/>
              <a:gd name="T8" fmla="*/ 7 w 261"/>
              <a:gd name="T9" fmla="*/ 97 h 233"/>
              <a:gd name="T10" fmla="*/ 52 w 261"/>
              <a:gd name="T11" fmla="*/ 19 h 233"/>
              <a:gd name="T12" fmla="*/ 85 w 261"/>
              <a:gd name="T13" fmla="*/ 0 h 233"/>
              <a:gd name="T14" fmla="*/ 176 w 261"/>
              <a:gd name="T15" fmla="*/ 0 h 233"/>
              <a:gd name="T16" fmla="*/ 209 w 261"/>
              <a:gd name="T17" fmla="*/ 19 h 233"/>
              <a:gd name="T18" fmla="*/ 255 w 261"/>
              <a:gd name="T19" fmla="*/ 97 h 233"/>
              <a:gd name="T20" fmla="*/ 255 w 261"/>
              <a:gd name="T21" fmla="*/ 135 h 233"/>
              <a:gd name="T22" fmla="*/ 209 w 261"/>
              <a:gd name="T23" fmla="*/ 214 h 233"/>
              <a:gd name="T24" fmla="*/ 176 w 261"/>
              <a:gd name="T25" fmla="*/ 233 h 233"/>
              <a:gd name="T26" fmla="*/ 85 w 261"/>
              <a:gd name="T27" fmla="*/ 8 h 233"/>
              <a:gd name="T28" fmla="*/ 59 w 261"/>
              <a:gd name="T29" fmla="*/ 23 h 233"/>
              <a:gd name="T30" fmla="*/ 14 w 261"/>
              <a:gd name="T31" fmla="*/ 101 h 233"/>
              <a:gd name="T32" fmla="*/ 14 w 261"/>
              <a:gd name="T33" fmla="*/ 131 h 233"/>
              <a:gd name="T34" fmla="*/ 59 w 261"/>
              <a:gd name="T35" fmla="*/ 210 h 233"/>
              <a:gd name="T36" fmla="*/ 85 w 261"/>
              <a:gd name="T37" fmla="*/ 225 h 233"/>
              <a:gd name="T38" fmla="*/ 176 w 261"/>
              <a:gd name="T39" fmla="*/ 225 h 233"/>
              <a:gd name="T40" fmla="*/ 202 w 261"/>
              <a:gd name="T41" fmla="*/ 210 h 233"/>
              <a:gd name="T42" fmla="*/ 248 w 261"/>
              <a:gd name="T43" fmla="*/ 131 h 233"/>
              <a:gd name="T44" fmla="*/ 248 w 261"/>
              <a:gd name="T45" fmla="*/ 101 h 233"/>
              <a:gd name="T46" fmla="*/ 202 w 261"/>
              <a:gd name="T47" fmla="*/ 23 h 233"/>
              <a:gd name="T48" fmla="*/ 176 w 261"/>
              <a:gd name="T49" fmla="*/ 8 h 233"/>
              <a:gd name="T50" fmla="*/ 85 w 261"/>
              <a:gd name="T51" fmla="*/ 8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61" h="233">
                <a:moveTo>
                  <a:pt x="176" y="233"/>
                </a:moveTo>
                <a:cubicBezTo>
                  <a:pt x="85" y="233"/>
                  <a:pt x="85" y="233"/>
                  <a:pt x="85" y="233"/>
                </a:cubicBezTo>
                <a:cubicBezTo>
                  <a:pt x="72" y="233"/>
                  <a:pt x="59" y="226"/>
                  <a:pt x="52" y="214"/>
                </a:cubicBezTo>
                <a:cubicBezTo>
                  <a:pt x="7" y="135"/>
                  <a:pt x="7" y="135"/>
                  <a:pt x="7" y="135"/>
                </a:cubicBezTo>
                <a:cubicBezTo>
                  <a:pt x="0" y="124"/>
                  <a:pt x="0" y="109"/>
                  <a:pt x="7" y="97"/>
                </a:cubicBezTo>
                <a:cubicBezTo>
                  <a:pt x="52" y="19"/>
                  <a:pt x="52" y="19"/>
                  <a:pt x="52" y="19"/>
                </a:cubicBezTo>
                <a:cubicBezTo>
                  <a:pt x="59" y="7"/>
                  <a:pt x="72" y="0"/>
                  <a:pt x="85" y="0"/>
                </a:cubicBezTo>
                <a:cubicBezTo>
                  <a:pt x="176" y="0"/>
                  <a:pt x="176" y="0"/>
                  <a:pt x="176" y="0"/>
                </a:cubicBezTo>
                <a:cubicBezTo>
                  <a:pt x="190" y="0"/>
                  <a:pt x="202" y="7"/>
                  <a:pt x="209" y="19"/>
                </a:cubicBezTo>
                <a:cubicBezTo>
                  <a:pt x="255" y="97"/>
                  <a:pt x="255" y="97"/>
                  <a:pt x="255" y="97"/>
                </a:cubicBezTo>
                <a:cubicBezTo>
                  <a:pt x="261" y="109"/>
                  <a:pt x="261" y="124"/>
                  <a:pt x="255" y="135"/>
                </a:cubicBezTo>
                <a:cubicBezTo>
                  <a:pt x="209" y="214"/>
                  <a:pt x="209" y="214"/>
                  <a:pt x="209" y="214"/>
                </a:cubicBezTo>
                <a:cubicBezTo>
                  <a:pt x="202" y="226"/>
                  <a:pt x="190" y="233"/>
                  <a:pt x="176" y="233"/>
                </a:cubicBezTo>
                <a:close/>
                <a:moveTo>
                  <a:pt x="85" y="8"/>
                </a:moveTo>
                <a:cubicBezTo>
                  <a:pt x="74" y="8"/>
                  <a:pt x="64" y="13"/>
                  <a:pt x="59" y="23"/>
                </a:cubicBezTo>
                <a:cubicBezTo>
                  <a:pt x="14" y="101"/>
                  <a:pt x="14" y="101"/>
                  <a:pt x="14" y="101"/>
                </a:cubicBezTo>
                <a:cubicBezTo>
                  <a:pt x="8" y="111"/>
                  <a:pt x="8" y="122"/>
                  <a:pt x="14" y="131"/>
                </a:cubicBezTo>
                <a:cubicBezTo>
                  <a:pt x="59" y="210"/>
                  <a:pt x="59" y="210"/>
                  <a:pt x="59" y="210"/>
                </a:cubicBezTo>
                <a:cubicBezTo>
                  <a:pt x="64" y="220"/>
                  <a:pt x="74" y="225"/>
                  <a:pt x="85" y="225"/>
                </a:cubicBezTo>
                <a:cubicBezTo>
                  <a:pt x="176" y="225"/>
                  <a:pt x="176" y="225"/>
                  <a:pt x="176" y="225"/>
                </a:cubicBezTo>
                <a:cubicBezTo>
                  <a:pt x="187" y="225"/>
                  <a:pt x="197" y="220"/>
                  <a:pt x="202" y="210"/>
                </a:cubicBezTo>
                <a:cubicBezTo>
                  <a:pt x="248" y="131"/>
                  <a:pt x="248" y="131"/>
                  <a:pt x="248" y="131"/>
                </a:cubicBezTo>
                <a:cubicBezTo>
                  <a:pt x="253" y="122"/>
                  <a:pt x="253" y="111"/>
                  <a:pt x="248" y="101"/>
                </a:cubicBezTo>
                <a:cubicBezTo>
                  <a:pt x="202" y="23"/>
                  <a:pt x="202" y="23"/>
                  <a:pt x="202" y="23"/>
                </a:cubicBezTo>
                <a:cubicBezTo>
                  <a:pt x="197" y="13"/>
                  <a:pt x="187" y="8"/>
                  <a:pt x="176" y="8"/>
                </a:cubicBezTo>
                <a:lnTo>
                  <a:pt x="85" y="8"/>
                </a:lnTo>
                <a:close/>
              </a:path>
            </a:pathLst>
          </a:custGeom>
          <a:solidFill>
            <a:schemeClr val="accent6"/>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prstClr val="black"/>
              </a:solidFill>
              <a:effectLst/>
              <a:uLnTx/>
              <a:uFillTx/>
              <a:latin typeface="Arial" panose="020B0604020202020204"/>
            </a:endParaRPr>
          </a:p>
        </p:txBody>
      </p:sp>
      <p:sp>
        <p:nvSpPr>
          <p:cNvPr id="56" name="Freeform 822" descr="e7d195523061f1c0f55f9af68525816972d868573ada39bc763F3977967589A5F92C178830C92595A6CE4D0132F8C206B2B04C416AAA86B7FD80AB023F78DAEB544E2F013E11B2B95AD21703D1C90034A379EC9026EFAAF5D8D3F6EDD7215B01D0409FDE2EB8F6E90C491EAFE7633010D7157A90B4E473D73DB38A6A14C65AD9A6ADDCFFA34B1E4DEC030E48CC08B466"/>
          <p:cNvSpPr/>
          <p:nvPr/>
        </p:nvSpPr>
        <p:spPr bwMode="auto">
          <a:xfrm>
            <a:off x="6505828" y="4745950"/>
            <a:ext cx="803275" cy="717550"/>
          </a:xfrm>
          <a:custGeom>
            <a:avLst/>
            <a:gdLst>
              <a:gd name="T0" fmla="*/ 81 w 253"/>
              <a:gd name="T1" fmla="*/ 226 h 226"/>
              <a:gd name="T2" fmla="*/ 52 w 253"/>
              <a:gd name="T3" fmla="*/ 209 h 226"/>
              <a:gd name="T4" fmla="*/ 6 w 253"/>
              <a:gd name="T5" fmla="*/ 130 h 226"/>
              <a:gd name="T6" fmla="*/ 6 w 253"/>
              <a:gd name="T7" fmla="*/ 96 h 226"/>
              <a:gd name="T8" fmla="*/ 52 w 253"/>
              <a:gd name="T9" fmla="*/ 17 h 226"/>
              <a:gd name="T10" fmla="*/ 81 w 253"/>
              <a:gd name="T11" fmla="*/ 0 h 226"/>
              <a:gd name="T12" fmla="*/ 172 w 253"/>
              <a:gd name="T13" fmla="*/ 0 h 226"/>
              <a:gd name="T14" fmla="*/ 202 w 253"/>
              <a:gd name="T15" fmla="*/ 17 h 226"/>
              <a:gd name="T16" fmla="*/ 247 w 253"/>
              <a:gd name="T17" fmla="*/ 96 h 226"/>
              <a:gd name="T18" fmla="*/ 247 w 253"/>
              <a:gd name="T19" fmla="*/ 130 h 226"/>
              <a:gd name="T20" fmla="*/ 202 w 253"/>
              <a:gd name="T21" fmla="*/ 209 h 226"/>
              <a:gd name="T22" fmla="*/ 172 w 253"/>
              <a:gd name="T23" fmla="*/ 226 h 226"/>
              <a:gd name="T24" fmla="*/ 81 w 253"/>
              <a:gd name="T25" fmla="*/ 226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3" h="226">
                <a:moveTo>
                  <a:pt x="81" y="226"/>
                </a:moveTo>
                <a:cubicBezTo>
                  <a:pt x="69" y="226"/>
                  <a:pt x="58" y="219"/>
                  <a:pt x="52" y="209"/>
                </a:cubicBezTo>
                <a:cubicBezTo>
                  <a:pt x="6" y="130"/>
                  <a:pt x="6" y="130"/>
                  <a:pt x="6" y="130"/>
                </a:cubicBezTo>
                <a:cubicBezTo>
                  <a:pt x="0" y="119"/>
                  <a:pt x="0" y="106"/>
                  <a:pt x="6" y="96"/>
                </a:cubicBezTo>
                <a:cubicBezTo>
                  <a:pt x="52" y="17"/>
                  <a:pt x="52" y="17"/>
                  <a:pt x="52" y="17"/>
                </a:cubicBezTo>
                <a:cubicBezTo>
                  <a:pt x="58" y="6"/>
                  <a:pt x="69" y="0"/>
                  <a:pt x="81" y="0"/>
                </a:cubicBezTo>
                <a:cubicBezTo>
                  <a:pt x="172" y="0"/>
                  <a:pt x="172" y="0"/>
                  <a:pt x="172" y="0"/>
                </a:cubicBezTo>
                <a:cubicBezTo>
                  <a:pt x="185" y="0"/>
                  <a:pt x="196" y="6"/>
                  <a:pt x="202" y="17"/>
                </a:cubicBezTo>
                <a:cubicBezTo>
                  <a:pt x="247" y="96"/>
                  <a:pt x="247" y="96"/>
                  <a:pt x="247" y="96"/>
                </a:cubicBezTo>
                <a:cubicBezTo>
                  <a:pt x="253" y="106"/>
                  <a:pt x="253" y="119"/>
                  <a:pt x="247" y="130"/>
                </a:cubicBezTo>
                <a:cubicBezTo>
                  <a:pt x="202" y="209"/>
                  <a:pt x="202" y="209"/>
                  <a:pt x="202" y="209"/>
                </a:cubicBezTo>
                <a:cubicBezTo>
                  <a:pt x="196" y="219"/>
                  <a:pt x="185" y="226"/>
                  <a:pt x="172" y="226"/>
                </a:cubicBezTo>
                <a:lnTo>
                  <a:pt x="81" y="226"/>
                </a:lnTo>
                <a:close/>
              </a:path>
            </a:pathLst>
          </a:custGeom>
          <a:solidFill>
            <a:srgbClr val="FFFFFF"/>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prstClr val="black"/>
              </a:solidFill>
              <a:effectLst/>
              <a:uLnTx/>
              <a:uFillTx/>
              <a:latin typeface="Arial" panose="020B0604020202020204"/>
            </a:endParaRPr>
          </a:p>
        </p:txBody>
      </p:sp>
      <p:sp>
        <p:nvSpPr>
          <p:cNvPr id="57" name="Freeform 823" descr="e7d195523061f1c0f55f9af68525816972d868573ada39bc763F3977967589A5F92C178830C92595A6CE4D0132F8C206B2B04C416AAA86B7FD80AB023F78DAEB544E2F013E11B2B95AD21703D1C90034A379EC9026EFAAF5D8D3F6EDD7215B01D0409FDE2EB8F6E90C491EAFE7633010D7157A90B4E473D73DB38A6A14C65AD9A6ADDCFFA34B1E4DEC030E48CC08B466"/>
          <p:cNvSpPr>
            <a:spLocks noEditPoints="1"/>
          </p:cNvSpPr>
          <p:nvPr/>
        </p:nvSpPr>
        <p:spPr bwMode="auto">
          <a:xfrm>
            <a:off x="6493128" y="4733250"/>
            <a:ext cx="831850" cy="742950"/>
          </a:xfrm>
          <a:custGeom>
            <a:avLst/>
            <a:gdLst>
              <a:gd name="T0" fmla="*/ 176 w 262"/>
              <a:gd name="T1" fmla="*/ 234 h 234"/>
              <a:gd name="T2" fmla="*/ 85 w 262"/>
              <a:gd name="T3" fmla="*/ 234 h 234"/>
              <a:gd name="T4" fmla="*/ 52 w 262"/>
              <a:gd name="T5" fmla="*/ 215 h 234"/>
              <a:gd name="T6" fmla="*/ 7 w 262"/>
              <a:gd name="T7" fmla="*/ 136 h 234"/>
              <a:gd name="T8" fmla="*/ 7 w 262"/>
              <a:gd name="T9" fmla="*/ 98 h 234"/>
              <a:gd name="T10" fmla="*/ 52 w 262"/>
              <a:gd name="T11" fmla="*/ 19 h 234"/>
              <a:gd name="T12" fmla="*/ 85 w 262"/>
              <a:gd name="T13" fmla="*/ 0 h 234"/>
              <a:gd name="T14" fmla="*/ 176 w 262"/>
              <a:gd name="T15" fmla="*/ 0 h 234"/>
              <a:gd name="T16" fmla="*/ 209 w 262"/>
              <a:gd name="T17" fmla="*/ 19 h 234"/>
              <a:gd name="T18" fmla="*/ 255 w 262"/>
              <a:gd name="T19" fmla="*/ 98 h 234"/>
              <a:gd name="T20" fmla="*/ 255 w 262"/>
              <a:gd name="T21" fmla="*/ 136 h 234"/>
              <a:gd name="T22" fmla="*/ 209 w 262"/>
              <a:gd name="T23" fmla="*/ 215 h 234"/>
              <a:gd name="T24" fmla="*/ 176 w 262"/>
              <a:gd name="T25" fmla="*/ 234 h 234"/>
              <a:gd name="T26" fmla="*/ 85 w 262"/>
              <a:gd name="T27" fmla="*/ 8 h 234"/>
              <a:gd name="T28" fmla="*/ 59 w 262"/>
              <a:gd name="T29" fmla="*/ 23 h 234"/>
              <a:gd name="T30" fmla="*/ 14 w 262"/>
              <a:gd name="T31" fmla="*/ 102 h 234"/>
              <a:gd name="T32" fmla="*/ 14 w 262"/>
              <a:gd name="T33" fmla="*/ 132 h 234"/>
              <a:gd name="T34" fmla="*/ 59 w 262"/>
              <a:gd name="T35" fmla="*/ 211 h 234"/>
              <a:gd name="T36" fmla="*/ 85 w 262"/>
              <a:gd name="T37" fmla="*/ 226 h 234"/>
              <a:gd name="T38" fmla="*/ 176 w 262"/>
              <a:gd name="T39" fmla="*/ 226 h 234"/>
              <a:gd name="T40" fmla="*/ 202 w 262"/>
              <a:gd name="T41" fmla="*/ 211 h 234"/>
              <a:gd name="T42" fmla="*/ 248 w 262"/>
              <a:gd name="T43" fmla="*/ 132 h 234"/>
              <a:gd name="T44" fmla="*/ 248 w 262"/>
              <a:gd name="T45" fmla="*/ 102 h 234"/>
              <a:gd name="T46" fmla="*/ 202 w 262"/>
              <a:gd name="T47" fmla="*/ 23 h 234"/>
              <a:gd name="T48" fmla="*/ 176 w 262"/>
              <a:gd name="T49" fmla="*/ 8 h 234"/>
              <a:gd name="T50" fmla="*/ 85 w 262"/>
              <a:gd name="T51" fmla="*/ 8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62" h="234">
                <a:moveTo>
                  <a:pt x="176" y="234"/>
                </a:moveTo>
                <a:cubicBezTo>
                  <a:pt x="85" y="234"/>
                  <a:pt x="85" y="234"/>
                  <a:pt x="85" y="234"/>
                </a:cubicBezTo>
                <a:cubicBezTo>
                  <a:pt x="72" y="234"/>
                  <a:pt x="59" y="226"/>
                  <a:pt x="52" y="215"/>
                </a:cubicBezTo>
                <a:cubicBezTo>
                  <a:pt x="7" y="136"/>
                  <a:pt x="7" y="136"/>
                  <a:pt x="7" y="136"/>
                </a:cubicBezTo>
                <a:cubicBezTo>
                  <a:pt x="0" y="124"/>
                  <a:pt x="0" y="109"/>
                  <a:pt x="7" y="98"/>
                </a:cubicBezTo>
                <a:cubicBezTo>
                  <a:pt x="52" y="19"/>
                  <a:pt x="52" y="19"/>
                  <a:pt x="52" y="19"/>
                </a:cubicBezTo>
                <a:cubicBezTo>
                  <a:pt x="59" y="7"/>
                  <a:pt x="72" y="0"/>
                  <a:pt x="85" y="0"/>
                </a:cubicBezTo>
                <a:cubicBezTo>
                  <a:pt x="176" y="0"/>
                  <a:pt x="176" y="0"/>
                  <a:pt x="176" y="0"/>
                </a:cubicBezTo>
                <a:cubicBezTo>
                  <a:pt x="190" y="0"/>
                  <a:pt x="203" y="7"/>
                  <a:pt x="209" y="19"/>
                </a:cubicBezTo>
                <a:cubicBezTo>
                  <a:pt x="255" y="98"/>
                  <a:pt x="255" y="98"/>
                  <a:pt x="255" y="98"/>
                </a:cubicBezTo>
                <a:cubicBezTo>
                  <a:pt x="262" y="109"/>
                  <a:pt x="262" y="124"/>
                  <a:pt x="255" y="136"/>
                </a:cubicBezTo>
                <a:cubicBezTo>
                  <a:pt x="209" y="215"/>
                  <a:pt x="209" y="215"/>
                  <a:pt x="209" y="215"/>
                </a:cubicBezTo>
                <a:cubicBezTo>
                  <a:pt x="203" y="226"/>
                  <a:pt x="190" y="234"/>
                  <a:pt x="176" y="234"/>
                </a:cubicBezTo>
                <a:close/>
                <a:moveTo>
                  <a:pt x="85" y="8"/>
                </a:moveTo>
                <a:cubicBezTo>
                  <a:pt x="75" y="8"/>
                  <a:pt x="65" y="14"/>
                  <a:pt x="59" y="23"/>
                </a:cubicBezTo>
                <a:cubicBezTo>
                  <a:pt x="14" y="102"/>
                  <a:pt x="14" y="102"/>
                  <a:pt x="14" y="102"/>
                </a:cubicBezTo>
                <a:cubicBezTo>
                  <a:pt x="8" y="111"/>
                  <a:pt x="8" y="122"/>
                  <a:pt x="14" y="132"/>
                </a:cubicBezTo>
                <a:cubicBezTo>
                  <a:pt x="59" y="211"/>
                  <a:pt x="59" y="211"/>
                  <a:pt x="59" y="211"/>
                </a:cubicBezTo>
                <a:cubicBezTo>
                  <a:pt x="65" y="220"/>
                  <a:pt x="75" y="226"/>
                  <a:pt x="85" y="226"/>
                </a:cubicBezTo>
                <a:cubicBezTo>
                  <a:pt x="176" y="226"/>
                  <a:pt x="176" y="226"/>
                  <a:pt x="176" y="226"/>
                </a:cubicBezTo>
                <a:cubicBezTo>
                  <a:pt x="187" y="226"/>
                  <a:pt x="197" y="220"/>
                  <a:pt x="202" y="211"/>
                </a:cubicBezTo>
                <a:cubicBezTo>
                  <a:pt x="248" y="132"/>
                  <a:pt x="248" y="132"/>
                  <a:pt x="248" y="132"/>
                </a:cubicBezTo>
                <a:cubicBezTo>
                  <a:pt x="253" y="122"/>
                  <a:pt x="253" y="111"/>
                  <a:pt x="248" y="102"/>
                </a:cubicBezTo>
                <a:cubicBezTo>
                  <a:pt x="202" y="23"/>
                  <a:pt x="202" y="23"/>
                  <a:pt x="202" y="23"/>
                </a:cubicBezTo>
                <a:cubicBezTo>
                  <a:pt x="197" y="14"/>
                  <a:pt x="187" y="8"/>
                  <a:pt x="176" y="8"/>
                </a:cubicBezTo>
                <a:lnTo>
                  <a:pt x="85" y="8"/>
                </a:lnTo>
                <a:close/>
              </a:path>
            </a:pathLst>
          </a:custGeom>
          <a:solidFill>
            <a:schemeClr val="accent6"/>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prstClr val="black"/>
              </a:solidFill>
              <a:effectLst/>
              <a:uLnTx/>
              <a:uFillTx/>
              <a:latin typeface="Arial" panose="020B0604020202020204"/>
            </a:endParaRPr>
          </a:p>
        </p:txBody>
      </p:sp>
      <p:sp>
        <p:nvSpPr>
          <p:cNvPr id="58" name="Freeform 824" descr="e7d195523061f1c0f55f9af68525816972d868573ada39bc763F3977967589A5F92C178830C92595A6CE4D0132F8C206B2B04C416AAA86B7FD80AB023F78DAEB544E2F013E11B2B95AD21703D1C90034A379EC9026EFAAF5D8D3F6EDD7215B01D0409FDE2EB8F6E90C491EAFE7633010D7157A90B4E473D73DB38A6A14C65AD9A6ADDCFFA34B1E4DEC030E48CC08B466"/>
          <p:cNvSpPr/>
          <p:nvPr/>
        </p:nvSpPr>
        <p:spPr bwMode="auto">
          <a:xfrm>
            <a:off x="4864353" y="4745950"/>
            <a:ext cx="803275" cy="717550"/>
          </a:xfrm>
          <a:custGeom>
            <a:avLst/>
            <a:gdLst>
              <a:gd name="T0" fmla="*/ 81 w 253"/>
              <a:gd name="T1" fmla="*/ 226 h 226"/>
              <a:gd name="T2" fmla="*/ 51 w 253"/>
              <a:gd name="T3" fmla="*/ 209 h 226"/>
              <a:gd name="T4" fmla="*/ 6 w 253"/>
              <a:gd name="T5" fmla="*/ 130 h 226"/>
              <a:gd name="T6" fmla="*/ 6 w 253"/>
              <a:gd name="T7" fmla="*/ 96 h 226"/>
              <a:gd name="T8" fmla="*/ 51 w 253"/>
              <a:gd name="T9" fmla="*/ 17 h 226"/>
              <a:gd name="T10" fmla="*/ 81 w 253"/>
              <a:gd name="T11" fmla="*/ 0 h 226"/>
              <a:gd name="T12" fmla="*/ 172 w 253"/>
              <a:gd name="T13" fmla="*/ 0 h 226"/>
              <a:gd name="T14" fmla="*/ 201 w 253"/>
              <a:gd name="T15" fmla="*/ 17 h 226"/>
              <a:gd name="T16" fmla="*/ 247 w 253"/>
              <a:gd name="T17" fmla="*/ 96 h 226"/>
              <a:gd name="T18" fmla="*/ 247 w 253"/>
              <a:gd name="T19" fmla="*/ 130 h 226"/>
              <a:gd name="T20" fmla="*/ 201 w 253"/>
              <a:gd name="T21" fmla="*/ 209 h 226"/>
              <a:gd name="T22" fmla="*/ 172 w 253"/>
              <a:gd name="T23" fmla="*/ 226 h 226"/>
              <a:gd name="T24" fmla="*/ 81 w 253"/>
              <a:gd name="T25" fmla="*/ 226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3" h="226">
                <a:moveTo>
                  <a:pt x="81" y="226"/>
                </a:moveTo>
                <a:cubicBezTo>
                  <a:pt x="68" y="226"/>
                  <a:pt x="57" y="219"/>
                  <a:pt x="51" y="209"/>
                </a:cubicBezTo>
                <a:cubicBezTo>
                  <a:pt x="6" y="130"/>
                  <a:pt x="6" y="130"/>
                  <a:pt x="6" y="130"/>
                </a:cubicBezTo>
                <a:cubicBezTo>
                  <a:pt x="0" y="119"/>
                  <a:pt x="0" y="106"/>
                  <a:pt x="6" y="96"/>
                </a:cubicBezTo>
                <a:cubicBezTo>
                  <a:pt x="51" y="17"/>
                  <a:pt x="51" y="17"/>
                  <a:pt x="51" y="17"/>
                </a:cubicBezTo>
                <a:cubicBezTo>
                  <a:pt x="57" y="6"/>
                  <a:pt x="68" y="0"/>
                  <a:pt x="81" y="0"/>
                </a:cubicBezTo>
                <a:cubicBezTo>
                  <a:pt x="172" y="0"/>
                  <a:pt x="172" y="0"/>
                  <a:pt x="172" y="0"/>
                </a:cubicBezTo>
                <a:cubicBezTo>
                  <a:pt x="184" y="0"/>
                  <a:pt x="195" y="6"/>
                  <a:pt x="201" y="17"/>
                </a:cubicBezTo>
                <a:cubicBezTo>
                  <a:pt x="247" y="96"/>
                  <a:pt x="247" y="96"/>
                  <a:pt x="247" y="96"/>
                </a:cubicBezTo>
                <a:cubicBezTo>
                  <a:pt x="253" y="106"/>
                  <a:pt x="253" y="119"/>
                  <a:pt x="247" y="130"/>
                </a:cubicBezTo>
                <a:cubicBezTo>
                  <a:pt x="201" y="209"/>
                  <a:pt x="201" y="209"/>
                  <a:pt x="201" y="209"/>
                </a:cubicBezTo>
                <a:cubicBezTo>
                  <a:pt x="195" y="219"/>
                  <a:pt x="184" y="226"/>
                  <a:pt x="172" y="226"/>
                </a:cubicBezTo>
                <a:lnTo>
                  <a:pt x="81" y="226"/>
                </a:lnTo>
                <a:close/>
              </a:path>
            </a:pathLst>
          </a:custGeom>
          <a:solidFill>
            <a:srgbClr val="FFFFFF"/>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prstClr val="black"/>
              </a:solidFill>
              <a:effectLst/>
              <a:uLnTx/>
              <a:uFillTx/>
              <a:latin typeface="Arial" panose="020B0604020202020204"/>
            </a:endParaRPr>
          </a:p>
        </p:txBody>
      </p:sp>
      <p:sp>
        <p:nvSpPr>
          <p:cNvPr id="59" name="Freeform 825" descr="e7d195523061f1c0f55f9af68525816972d868573ada39bc763F3977967589A5F92C178830C92595A6CE4D0132F8C206B2B04C416AAA86B7FD80AB023F78DAEB544E2F013E11B2B95AD21703D1C90034A379EC9026EFAAF5D8D3F6EDD7215B01D0409FDE2EB8F6E90C491EAFE7633010D7157A90B4E473D73DB38A6A14C65AD9A6ADDCFFA34B1E4DEC030E48CC08B466"/>
          <p:cNvSpPr>
            <a:spLocks noEditPoints="1"/>
          </p:cNvSpPr>
          <p:nvPr/>
        </p:nvSpPr>
        <p:spPr bwMode="auto">
          <a:xfrm>
            <a:off x="4848478" y="4733250"/>
            <a:ext cx="831850" cy="742950"/>
          </a:xfrm>
          <a:custGeom>
            <a:avLst/>
            <a:gdLst>
              <a:gd name="T0" fmla="*/ 177 w 262"/>
              <a:gd name="T1" fmla="*/ 234 h 234"/>
              <a:gd name="T2" fmla="*/ 86 w 262"/>
              <a:gd name="T3" fmla="*/ 234 h 234"/>
              <a:gd name="T4" fmla="*/ 53 w 262"/>
              <a:gd name="T5" fmla="*/ 215 h 234"/>
              <a:gd name="T6" fmla="*/ 7 w 262"/>
              <a:gd name="T7" fmla="*/ 136 h 234"/>
              <a:gd name="T8" fmla="*/ 7 w 262"/>
              <a:gd name="T9" fmla="*/ 98 h 234"/>
              <a:gd name="T10" fmla="*/ 53 w 262"/>
              <a:gd name="T11" fmla="*/ 19 h 234"/>
              <a:gd name="T12" fmla="*/ 86 w 262"/>
              <a:gd name="T13" fmla="*/ 0 h 234"/>
              <a:gd name="T14" fmla="*/ 177 w 262"/>
              <a:gd name="T15" fmla="*/ 0 h 234"/>
              <a:gd name="T16" fmla="*/ 210 w 262"/>
              <a:gd name="T17" fmla="*/ 19 h 234"/>
              <a:gd name="T18" fmla="*/ 255 w 262"/>
              <a:gd name="T19" fmla="*/ 98 h 234"/>
              <a:gd name="T20" fmla="*/ 255 w 262"/>
              <a:gd name="T21" fmla="*/ 136 h 234"/>
              <a:gd name="T22" fmla="*/ 210 w 262"/>
              <a:gd name="T23" fmla="*/ 215 h 234"/>
              <a:gd name="T24" fmla="*/ 177 w 262"/>
              <a:gd name="T25" fmla="*/ 234 h 234"/>
              <a:gd name="T26" fmla="*/ 86 w 262"/>
              <a:gd name="T27" fmla="*/ 8 h 234"/>
              <a:gd name="T28" fmla="*/ 60 w 262"/>
              <a:gd name="T29" fmla="*/ 23 h 234"/>
              <a:gd name="T30" fmla="*/ 14 w 262"/>
              <a:gd name="T31" fmla="*/ 102 h 234"/>
              <a:gd name="T32" fmla="*/ 14 w 262"/>
              <a:gd name="T33" fmla="*/ 132 h 234"/>
              <a:gd name="T34" fmla="*/ 60 w 262"/>
              <a:gd name="T35" fmla="*/ 211 h 234"/>
              <a:gd name="T36" fmla="*/ 86 w 262"/>
              <a:gd name="T37" fmla="*/ 226 h 234"/>
              <a:gd name="T38" fmla="*/ 177 w 262"/>
              <a:gd name="T39" fmla="*/ 226 h 234"/>
              <a:gd name="T40" fmla="*/ 203 w 262"/>
              <a:gd name="T41" fmla="*/ 211 h 234"/>
              <a:gd name="T42" fmla="*/ 248 w 262"/>
              <a:gd name="T43" fmla="*/ 132 h 234"/>
              <a:gd name="T44" fmla="*/ 248 w 262"/>
              <a:gd name="T45" fmla="*/ 102 h 234"/>
              <a:gd name="T46" fmla="*/ 203 w 262"/>
              <a:gd name="T47" fmla="*/ 23 h 234"/>
              <a:gd name="T48" fmla="*/ 177 w 262"/>
              <a:gd name="T49" fmla="*/ 8 h 234"/>
              <a:gd name="T50" fmla="*/ 86 w 262"/>
              <a:gd name="T51" fmla="*/ 8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62" h="234">
                <a:moveTo>
                  <a:pt x="177" y="234"/>
                </a:moveTo>
                <a:cubicBezTo>
                  <a:pt x="86" y="234"/>
                  <a:pt x="86" y="234"/>
                  <a:pt x="86" y="234"/>
                </a:cubicBezTo>
                <a:cubicBezTo>
                  <a:pt x="72" y="234"/>
                  <a:pt x="59" y="226"/>
                  <a:pt x="53" y="215"/>
                </a:cubicBezTo>
                <a:cubicBezTo>
                  <a:pt x="7" y="136"/>
                  <a:pt x="7" y="136"/>
                  <a:pt x="7" y="136"/>
                </a:cubicBezTo>
                <a:cubicBezTo>
                  <a:pt x="0" y="124"/>
                  <a:pt x="0" y="109"/>
                  <a:pt x="7" y="98"/>
                </a:cubicBezTo>
                <a:cubicBezTo>
                  <a:pt x="53" y="19"/>
                  <a:pt x="53" y="19"/>
                  <a:pt x="53" y="19"/>
                </a:cubicBezTo>
                <a:cubicBezTo>
                  <a:pt x="59" y="7"/>
                  <a:pt x="72" y="0"/>
                  <a:pt x="86" y="0"/>
                </a:cubicBezTo>
                <a:cubicBezTo>
                  <a:pt x="177" y="0"/>
                  <a:pt x="177" y="0"/>
                  <a:pt x="177" y="0"/>
                </a:cubicBezTo>
                <a:cubicBezTo>
                  <a:pt x="190" y="0"/>
                  <a:pt x="203" y="7"/>
                  <a:pt x="210" y="19"/>
                </a:cubicBezTo>
                <a:cubicBezTo>
                  <a:pt x="255" y="98"/>
                  <a:pt x="255" y="98"/>
                  <a:pt x="255" y="98"/>
                </a:cubicBezTo>
                <a:cubicBezTo>
                  <a:pt x="262" y="109"/>
                  <a:pt x="262" y="124"/>
                  <a:pt x="255" y="136"/>
                </a:cubicBezTo>
                <a:cubicBezTo>
                  <a:pt x="210" y="215"/>
                  <a:pt x="210" y="215"/>
                  <a:pt x="210" y="215"/>
                </a:cubicBezTo>
                <a:cubicBezTo>
                  <a:pt x="203" y="226"/>
                  <a:pt x="190" y="234"/>
                  <a:pt x="177" y="234"/>
                </a:cubicBezTo>
                <a:close/>
                <a:moveTo>
                  <a:pt x="86" y="8"/>
                </a:moveTo>
                <a:cubicBezTo>
                  <a:pt x="75" y="8"/>
                  <a:pt x="65" y="14"/>
                  <a:pt x="60" y="23"/>
                </a:cubicBezTo>
                <a:cubicBezTo>
                  <a:pt x="14" y="102"/>
                  <a:pt x="14" y="102"/>
                  <a:pt x="14" y="102"/>
                </a:cubicBezTo>
                <a:cubicBezTo>
                  <a:pt x="9" y="111"/>
                  <a:pt x="9" y="122"/>
                  <a:pt x="14" y="132"/>
                </a:cubicBezTo>
                <a:cubicBezTo>
                  <a:pt x="60" y="211"/>
                  <a:pt x="60" y="211"/>
                  <a:pt x="60" y="211"/>
                </a:cubicBezTo>
                <a:cubicBezTo>
                  <a:pt x="65" y="220"/>
                  <a:pt x="75" y="226"/>
                  <a:pt x="86" y="226"/>
                </a:cubicBezTo>
                <a:cubicBezTo>
                  <a:pt x="177" y="226"/>
                  <a:pt x="177" y="226"/>
                  <a:pt x="177" y="226"/>
                </a:cubicBezTo>
                <a:cubicBezTo>
                  <a:pt x="187" y="226"/>
                  <a:pt x="197" y="220"/>
                  <a:pt x="203" y="211"/>
                </a:cubicBezTo>
                <a:cubicBezTo>
                  <a:pt x="248" y="132"/>
                  <a:pt x="248" y="132"/>
                  <a:pt x="248" y="132"/>
                </a:cubicBezTo>
                <a:cubicBezTo>
                  <a:pt x="254" y="122"/>
                  <a:pt x="254" y="111"/>
                  <a:pt x="248" y="102"/>
                </a:cubicBezTo>
                <a:cubicBezTo>
                  <a:pt x="203" y="23"/>
                  <a:pt x="203" y="23"/>
                  <a:pt x="203" y="23"/>
                </a:cubicBezTo>
                <a:cubicBezTo>
                  <a:pt x="197" y="14"/>
                  <a:pt x="187" y="8"/>
                  <a:pt x="177" y="8"/>
                </a:cubicBezTo>
                <a:lnTo>
                  <a:pt x="86" y="8"/>
                </a:lnTo>
                <a:close/>
              </a:path>
            </a:pathLst>
          </a:custGeom>
          <a:solidFill>
            <a:schemeClr val="accent6"/>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prstClr val="black"/>
              </a:solidFill>
              <a:effectLst/>
              <a:uLnTx/>
              <a:uFillTx/>
              <a:latin typeface="Arial" panose="020B0604020202020204"/>
            </a:endParaRPr>
          </a:p>
        </p:txBody>
      </p:sp>
      <p:sp>
        <p:nvSpPr>
          <p:cNvPr id="60" name="Freeform 826" descr="e7d195523061f1c0f55f9af68525816972d868573ada39bc763F3977967589A5F92C178830C92595A6CE4D0132F8C206B2B04C416AAA86B7FD80AB023F78DAEB544E2F013E11B2B95AD21703D1C90034A379EC9026EFAAF5D8D3F6EDD7215B01D0409FDE2EB8F6E90C491EAFE7633010D7157A90B4E473D73DB38A6A14C65AD9A6ADDCFFA34B1E4DEC030E48CC08B466"/>
          <p:cNvSpPr/>
          <p:nvPr/>
        </p:nvSpPr>
        <p:spPr bwMode="auto">
          <a:xfrm>
            <a:off x="6505828" y="1897975"/>
            <a:ext cx="803275" cy="717550"/>
          </a:xfrm>
          <a:custGeom>
            <a:avLst/>
            <a:gdLst>
              <a:gd name="T0" fmla="*/ 81 w 253"/>
              <a:gd name="T1" fmla="*/ 226 h 226"/>
              <a:gd name="T2" fmla="*/ 52 w 253"/>
              <a:gd name="T3" fmla="*/ 209 h 226"/>
              <a:gd name="T4" fmla="*/ 6 w 253"/>
              <a:gd name="T5" fmla="*/ 130 h 226"/>
              <a:gd name="T6" fmla="*/ 6 w 253"/>
              <a:gd name="T7" fmla="*/ 96 h 226"/>
              <a:gd name="T8" fmla="*/ 52 w 253"/>
              <a:gd name="T9" fmla="*/ 17 h 226"/>
              <a:gd name="T10" fmla="*/ 81 w 253"/>
              <a:gd name="T11" fmla="*/ 0 h 226"/>
              <a:gd name="T12" fmla="*/ 172 w 253"/>
              <a:gd name="T13" fmla="*/ 0 h 226"/>
              <a:gd name="T14" fmla="*/ 202 w 253"/>
              <a:gd name="T15" fmla="*/ 17 h 226"/>
              <a:gd name="T16" fmla="*/ 247 w 253"/>
              <a:gd name="T17" fmla="*/ 96 h 226"/>
              <a:gd name="T18" fmla="*/ 247 w 253"/>
              <a:gd name="T19" fmla="*/ 130 h 226"/>
              <a:gd name="T20" fmla="*/ 202 w 253"/>
              <a:gd name="T21" fmla="*/ 209 h 226"/>
              <a:gd name="T22" fmla="*/ 172 w 253"/>
              <a:gd name="T23" fmla="*/ 226 h 226"/>
              <a:gd name="T24" fmla="*/ 81 w 253"/>
              <a:gd name="T25" fmla="*/ 226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3" h="226">
                <a:moveTo>
                  <a:pt x="81" y="226"/>
                </a:moveTo>
                <a:cubicBezTo>
                  <a:pt x="69" y="226"/>
                  <a:pt x="58" y="220"/>
                  <a:pt x="52" y="209"/>
                </a:cubicBezTo>
                <a:cubicBezTo>
                  <a:pt x="6" y="130"/>
                  <a:pt x="6" y="130"/>
                  <a:pt x="6" y="130"/>
                </a:cubicBezTo>
                <a:cubicBezTo>
                  <a:pt x="0" y="120"/>
                  <a:pt x="0" y="107"/>
                  <a:pt x="6" y="96"/>
                </a:cubicBezTo>
                <a:cubicBezTo>
                  <a:pt x="52" y="17"/>
                  <a:pt x="52" y="17"/>
                  <a:pt x="52" y="17"/>
                </a:cubicBezTo>
                <a:cubicBezTo>
                  <a:pt x="58" y="7"/>
                  <a:pt x="69" y="0"/>
                  <a:pt x="81" y="0"/>
                </a:cubicBezTo>
                <a:cubicBezTo>
                  <a:pt x="172" y="0"/>
                  <a:pt x="172" y="0"/>
                  <a:pt x="172" y="0"/>
                </a:cubicBezTo>
                <a:cubicBezTo>
                  <a:pt x="185" y="0"/>
                  <a:pt x="196" y="7"/>
                  <a:pt x="202" y="17"/>
                </a:cubicBezTo>
                <a:cubicBezTo>
                  <a:pt x="247" y="96"/>
                  <a:pt x="247" y="96"/>
                  <a:pt x="247" y="96"/>
                </a:cubicBezTo>
                <a:cubicBezTo>
                  <a:pt x="253" y="107"/>
                  <a:pt x="253" y="120"/>
                  <a:pt x="247" y="130"/>
                </a:cubicBezTo>
                <a:cubicBezTo>
                  <a:pt x="202" y="209"/>
                  <a:pt x="202" y="209"/>
                  <a:pt x="202" y="209"/>
                </a:cubicBezTo>
                <a:cubicBezTo>
                  <a:pt x="196" y="220"/>
                  <a:pt x="185" y="226"/>
                  <a:pt x="172" y="226"/>
                </a:cubicBezTo>
                <a:lnTo>
                  <a:pt x="81" y="226"/>
                </a:lnTo>
                <a:close/>
              </a:path>
            </a:pathLst>
          </a:custGeom>
          <a:solidFill>
            <a:srgbClr val="FFFFFF"/>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prstClr val="black"/>
              </a:solidFill>
              <a:effectLst/>
              <a:uLnTx/>
              <a:uFillTx/>
              <a:latin typeface="Arial" panose="020B0604020202020204"/>
            </a:endParaRPr>
          </a:p>
        </p:txBody>
      </p:sp>
      <p:sp>
        <p:nvSpPr>
          <p:cNvPr id="61" name="Freeform 827" descr="e7d195523061f1c0f55f9af68525816972d868573ada39bc763F3977967589A5F92C178830C92595A6CE4D0132F8C206B2B04C416AAA86B7FD80AB023F78DAEB544E2F013E11B2B95AD21703D1C90034A379EC9026EFAAF5D8D3F6EDD7215B01D0409FDE2EB8F6E90C491EAFE7633010D7157A90B4E473D73DB38A6A14C65AD9A6ADDCFFA34B1E4DEC030E48CC08B466"/>
          <p:cNvSpPr>
            <a:spLocks noEditPoints="1"/>
          </p:cNvSpPr>
          <p:nvPr/>
        </p:nvSpPr>
        <p:spPr bwMode="auto">
          <a:xfrm>
            <a:off x="6493128" y="1885275"/>
            <a:ext cx="831850" cy="742950"/>
          </a:xfrm>
          <a:custGeom>
            <a:avLst/>
            <a:gdLst>
              <a:gd name="T0" fmla="*/ 176 w 262"/>
              <a:gd name="T1" fmla="*/ 234 h 234"/>
              <a:gd name="T2" fmla="*/ 85 w 262"/>
              <a:gd name="T3" fmla="*/ 234 h 234"/>
              <a:gd name="T4" fmla="*/ 52 w 262"/>
              <a:gd name="T5" fmla="*/ 215 h 234"/>
              <a:gd name="T6" fmla="*/ 7 w 262"/>
              <a:gd name="T7" fmla="*/ 136 h 234"/>
              <a:gd name="T8" fmla="*/ 7 w 262"/>
              <a:gd name="T9" fmla="*/ 98 h 234"/>
              <a:gd name="T10" fmla="*/ 52 w 262"/>
              <a:gd name="T11" fmla="*/ 19 h 234"/>
              <a:gd name="T12" fmla="*/ 85 w 262"/>
              <a:gd name="T13" fmla="*/ 0 h 234"/>
              <a:gd name="T14" fmla="*/ 176 w 262"/>
              <a:gd name="T15" fmla="*/ 0 h 234"/>
              <a:gd name="T16" fmla="*/ 209 w 262"/>
              <a:gd name="T17" fmla="*/ 19 h 234"/>
              <a:gd name="T18" fmla="*/ 255 w 262"/>
              <a:gd name="T19" fmla="*/ 98 h 234"/>
              <a:gd name="T20" fmla="*/ 255 w 262"/>
              <a:gd name="T21" fmla="*/ 136 h 234"/>
              <a:gd name="T22" fmla="*/ 209 w 262"/>
              <a:gd name="T23" fmla="*/ 215 h 234"/>
              <a:gd name="T24" fmla="*/ 176 w 262"/>
              <a:gd name="T25" fmla="*/ 234 h 234"/>
              <a:gd name="T26" fmla="*/ 85 w 262"/>
              <a:gd name="T27" fmla="*/ 8 h 234"/>
              <a:gd name="T28" fmla="*/ 59 w 262"/>
              <a:gd name="T29" fmla="*/ 23 h 234"/>
              <a:gd name="T30" fmla="*/ 14 w 262"/>
              <a:gd name="T31" fmla="*/ 102 h 234"/>
              <a:gd name="T32" fmla="*/ 14 w 262"/>
              <a:gd name="T33" fmla="*/ 132 h 234"/>
              <a:gd name="T34" fmla="*/ 59 w 262"/>
              <a:gd name="T35" fmla="*/ 211 h 234"/>
              <a:gd name="T36" fmla="*/ 85 w 262"/>
              <a:gd name="T37" fmla="*/ 226 h 234"/>
              <a:gd name="T38" fmla="*/ 176 w 262"/>
              <a:gd name="T39" fmla="*/ 226 h 234"/>
              <a:gd name="T40" fmla="*/ 202 w 262"/>
              <a:gd name="T41" fmla="*/ 211 h 234"/>
              <a:gd name="T42" fmla="*/ 248 w 262"/>
              <a:gd name="T43" fmla="*/ 132 h 234"/>
              <a:gd name="T44" fmla="*/ 248 w 262"/>
              <a:gd name="T45" fmla="*/ 102 h 234"/>
              <a:gd name="T46" fmla="*/ 202 w 262"/>
              <a:gd name="T47" fmla="*/ 23 h 234"/>
              <a:gd name="T48" fmla="*/ 176 w 262"/>
              <a:gd name="T49" fmla="*/ 8 h 234"/>
              <a:gd name="T50" fmla="*/ 85 w 262"/>
              <a:gd name="T51" fmla="*/ 8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62" h="234">
                <a:moveTo>
                  <a:pt x="176" y="234"/>
                </a:moveTo>
                <a:cubicBezTo>
                  <a:pt x="85" y="234"/>
                  <a:pt x="85" y="234"/>
                  <a:pt x="85" y="234"/>
                </a:cubicBezTo>
                <a:cubicBezTo>
                  <a:pt x="72" y="234"/>
                  <a:pt x="59" y="227"/>
                  <a:pt x="52" y="215"/>
                </a:cubicBezTo>
                <a:cubicBezTo>
                  <a:pt x="7" y="136"/>
                  <a:pt x="7" y="136"/>
                  <a:pt x="7" y="136"/>
                </a:cubicBezTo>
                <a:cubicBezTo>
                  <a:pt x="0" y="124"/>
                  <a:pt x="0" y="110"/>
                  <a:pt x="7" y="98"/>
                </a:cubicBezTo>
                <a:cubicBezTo>
                  <a:pt x="52" y="19"/>
                  <a:pt x="52" y="19"/>
                  <a:pt x="52" y="19"/>
                </a:cubicBezTo>
                <a:cubicBezTo>
                  <a:pt x="59" y="8"/>
                  <a:pt x="72" y="0"/>
                  <a:pt x="85" y="0"/>
                </a:cubicBezTo>
                <a:cubicBezTo>
                  <a:pt x="176" y="0"/>
                  <a:pt x="176" y="0"/>
                  <a:pt x="176" y="0"/>
                </a:cubicBezTo>
                <a:cubicBezTo>
                  <a:pt x="190" y="0"/>
                  <a:pt x="203" y="8"/>
                  <a:pt x="209" y="19"/>
                </a:cubicBezTo>
                <a:cubicBezTo>
                  <a:pt x="255" y="98"/>
                  <a:pt x="255" y="98"/>
                  <a:pt x="255" y="98"/>
                </a:cubicBezTo>
                <a:cubicBezTo>
                  <a:pt x="262" y="110"/>
                  <a:pt x="262" y="124"/>
                  <a:pt x="255" y="136"/>
                </a:cubicBezTo>
                <a:cubicBezTo>
                  <a:pt x="209" y="215"/>
                  <a:pt x="209" y="215"/>
                  <a:pt x="209" y="215"/>
                </a:cubicBezTo>
                <a:cubicBezTo>
                  <a:pt x="203" y="227"/>
                  <a:pt x="190" y="234"/>
                  <a:pt x="176" y="234"/>
                </a:cubicBezTo>
                <a:close/>
                <a:moveTo>
                  <a:pt x="85" y="8"/>
                </a:moveTo>
                <a:cubicBezTo>
                  <a:pt x="75" y="8"/>
                  <a:pt x="65" y="14"/>
                  <a:pt x="59" y="23"/>
                </a:cubicBezTo>
                <a:cubicBezTo>
                  <a:pt x="14" y="102"/>
                  <a:pt x="14" y="102"/>
                  <a:pt x="14" y="102"/>
                </a:cubicBezTo>
                <a:cubicBezTo>
                  <a:pt x="8" y="111"/>
                  <a:pt x="8" y="123"/>
                  <a:pt x="14" y="132"/>
                </a:cubicBezTo>
                <a:cubicBezTo>
                  <a:pt x="59" y="211"/>
                  <a:pt x="59" y="211"/>
                  <a:pt x="59" y="211"/>
                </a:cubicBezTo>
                <a:cubicBezTo>
                  <a:pt x="65" y="220"/>
                  <a:pt x="75" y="226"/>
                  <a:pt x="85" y="226"/>
                </a:cubicBezTo>
                <a:cubicBezTo>
                  <a:pt x="176" y="226"/>
                  <a:pt x="176" y="226"/>
                  <a:pt x="176" y="226"/>
                </a:cubicBezTo>
                <a:cubicBezTo>
                  <a:pt x="187" y="226"/>
                  <a:pt x="197" y="220"/>
                  <a:pt x="202" y="211"/>
                </a:cubicBezTo>
                <a:cubicBezTo>
                  <a:pt x="248" y="132"/>
                  <a:pt x="248" y="132"/>
                  <a:pt x="248" y="132"/>
                </a:cubicBezTo>
                <a:cubicBezTo>
                  <a:pt x="253" y="123"/>
                  <a:pt x="253" y="111"/>
                  <a:pt x="248" y="102"/>
                </a:cubicBezTo>
                <a:cubicBezTo>
                  <a:pt x="202" y="23"/>
                  <a:pt x="202" y="23"/>
                  <a:pt x="202" y="23"/>
                </a:cubicBezTo>
                <a:cubicBezTo>
                  <a:pt x="197" y="14"/>
                  <a:pt x="187" y="8"/>
                  <a:pt x="176" y="8"/>
                </a:cubicBezTo>
                <a:lnTo>
                  <a:pt x="85" y="8"/>
                </a:lnTo>
                <a:close/>
              </a:path>
            </a:pathLst>
          </a:custGeom>
          <a:solidFill>
            <a:schemeClr val="accent6"/>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prstClr val="black"/>
              </a:solidFill>
              <a:effectLst/>
              <a:uLnTx/>
              <a:uFillTx/>
              <a:latin typeface="Arial" panose="020B0604020202020204"/>
            </a:endParaRPr>
          </a:p>
        </p:txBody>
      </p:sp>
      <p:sp>
        <p:nvSpPr>
          <p:cNvPr id="62" name="Freeform 828" descr="e7d195523061f1c0f55f9af68525816972d868573ada39bc763F3977967589A5F92C178830C92595A6CE4D0132F8C206B2B04C416AAA86B7FD80AB023F78DAEB544E2F013E11B2B95AD21703D1C90034A379EC9026EFAAF5D8D3F6EDD7215B01D0409FDE2EB8F6E90C491EAFE7633010D7157A90B4E473D73DB38A6A14C65AD9A6ADDCFFA34B1E4DEC030E48CC08B466"/>
          <p:cNvSpPr/>
          <p:nvPr/>
        </p:nvSpPr>
        <p:spPr bwMode="auto">
          <a:xfrm>
            <a:off x="4864353" y="1897975"/>
            <a:ext cx="803275" cy="717550"/>
          </a:xfrm>
          <a:custGeom>
            <a:avLst/>
            <a:gdLst>
              <a:gd name="T0" fmla="*/ 81 w 253"/>
              <a:gd name="T1" fmla="*/ 226 h 226"/>
              <a:gd name="T2" fmla="*/ 51 w 253"/>
              <a:gd name="T3" fmla="*/ 209 h 226"/>
              <a:gd name="T4" fmla="*/ 6 w 253"/>
              <a:gd name="T5" fmla="*/ 130 h 226"/>
              <a:gd name="T6" fmla="*/ 6 w 253"/>
              <a:gd name="T7" fmla="*/ 96 h 226"/>
              <a:gd name="T8" fmla="*/ 51 w 253"/>
              <a:gd name="T9" fmla="*/ 17 h 226"/>
              <a:gd name="T10" fmla="*/ 81 w 253"/>
              <a:gd name="T11" fmla="*/ 0 h 226"/>
              <a:gd name="T12" fmla="*/ 172 w 253"/>
              <a:gd name="T13" fmla="*/ 0 h 226"/>
              <a:gd name="T14" fmla="*/ 201 w 253"/>
              <a:gd name="T15" fmla="*/ 17 h 226"/>
              <a:gd name="T16" fmla="*/ 247 w 253"/>
              <a:gd name="T17" fmla="*/ 96 h 226"/>
              <a:gd name="T18" fmla="*/ 247 w 253"/>
              <a:gd name="T19" fmla="*/ 130 h 226"/>
              <a:gd name="T20" fmla="*/ 201 w 253"/>
              <a:gd name="T21" fmla="*/ 209 h 226"/>
              <a:gd name="T22" fmla="*/ 172 w 253"/>
              <a:gd name="T23" fmla="*/ 226 h 226"/>
              <a:gd name="T24" fmla="*/ 81 w 253"/>
              <a:gd name="T25" fmla="*/ 226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3" h="226">
                <a:moveTo>
                  <a:pt x="81" y="226"/>
                </a:moveTo>
                <a:cubicBezTo>
                  <a:pt x="68" y="226"/>
                  <a:pt x="57" y="220"/>
                  <a:pt x="51" y="209"/>
                </a:cubicBezTo>
                <a:cubicBezTo>
                  <a:pt x="6" y="130"/>
                  <a:pt x="6" y="130"/>
                  <a:pt x="6" y="130"/>
                </a:cubicBezTo>
                <a:cubicBezTo>
                  <a:pt x="0" y="120"/>
                  <a:pt x="0" y="107"/>
                  <a:pt x="6" y="96"/>
                </a:cubicBezTo>
                <a:cubicBezTo>
                  <a:pt x="51" y="17"/>
                  <a:pt x="51" y="17"/>
                  <a:pt x="51" y="17"/>
                </a:cubicBezTo>
                <a:cubicBezTo>
                  <a:pt x="57" y="7"/>
                  <a:pt x="68" y="0"/>
                  <a:pt x="81" y="0"/>
                </a:cubicBezTo>
                <a:cubicBezTo>
                  <a:pt x="172" y="0"/>
                  <a:pt x="172" y="0"/>
                  <a:pt x="172" y="0"/>
                </a:cubicBezTo>
                <a:cubicBezTo>
                  <a:pt x="184" y="0"/>
                  <a:pt x="195" y="7"/>
                  <a:pt x="201" y="17"/>
                </a:cubicBezTo>
                <a:cubicBezTo>
                  <a:pt x="247" y="96"/>
                  <a:pt x="247" y="96"/>
                  <a:pt x="247" y="96"/>
                </a:cubicBezTo>
                <a:cubicBezTo>
                  <a:pt x="253" y="107"/>
                  <a:pt x="253" y="120"/>
                  <a:pt x="247" y="130"/>
                </a:cubicBezTo>
                <a:cubicBezTo>
                  <a:pt x="201" y="209"/>
                  <a:pt x="201" y="209"/>
                  <a:pt x="201" y="209"/>
                </a:cubicBezTo>
                <a:cubicBezTo>
                  <a:pt x="195" y="220"/>
                  <a:pt x="184" y="226"/>
                  <a:pt x="172" y="226"/>
                </a:cubicBezTo>
                <a:lnTo>
                  <a:pt x="81" y="226"/>
                </a:lnTo>
                <a:close/>
              </a:path>
            </a:pathLst>
          </a:custGeom>
          <a:solidFill>
            <a:srgbClr val="FFFFFF"/>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prstClr val="black"/>
              </a:solidFill>
              <a:effectLst/>
              <a:uLnTx/>
              <a:uFillTx/>
              <a:latin typeface="Arial" panose="020B0604020202020204"/>
            </a:endParaRPr>
          </a:p>
        </p:txBody>
      </p:sp>
      <p:sp>
        <p:nvSpPr>
          <p:cNvPr id="63" name="Freeform 829" descr="e7d195523061f1c0f55f9af68525816972d868573ada39bc763F3977967589A5F92C178830C92595A6CE4D0132F8C206B2B04C416AAA86B7FD80AB023F78DAEB544E2F013E11B2B95AD21703D1C90034A379EC9026EFAAF5D8D3F6EDD7215B01D0409FDE2EB8F6E90C491EAFE7633010D7157A90B4E473D73DB38A6A14C65AD9A6ADDCFFA34B1E4DEC030E48CC08B466"/>
          <p:cNvSpPr>
            <a:spLocks noEditPoints="1"/>
          </p:cNvSpPr>
          <p:nvPr/>
        </p:nvSpPr>
        <p:spPr bwMode="auto">
          <a:xfrm>
            <a:off x="4848478" y="1885275"/>
            <a:ext cx="831850" cy="742950"/>
          </a:xfrm>
          <a:custGeom>
            <a:avLst/>
            <a:gdLst>
              <a:gd name="T0" fmla="*/ 177 w 262"/>
              <a:gd name="T1" fmla="*/ 234 h 234"/>
              <a:gd name="T2" fmla="*/ 86 w 262"/>
              <a:gd name="T3" fmla="*/ 234 h 234"/>
              <a:gd name="T4" fmla="*/ 53 w 262"/>
              <a:gd name="T5" fmla="*/ 215 h 234"/>
              <a:gd name="T6" fmla="*/ 7 w 262"/>
              <a:gd name="T7" fmla="*/ 136 h 234"/>
              <a:gd name="T8" fmla="*/ 7 w 262"/>
              <a:gd name="T9" fmla="*/ 98 h 234"/>
              <a:gd name="T10" fmla="*/ 53 w 262"/>
              <a:gd name="T11" fmla="*/ 19 h 234"/>
              <a:gd name="T12" fmla="*/ 86 w 262"/>
              <a:gd name="T13" fmla="*/ 0 h 234"/>
              <a:gd name="T14" fmla="*/ 177 w 262"/>
              <a:gd name="T15" fmla="*/ 0 h 234"/>
              <a:gd name="T16" fmla="*/ 210 w 262"/>
              <a:gd name="T17" fmla="*/ 19 h 234"/>
              <a:gd name="T18" fmla="*/ 255 w 262"/>
              <a:gd name="T19" fmla="*/ 98 h 234"/>
              <a:gd name="T20" fmla="*/ 255 w 262"/>
              <a:gd name="T21" fmla="*/ 136 h 234"/>
              <a:gd name="T22" fmla="*/ 210 w 262"/>
              <a:gd name="T23" fmla="*/ 215 h 234"/>
              <a:gd name="T24" fmla="*/ 177 w 262"/>
              <a:gd name="T25" fmla="*/ 234 h 234"/>
              <a:gd name="T26" fmla="*/ 86 w 262"/>
              <a:gd name="T27" fmla="*/ 8 h 234"/>
              <a:gd name="T28" fmla="*/ 60 w 262"/>
              <a:gd name="T29" fmla="*/ 23 h 234"/>
              <a:gd name="T30" fmla="*/ 14 w 262"/>
              <a:gd name="T31" fmla="*/ 102 h 234"/>
              <a:gd name="T32" fmla="*/ 14 w 262"/>
              <a:gd name="T33" fmla="*/ 132 h 234"/>
              <a:gd name="T34" fmla="*/ 60 w 262"/>
              <a:gd name="T35" fmla="*/ 211 h 234"/>
              <a:gd name="T36" fmla="*/ 86 w 262"/>
              <a:gd name="T37" fmla="*/ 226 h 234"/>
              <a:gd name="T38" fmla="*/ 177 w 262"/>
              <a:gd name="T39" fmla="*/ 226 h 234"/>
              <a:gd name="T40" fmla="*/ 203 w 262"/>
              <a:gd name="T41" fmla="*/ 211 h 234"/>
              <a:gd name="T42" fmla="*/ 248 w 262"/>
              <a:gd name="T43" fmla="*/ 132 h 234"/>
              <a:gd name="T44" fmla="*/ 248 w 262"/>
              <a:gd name="T45" fmla="*/ 102 h 234"/>
              <a:gd name="T46" fmla="*/ 203 w 262"/>
              <a:gd name="T47" fmla="*/ 23 h 234"/>
              <a:gd name="T48" fmla="*/ 177 w 262"/>
              <a:gd name="T49" fmla="*/ 8 h 234"/>
              <a:gd name="T50" fmla="*/ 86 w 262"/>
              <a:gd name="T51" fmla="*/ 8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62" h="234">
                <a:moveTo>
                  <a:pt x="177" y="234"/>
                </a:moveTo>
                <a:cubicBezTo>
                  <a:pt x="86" y="234"/>
                  <a:pt x="86" y="234"/>
                  <a:pt x="86" y="234"/>
                </a:cubicBezTo>
                <a:cubicBezTo>
                  <a:pt x="72" y="234"/>
                  <a:pt x="59" y="227"/>
                  <a:pt x="53" y="215"/>
                </a:cubicBezTo>
                <a:cubicBezTo>
                  <a:pt x="7" y="136"/>
                  <a:pt x="7" y="136"/>
                  <a:pt x="7" y="136"/>
                </a:cubicBezTo>
                <a:cubicBezTo>
                  <a:pt x="0" y="124"/>
                  <a:pt x="0" y="110"/>
                  <a:pt x="7" y="98"/>
                </a:cubicBezTo>
                <a:cubicBezTo>
                  <a:pt x="53" y="19"/>
                  <a:pt x="53" y="19"/>
                  <a:pt x="53" y="19"/>
                </a:cubicBezTo>
                <a:cubicBezTo>
                  <a:pt x="59" y="8"/>
                  <a:pt x="72" y="0"/>
                  <a:pt x="86" y="0"/>
                </a:cubicBezTo>
                <a:cubicBezTo>
                  <a:pt x="177" y="0"/>
                  <a:pt x="177" y="0"/>
                  <a:pt x="177" y="0"/>
                </a:cubicBezTo>
                <a:cubicBezTo>
                  <a:pt x="190" y="0"/>
                  <a:pt x="203" y="8"/>
                  <a:pt x="210" y="19"/>
                </a:cubicBezTo>
                <a:cubicBezTo>
                  <a:pt x="255" y="98"/>
                  <a:pt x="255" y="98"/>
                  <a:pt x="255" y="98"/>
                </a:cubicBezTo>
                <a:cubicBezTo>
                  <a:pt x="262" y="110"/>
                  <a:pt x="262" y="124"/>
                  <a:pt x="255" y="136"/>
                </a:cubicBezTo>
                <a:cubicBezTo>
                  <a:pt x="210" y="215"/>
                  <a:pt x="210" y="215"/>
                  <a:pt x="210" y="215"/>
                </a:cubicBezTo>
                <a:cubicBezTo>
                  <a:pt x="203" y="227"/>
                  <a:pt x="190" y="234"/>
                  <a:pt x="177" y="234"/>
                </a:cubicBezTo>
                <a:close/>
                <a:moveTo>
                  <a:pt x="86" y="8"/>
                </a:moveTo>
                <a:cubicBezTo>
                  <a:pt x="75" y="8"/>
                  <a:pt x="65" y="14"/>
                  <a:pt x="60" y="23"/>
                </a:cubicBezTo>
                <a:cubicBezTo>
                  <a:pt x="14" y="102"/>
                  <a:pt x="14" y="102"/>
                  <a:pt x="14" y="102"/>
                </a:cubicBezTo>
                <a:cubicBezTo>
                  <a:pt x="9" y="111"/>
                  <a:pt x="9" y="123"/>
                  <a:pt x="14" y="132"/>
                </a:cubicBezTo>
                <a:cubicBezTo>
                  <a:pt x="60" y="211"/>
                  <a:pt x="60" y="211"/>
                  <a:pt x="60" y="211"/>
                </a:cubicBezTo>
                <a:cubicBezTo>
                  <a:pt x="65" y="220"/>
                  <a:pt x="75" y="226"/>
                  <a:pt x="86" y="226"/>
                </a:cubicBezTo>
                <a:cubicBezTo>
                  <a:pt x="177" y="226"/>
                  <a:pt x="177" y="226"/>
                  <a:pt x="177" y="226"/>
                </a:cubicBezTo>
                <a:cubicBezTo>
                  <a:pt x="187" y="226"/>
                  <a:pt x="197" y="220"/>
                  <a:pt x="203" y="211"/>
                </a:cubicBezTo>
                <a:cubicBezTo>
                  <a:pt x="248" y="132"/>
                  <a:pt x="248" y="132"/>
                  <a:pt x="248" y="132"/>
                </a:cubicBezTo>
                <a:cubicBezTo>
                  <a:pt x="254" y="123"/>
                  <a:pt x="254" y="111"/>
                  <a:pt x="248" y="102"/>
                </a:cubicBezTo>
                <a:cubicBezTo>
                  <a:pt x="203" y="23"/>
                  <a:pt x="203" y="23"/>
                  <a:pt x="203" y="23"/>
                </a:cubicBezTo>
                <a:cubicBezTo>
                  <a:pt x="197" y="14"/>
                  <a:pt x="187" y="8"/>
                  <a:pt x="177" y="8"/>
                </a:cubicBezTo>
                <a:lnTo>
                  <a:pt x="86" y="8"/>
                </a:lnTo>
                <a:close/>
              </a:path>
            </a:pathLst>
          </a:custGeom>
          <a:solidFill>
            <a:schemeClr val="accent6"/>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prstClr val="black"/>
              </a:solidFill>
              <a:effectLst/>
              <a:uLnTx/>
              <a:uFillTx/>
              <a:latin typeface="Arial" panose="020B0604020202020204"/>
            </a:endParaRPr>
          </a:p>
        </p:txBody>
      </p:sp>
      <p:sp>
        <p:nvSpPr>
          <p:cNvPr id="64" name="Freeform 830" descr="e7d195523061f1c0f55f9af68525816972d868573ada39bc763F3977967589A5F92C178830C92595A6CE4D0132F8C206B2B04C416AAA86B7FD80AB023F78DAEB544E2F013E11B2B95AD21703D1C90034A379EC9026EFAAF5D8D3F6EDD7215B01D0409FDE2EB8F6E90C491EAFE7633010D7157A90B4E473D73DB38A6A14C65AD9A6ADDCFFA34B1E4DEC030E48CC08B466"/>
          <p:cNvSpPr>
            <a:spLocks noEditPoints="1"/>
          </p:cNvSpPr>
          <p:nvPr/>
        </p:nvSpPr>
        <p:spPr bwMode="auto">
          <a:xfrm>
            <a:off x="5112003" y="2040850"/>
            <a:ext cx="298450" cy="434975"/>
          </a:xfrm>
          <a:custGeom>
            <a:avLst/>
            <a:gdLst>
              <a:gd name="T0" fmla="*/ 47 w 94"/>
              <a:gd name="T1" fmla="*/ 19 h 137"/>
              <a:gd name="T2" fmla="*/ 49 w 94"/>
              <a:gd name="T3" fmla="*/ 17 h 137"/>
              <a:gd name="T4" fmla="*/ 47 w 94"/>
              <a:gd name="T5" fmla="*/ 14 h 137"/>
              <a:gd name="T6" fmla="*/ 14 w 94"/>
              <a:gd name="T7" fmla="*/ 47 h 137"/>
              <a:gd name="T8" fmla="*/ 17 w 94"/>
              <a:gd name="T9" fmla="*/ 49 h 137"/>
              <a:gd name="T10" fmla="*/ 19 w 94"/>
              <a:gd name="T11" fmla="*/ 47 h 137"/>
              <a:gd name="T12" fmla="*/ 47 w 94"/>
              <a:gd name="T13" fmla="*/ 19 h 137"/>
              <a:gd name="T14" fmla="*/ 27 w 94"/>
              <a:gd name="T15" fmla="*/ 118 h 137"/>
              <a:gd name="T16" fmla="*/ 28 w 94"/>
              <a:gd name="T17" fmla="*/ 126 h 137"/>
              <a:gd name="T18" fmla="*/ 35 w 94"/>
              <a:gd name="T19" fmla="*/ 129 h 137"/>
              <a:gd name="T20" fmla="*/ 35 w 94"/>
              <a:gd name="T21" fmla="*/ 133 h 137"/>
              <a:gd name="T22" fmla="*/ 47 w 94"/>
              <a:gd name="T23" fmla="*/ 137 h 137"/>
              <a:gd name="T24" fmla="*/ 59 w 94"/>
              <a:gd name="T25" fmla="*/ 133 h 137"/>
              <a:gd name="T26" fmla="*/ 59 w 94"/>
              <a:gd name="T27" fmla="*/ 129 h 137"/>
              <a:gd name="T28" fmla="*/ 66 w 94"/>
              <a:gd name="T29" fmla="*/ 126 h 137"/>
              <a:gd name="T30" fmla="*/ 67 w 94"/>
              <a:gd name="T31" fmla="*/ 118 h 137"/>
              <a:gd name="T32" fmla="*/ 47 w 94"/>
              <a:gd name="T33" fmla="*/ 122 h 137"/>
              <a:gd name="T34" fmla="*/ 27 w 94"/>
              <a:gd name="T35" fmla="*/ 118 h 137"/>
              <a:gd name="T36" fmla="*/ 25 w 94"/>
              <a:gd name="T37" fmla="*/ 105 h 137"/>
              <a:gd name="T38" fmla="*/ 26 w 94"/>
              <a:gd name="T39" fmla="*/ 112 h 137"/>
              <a:gd name="T40" fmla="*/ 47 w 94"/>
              <a:gd name="T41" fmla="*/ 116 h 137"/>
              <a:gd name="T42" fmla="*/ 68 w 94"/>
              <a:gd name="T43" fmla="*/ 112 h 137"/>
              <a:gd name="T44" fmla="*/ 69 w 94"/>
              <a:gd name="T45" fmla="*/ 105 h 137"/>
              <a:gd name="T46" fmla="*/ 47 w 94"/>
              <a:gd name="T47" fmla="*/ 109 h 137"/>
              <a:gd name="T48" fmla="*/ 25 w 94"/>
              <a:gd name="T49" fmla="*/ 105 h 137"/>
              <a:gd name="T50" fmla="*/ 58 w 94"/>
              <a:gd name="T51" fmla="*/ 64 h 137"/>
              <a:gd name="T52" fmla="*/ 47 w 94"/>
              <a:gd name="T53" fmla="*/ 45 h 137"/>
              <a:gd name="T54" fmla="*/ 37 w 94"/>
              <a:gd name="T55" fmla="*/ 64 h 137"/>
              <a:gd name="T56" fmla="*/ 32 w 94"/>
              <a:gd name="T57" fmla="*/ 55 h 137"/>
              <a:gd name="T58" fmla="*/ 25 w 94"/>
              <a:gd name="T59" fmla="*/ 58 h 137"/>
              <a:gd name="T60" fmla="*/ 36 w 94"/>
              <a:gd name="T61" fmla="*/ 80 h 137"/>
              <a:gd name="T62" fmla="*/ 47 w 94"/>
              <a:gd name="T63" fmla="*/ 60 h 137"/>
              <a:gd name="T64" fmla="*/ 58 w 94"/>
              <a:gd name="T65" fmla="*/ 80 h 137"/>
              <a:gd name="T66" fmla="*/ 69 w 94"/>
              <a:gd name="T67" fmla="*/ 58 h 137"/>
              <a:gd name="T68" fmla="*/ 62 w 94"/>
              <a:gd name="T69" fmla="*/ 55 h 137"/>
              <a:gd name="T70" fmla="*/ 58 w 94"/>
              <a:gd name="T71" fmla="*/ 64 h 137"/>
              <a:gd name="T72" fmla="*/ 47 w 94"/>
              <a:gd name="T73" fmla="*/ 0 h 137"/>
              <a:gd name="T74" fmla="*/ 0 w 94"/>
              <a:gd name="T75" fmla="*/ 47 h 137"/>
              <a:gd name="T76" fmla="*/ 23 w 94"/>
              <a:gd name="T77" fmla="*/ 87 h 137"/>
              <a:gd name="T78" fmla="*/ 24 w 94"/>
              <a:gd name="T79" fmla="*/ 99 h 137"/>
              <a:gd name="T80" fmla="*/ 47 w 94"/>
              <a:gd name="T81" fmla="*/ 103 h 137"/>
              <a:gd name="T82" fmla="*/ 70 w 94"/>
              <a:gd name="T83" fmla="*/ 99 h 137"/>
              <a:gd name="T84" fmla="*/ 71 w 94"/>
              <a:gd name="T85" fmla="*/ 87 h 137"/>
              <a:gd name="T86" fmla="*/ 94 w 94"/>
              <a:gd name="T87" fmla="*/ 47 h 137"/>
              <a:gd name="T88" fmla="*/ 47 w 94"/>
              <a:gd name="T89" fmla="*/ 0 h 137"/>
              <a:gd name="T90" fmla="*/ 64 w 94"/>
              <a:gd name="T91" fmla="*/ 81 h 137"/>
              <a:gd name="T92" fmla="*/ 63 w 94"/>
              <a:gd name="T93" fmla="*/ 93 h 137"/>
              <a:gd name="T94" fmla="*/ 47 w 94"/>
              <a:gd name="T95" fmla="*/ 95 h 137"/>
              <a:gd name="T96" fmla="*/ 31 w 94"/>
              <a:gd name="T97" fmla="*/ 93 h 137"/>
              <a:gd name="T98" fmla="*/ 30 w 94"/>
              <a:gd name="T99" fmla="*/ 81 h 137"/>
              <a:gd name="T100" fmla="*/ 8 w 94"/>
              <a:gd name="T101" fmla="*/ 47 h 137"/>
              <a:gd name="T102" fmla="*/ 47 w 94"/>
              <a:gd name="T103" fmla="*/ 8 h 137"/>
              <a:gd name="T104" fmla="*/ 86 w 94"/>
              <a:gd name="T105" fmla="*/ 47 h 137"/>
              <a:gd name="T106" fmla="*/ 64 w 94"/>
              <a:gd name="T107" fmla="*/ 81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4" h="137">
                <a:moveTo>
                  <a:pt x="47" y="19"/>
                </a:moveTo>
                <a:cubicBezTo>
                  <a:pt x="48" y="19"/>
                  <a:pt x="49" y="18"/>
                  <a:pt x="49" y="17"/>
                </a:cubicBezTo>
                <a:cubicBezTo>
                  <a:pt x="49" y="15"/>
                  <a:pt x="48" y="14"/>
                  <a:pt x="47" y="14"/>
                </a:cubicBezTo>
                <a:cubicBezTo>
                  <a:pt x="29" y="14"/>
                  <a:pt x="14" y="29"/>
                  <a:pt x="14" y="47"/>
                </a:cubicBezTo>
                <a:cubicBezTo>
                  <a:pt x="14" y="48"/>
                  <a:pt x="15" y="49"/>
                  <a:pt x="17" y="49"/>
                </a:cubicBezTo>
                <a:cubicBezTo>
                  <a:pt x="18" y="49"/>
                  <a:pt x="19" y="48"/>
                  <a:pt x="19" y="47"/>
                </a:cubicBezTo>
                <a:cubicBezTo>
                  <a:pt x="19" y="31"/>
                  <a:pt x="32" y="19"/>
                  <a:pt x="47" y="19"/>
                </a:cubicBezTo>
                <a:close/>
                <a:moveTo>
                  <a:pt x="27" y="118"/>
                </a:moveTo>
                <a:cubicBezTo>
                  <a:pt x="28" y="126"/>
                  <a:pt x="28" y="126"/>
                  <a:pt x="28" y="126"/>
                </a:cubicBezTo>
                <a:cubicBezTo>
                  <a:pt x="28" y="126"/>
                  <a:pt x="30" y="128"/>
                  <a:pt x="35" y="129"/>
                </a:cubicBezTo>
                <a:cubicBezTo>
                  <a:pt x="35" y="133"/>
                  <a:pt x="35" y="133"/>
                  <a:pt x="35" y="133"/>
                </a:cubicBezTo>
                <a:cubicBezTo>
                  <a:pt x="35" y="133"/>
                  <a:pt x="38" y="137"/>
                  <a:pt x="47" y="137"/>
                </a:cubicBezTo>
                <a:cubicBezTo>
                  <a:pt x="56" y="137"/>
                  <a:pt x="59" y="133"/>
                  <a:pt x="59" y="133"/>
                </a:cubicBezTo>
                <a:cubicBezTo>
                  <a:pt x="59" y="129"/>
                  <a:pt x="59" y="129"/>
                  <a:pt x="59" y="129"/>
                </a:cubicBezTo>
                <a:cubicBezTo>
                  <a:pt x="64" y="128"/>
                  <a:pt x="66" y="126"/>
                  <a:pt x="66" y="126"/>
                </a:cubicBezTo>
                <a:cubicBezTo>
                  <a:pt x="67" y="118"/>
                  <a:pt x="67" y="118"/>
                  <a:pt x="67" y="118"/>
                </a:cubicBezTo>
                <a:cubicBezTo>
                  <a:pt x="61" y="120"/>
                  <a:pt x="54" y="122"/>
                  <a:pt x="47" y="122"/>
                </a:cubicBezTo>
                <a:cubicBezTo>
                  <a:pt x="40" y="122"/>
                  <a:pt x="33" y="120"/>
                  <a:pt x="27" y="118"/>
                </a:cubicBezTo>
                <a:close/>
                <a:moveTo>
                  <a:pt x="25" y="105"/>
                </a:moveTo>
                <a:cubicBezTo>
                  <a:pt x="26" y="112"/>
                  <a:pt x="26" y="112"/>
                  <a:pt x="26" y="112"/>
                </a:cubicBezTo>
                <a:cubicBezTo>
                  <a:pt x="32" y="115"/>
                  <a:pt x="39" y="116"/>
                  <a:pt x="47" y="116"/>
                </a:cubicBezTo>
                <a:cubicBezTo>
                  <a:pt x="55" y="116"/>
                  <a:pt x="62" y="115"/>
                  <a:pt x="68" y="112"/>
                </a:cubicBezTo>
                <a:cubicBezTo>
                  <a:pt x="69" y="105"/>
                  <a:pt x="69" y="105"/>
                  <a:pt x="69" y="105"/>
                </a:cubicBezTo>
                <a:cubicBezTo>
                  <a:pt x="62" y="108"/>
                  <a:pt x="55" y="109"/>
                  <a:pt x="47" y="109"/>
                </a:cubicBezTo>
                <a:cubicBezTo>
                  <a:pt x="39" y="109"/>
                  <a:pt x="32" y="108"/>
                  <a:pt x="25" y="105"/>
                </a:cubicBezTo>
                <a:close/>
                <a:moveTo>
                  <a:pt x="58" y="64"/>
                </a:moveTo>
                <a:cubicBezTo>
                  <a:pt x="47" y="45"/>
                  <a:pt x="47" y="45"/>
                  <a:pt x="47" y="45"/>
                </a:cubicBezTo>
                <a:cubicBezTo>
                  <a:pt x="37" y="64"/>
                  <a:pt x="37" y="64"/>
                  <a:pt x="37" y="64"/>
                </a:cubicBezTo>
                <a:cubicBezTo>
                  <a:pt x="32" y="55"/>
                  <a:pt x="32" y="55"/>
                  <a:pt x="32" y="55"/>
                </a:cubicBezTo>
                <a:cubicBezTo>
                  <a:pt x="25" y="58"/>
                  <a:pt x="25" y="58"/>
                  <a:pt x="25" y="58"/>
                </a:cubicBezTo>
                <a:cubicBezTo>
                  <a:pt x="36" y="80"/>
                  <a:pt x="36" y="80"/>
                  <a:pt x="36" y="80"/>
                </a:cubicBezTo>
                <a:cubicBezTo>
                  <a:pt x="47" y="60"/>
                  <a:pt x="47" y="60"/>
                  <a:pt x="47" y="60"/>
                </a:cubicBezTo>
                <a:cubicBezTo>
                  <a:pt x="58" y="80"/>
                  <a:pt x="58" y="80"/>
                  <a:pt x="58" y="80"/>
                </a:cubicBezTo>
                <a:cubicBezTo>
                  <a:pt x="69" y="58"/>
                  <a:pt x="69" y="58"/>
                  <a:pt x="69" y="58"/>
                </a:cubicBezTo>
                <a:cubicBezTo>
                  <a:pt x="62" y="55"/>
                  <a:pt x="62" y="55"/>
                  <a:pt x="62" y="55"/>
                </a:cubicBezTo>
                <a:lnTo>
                  <a:pt x="58" y="64"/>
                </a:lnTo>
                <a:close/>
                <a:moveTo>
                  <a:pt x="47" y="0"/>
                </a:moveTo>
                <a:cubicBezTo>
                  <a:pt x="21" y="0"/>
                  <a:pt x="0" y="21"/>
                  <a:pt x="0" y="47"/>
                </a:cubicBezTo>
                <a:cubicBezTo>
                  <a:pt x="0" y="64"/>
                  <a:pt x="9" y="79"/>
                  <a:pt x="23" y="87"/>
                </a:cubicBezTo>
                <a:cubicBezTo>
                  <a:pt x="24" y="99"/>
                  <a:pt x="24" y="99"/>
                  <a:pt x="24" y="99"/>
                </a:cubicBezTo>
                <a:cubicBezTo>
                  <a:pt x="31" y="102"/>
                  <a:pt x="39" y="103"/>
                  <a:pt x="47" y="103"/>
                </a:cubicBezTo>
                <a:cubicBezTo>
                  <a:pt x="55" y="103"/>
                  <a:pt x="63" y="102"/>
                  <a:pt x="70" y="99"/>
                </a:cubicBezTo>
                <a:cubicBezTo>
                  <a:pt x="71" y="87"/>
                  <a:pt x="71" y="87"/>
                  <a:pt x="71" y="87"/>
                </a:cubicBezTo>
                <a:cubicBezTo>
                  <a:pt x="85" y="79"/>
                  <a:pt x="94" y="64"/>
                  <a:pt x="94" y="47"/>
                </a:cubicBezTo>
                <a:cubicBezTo>
                  <a:pt x="94" y="21"/>
                  <a:pt x="73" y="0"/>
                  <a:pt x="47" y="0"/>
                </a:cubicBezTo>
                <a:close/>
                <a:moveTo>
                  <a:pt x="64" y="81"/>
                </a:moveTo>
                <a:cubicBezTo>
                  <a:pt x="63" y="93"/>
                  <a:pt x="63" y="93"/>
                  <a:pt x="63" y="93"/>
                </a:cubicBezTo>
                <a:cubicBezTo>
                  <a:pt x="63" y="93"/>
                  <a:pt x="59" y="95"/>
                  <a:pt x="47" y="95"/>
                </a:cubicBezTo>
                <a:cubicBezTo>
                  <a:pt x="35" y="95"/>
                  <a:pt x="31" y="93"/>
                  <a:pt x="31" y="93"/>
                </a:cubicBezTo>
                <a:cubicBezTo>
                  <a:pt x="30" y="81"/>
                  <a:pt x="30" y="81"/>
                  <a:pt x="30" y="81"/>
                </a:cubicBezTo>
                <a:cubicBezTo>
                  <a:pt x="17" y="75"/>
                  <a:pt x="8" y="62"/>
                  <a:pt x="8" y="47"/>
                </a:cubicBezTo>
                <a:cubicBezTo>
                  <a:pt x="8" y="25"/>
                  <a:pt x="26" y="8"/>
                  <a:pt x="47" y="8"/>
                </a:cubicBezTo>
                <a:cubicBezTo>
                  <a:pt x="68" y="8"/>
                  <a:pt x="86" y="25"/>
                  <a:pt x="86" y="47"/>
                </a:cubicBezTo>
                <a:cubicBezTo>
                  <a:pt x="86" y="62"/>
                  <a:pt x="77" y="75"/>
                  <a:pt x="64" y="81"/>
                </a:cubicBezTo>
                <a:close/>
              </a:path>
            </a:pathLst>
          </a:custGeom>
          <a:solidFill>
            <a:schemeClr val="accent6"/>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prstClr val="black"/>
              </a:solidFill>
              <a:effectLst/>
              <a:uLnTx/>
              <a:uFillTx/>
              <a:latin typeface="Arial" panose="020B0604020202020204"/>
            </a:endParaRPr>
          </a:p>
        </p:txBody>
      </p:sp>
      <p:sp>
        <p:nvSpPr>
          <p:cNvPr id="65" name="Freeform 831" descr="e7d195523061f1c0f55f9af68525816972d868573ada39bc763F3977967589A5F92C178830C92595A6CE4D0132F8C206B2B04C416AAA86B7FD80AB023F78DAEB544E2F013E11B2B95AD21703D1C90034A379EC9026EFAAF5D8D3F6EDD7215B01D0409FDE2EB8F6E90C491EAFE7633010D7157A90B4E473D73DB38A6A14C65AD9A6ADDCFFA34B1E4DEC030E48CC08B466"/>
          <p:cNvSpPr>
            <a:spLocks noEditPoints="1"/>
          </p:cNvSpPr>
          <p:nvPr/>
        </p:nvSpPr>
        <p:spPr bwMode="auto">
          <a:xfrm>
            <a:off x="4235703" y="3510875"/>
            <a:ext cx="403225" cy="339725"/>
          </a:xfrm>
          <a:custGeom>
            <a:avLst/>
            <a:gdLst>
              <a:gd name="T0" fmla="*/ 6 w 127"/>
              <a:gd name="T1" fmla="*/ 102 h 107"/>
              <a:gd name="T2" fmla="*/ 11 w 127"/>
              <a:gd name="T3" fmla="*/ 107 h 107"/>
              <a:gd name="T4" fmla="*/ 34 w 127"/>
              <a:gd name="T5" fmla="*/ 107 h 107"/>
              <a:gd name="T6" fmla="*/ 34 w 127"/>
              <a:gd name="T7" fmla="*/ 58 h 107"/>
              <a:gd name="T8" fmla="*/ 6 w 127"/>
              <a:gd name="T9" fmla="*/ 86 h 107"/>
              <a:gd name="T10" fmla="*/ 6 w 127"/>
              <a:gd name="T11" fmla="*/ 102 h 107"/>
              <a:gd name="T12" fmla="*/ 46 w 127"/>
              <a:gd name="T13" fmla="*/ 70 h 107"/>
              <a:gd name="T14" fmla="*/ 46 w 127"/>
              <a:gd name="T15" fmla="*/ 107 h 107"/>
              <a:gd name="T16" fmla="*/ 74 w 127"/>
              <a:gd name="T17" fmla="*/ 107 h 107"/>
              <a:gd name="T18" fmla="*/ 74 w 127"/>
              <a:gd name="T19" fmla="*/ 73 h 107"/>
              <a:gd name="T20" fmla="*/ 62 w 127"/>
              <a:gd name="T21" fmla="*/ 86 h 107"/>
              <a:gd name="T22" fmla="*/ 46 w 127"/>
              <a:gd name="T23" fmla="*/ 70 h 107"/>
              <a:gd name="T24" fmla="*/ 85 w 127"/>
              <a:gd name="T25" fmla="*/ 62 h 107"/>
              <a:gd name="T26" fmla="*/ 85 w 127"/>
              <a:gd name="T27" fmla="*/ 107 h 107"/>
              <a:gd name="T28" fmla="*/ 109 w 127"/>
              <a:gd name="T29" fmla="*/ 107 h 107"/>
              <a:gd name="T30" fmla="*/ 113 w 127"/>
              <a:gd name="T31" fmla="*/ 102 h 107"/>
              <a:gd name="T32" fmla="*/ 113 w 127"/>
              <a:gd name="T33" fmla="*/ 34 h 107"/>
              <a:gd name="T34" fmla="*/ 89 w 127"/>
              <a:gd name="T35" fmla="*/ 58 h 107"/>
              <a:gd name="T36" fmla="*/ 85 w 127"/>
              <a:gd name="T37" fmla="*/ 62 h 107"/>
              <a:gd name="T38" fmla="*/ 102 w 127"/>
              <a:gd name="T39" fmla="*/ 2 h 107"/>
              <a:gd name="T40" fmla="*/ 97 w 127"/>
              <a:gd name="T41" fmla="*/ 7 h 107"/>
              <a:gd name="T42" fmla="*/ 103 w 127"/>
              <a:gd name="T43" fmla="*/ 12 h 107"/>
              <a:gd name="T44" fmla="*/ 108 w 127"/>
              <a:gd name="T45" fmla="*/ 11 h 107"/>
              <a:gd name="T46" fmla="*/ 62 w 127"/>
              <a:gd name="T47" fmla="*/ 58 h 107"/>
              <a:gd name="T48" fmla="*/ 34 w 127"/>
              <a:gd name="T49" fmla="*/ 31 h 107"/>
              <a:gd name="T50" fmla="*/ 2 w 127"/>
              <a:gd name="T51" fmla="*/ 63 h 107"/>
              <a:gd name="T52" fmla="*/ 2 w 127"/>
              <a:gd name="T53" fmla="*/ 70 h 107"/>
              <a:gd name="T54" fmla="*/ 10 w 127"/>
              <a:gd name="T55" fmla="*/ 70 h 107"/>
              <a:gd name="T56" fmla="*/ 34 w 127"/>
              <a:gd name="T57" fmla="*/ 45 h 107"/>
              <a:gd name="T58" fmla="*/ 62 w 127"/>
              <a:gd name="T59" fmla="*/ 73 h 107"/>
              <a:gd name="T60" fmla="*/ 116 w 127"/>
              <a:gd name="T61" fmla="*/ 19 h 107"/>
              <a:gd name="T62" fmla="*/ 115 w 127"/>
              <a:gd name="T63" fmla="*/ 24 h 107"/>
              <a:gd name="T64" fmla="*/ 120 w 127"/>
              <a:gd name="T65" fmla="*/ 30 h 107"/>
              <a:gd name="T66" fmla="*/ 120 w 127"/>
              <a:gd name="T67" fmla="*/ 30 h 107"/>
              <a:gd name="T68" fmla="*/ 125 w 127"/>
              <a:gd name="T69" fmla="*/ 25 h 107"/>
              <a:gd name="T70" fmla="*/ 127 w 127"/>
              <a:gd name="T71" fmla="*/ 0 h 107"/>
              <a:gd name="T72" fmla="*/ 102 w 127"/>
              <a:gd name="T73" fmla="*/ 2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27" h="107">
                <a:moveTo>
                  <a:pt x="6" y="102"/>
                </a:moveTo>
                <a:cubicBezTo>
                  <a:pt x="6" y="105"/>
                  <a:pt x="8" y="107"/>
                  <a:pt x="11" y="107"/>
                </a:cubicBezTo>
                <a:cubicBezTo>
                  <a:pt x="34" y="107"/>
                  <a:pt x="34" y="107"/>
                  <a:pt x="34" y="107"/>
                </a:cubicBezTo>
                <a:cubicBezTo>
                  <a:pt x="34" y="58"/>
                  <a:pt x="34" y="58"/>
                  <a:pt x="34" y="58"/>
                </a:cubicBezTo>
                <a:cubicBezTo>
                  <a:pt x="6" y="86"/>
                  <a:pt x="6" y="86"/>
                  <a:pt x="6" y="86"/>
                </a:cubicBezTo>
                <a:lnTo>
                  <a:pt x="6" y="102"/>
                </a:lnTo>
                <a:close/>
                <a:moveTo>
                  <a:pt x="46" y="70"/>
                </a:moveTo>
                <a:cubicBezTo>
                  <a:pt x="46" y="107"/>
                  <a:pt x="46" y="107"/>
                  <a:pt x="46" y="107"/>
                </a:cubicBezTo>
                <a:cubicBezTo>
                  <a:pt x="74" y="107"/>
                  <a:pt x="74" y="107"/>
                  <a:pt x="74" y="107"/>
                </a:cubicBezTo>
                <a:cubicBezTo>
                  <a:pt x="74" y="73"/>
                  <a:pt x="74" y="73"/>
                  <a:pt x="74" y="73"/>
                </a:cubicBezTo>
                <a:cubicBezTo>
                  <a:pt x="62" y="86"/>
                  <a:pt x="62" y="86"/>
                  <a:pt x="62" y="86"/>
                </a:cubicBezTo>
                <a:lnTo>
                  <a:pt x="46" y="70"/>
                </a:lnTo>
                <a:close/>
                <a:moveTo>
                  <a:pt x="85" y="62"/>
                </a:moveTo>
                <a:cubicBezTo>
                  <a:pt x="85" y="107"/>
                  <a:pt x="85" y="107"/>
                  <a:pt x="85" y="107"/>
                </a:cubicBezTo>
                <a:cubicBezTo>
                  <a:pt x="109" y="107"/>
                  <a:pt x="109" y="107"/>
                  <a:pt x="109" y="107"/>
                </a:cubicBezTo>
                <a:cubicBezTo>
                  <a:pt x="111" y="107"/>
                  <a:pt x="113" y="105"/>
                  <a:pt x="113" y="102"/>
                </a:cubicBezTo>
                <a:cubicBezTo>
                  <a:pt x="113" y="34"/>
                  <a:pt x="113" y="34"/>
                  <a:pt x="113" y="34"/>
                </a:cubicBezTo>
                <a:cubicBezTo>
                  <a:pt x="89" y="58"/>
                  <a:pt x="89" y="58"/>
                  <a:pt x="89" y="58"/>
                </a:cubicBezTo>
                <a:lnTo>
                  <a:pt x="85" y="62"/>
                </a:lnTo>
                <a:close/>
                <a:moveTo>
                  <a:pt x="102" y="2"/>
                </a:moveTo>
                <a:cubicBezTo>
                  <a:pt x="99" y="2"/>
                  <a:pt x="97" y="5"/>
                  <a:pt x="97" y="7"/>
                </a:cubicBezTo>
                <a:cubicBezTo>
                  <a:pt x="98" y="10"/>
                  <a:pt x="100" y="12"/>
                  <a:pt x="103" y="12"/>
                </a:cubicBezTo>
                <a:cubicBezTo>
                  <a:pt x="108" y="11"/>
                  <a:pt x="108" y="11"/>
                  <a:pt x="108" y="11"/>
                </a:cubicBezTo>
                <a:cubicBezTo>
                  <a:pt x="62" y="58"/>
                  <a:pt x="62" y="58"/>
                  <a:pt x="62" y="58"/>
                </a:cubicBezTo>
                <a:cubicBezTo>
                  <a:pt x="34" y="31"/>
                  <a:pt x="34" y="31"/>
                  <a:pt x="34" y="31"/>
                </a:cubicBezTo>
                <a:cubicBezTo>
                  <a:pt x="2" y="63"/>
                  <a:pt x="2" y="63"/>
                  <a:pt x="2" y="63"/>
                </a:cubicBezTo>
                <a:cubicBezTo>
                  <a:pt x="0" y="65"/>
                  <a:pt x="0" y="68"/>
                  <a:pt x="2" y="70"/>
                </a:cubicBezTo>
                <a:cubicBezTo>
                  <a:pt x="4" y="72"/>
                  <a:pt x="8" y="72"/>
                  <a:pt x="10" y="70"/>
                </a:cubicBezTo>
                <a:cubicBezTo>
                  <a:pt x="34" y="45"/>
                  <a:pt x="34" y="45"/>
                  <a:pt x="34" y="45"/>
                </a:cubicBezTo>
                <a:cubicBezTo>
                  <a:pt x="62" y="73"/>
                  <a:pt x="62" y="73"/>
                  <a:pt x="62" y="73"/>
                </a:cubicBezTo>
                <a:cubicBezTo>
                  <a:pt x="116" y="19"/>
                  <a:pt x="116" y="19"/>
                  <a:pt x="116" y="19"/>
                </a:cubicBezTo>
                <a:cubicBezTo>
                  <a:pt x="115" y="24"/>
                  <a:pt x="115" y="24"/>
                  <a:pt x="115" y="24"/>
                </a:cubicBezTo>
                <a:cubicBezTo>
                  <a:pt x="115" y="27"/>
                  <a:pt x="117" y="29"/>
                  <a:pt x="120" y="30"/>
                </a:cubicBezTo>
                <a:cubicBezTo>
                  <a:pt x="120" y="30"/>
                  <a:pt x="120" y="30"/>
                  <a:pt x="120" y="30"/>
                </a:cubicBezTo>
                <a:cubicBezTo>
                  <a:pt x="123" y="30"/>
                  <a:pt x="125" y="28"/>
                  <a:pt x="125" y="25"/>
                </a:cubicBezTo>
                <a:cubicBezTo>
                  <a:pt x="127" y="0"/>
                  <a:pt x="127" y="0"/>
                  <a:pt x="127" y="0"/>
                </a:cubicBezTo>
                <a:lnTo>
                  <a:pt x="102" y="2"/>
                </a:lnTo>
                <a:close/>
              </a:path>
            </a:pathLst>
          </a:custGeom>
          <a:solidFill>
            <a:schemeClr val="accent6"/>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prstClr val="black"/>
              </a:solidFill>
              <a:effectLst/>
              <a:uLnTx/>
              <a:uFillTx/>
              <a:latin typeface="Arial" panose="020B0604020202020204"/>
            </a:endParaRPr>
          </a:p>
        </p:txBody>
      </p:sp>
      <p:sp>
        <p:nvSpPr>
          <p:cNvPr id="66" name="Freeform 832" descr="e7d195523061f1c0f55f9af68525816972d868573ada39bc763F3977967589A5F92C178830C92595A6CE4D0132F8C206B2B04C416AAA86B7FD80AB023F78DAEB544E2F013E11B2B95AD21703D1C90034A379EC9026EFAAF5D8D3F6EDD7215B01D0409FDE2EB8F6E90C491EAFE7633010D7157A90B4E473D73DB38A6A14C65AD9A6ADDCFFA34B1E4DEC030E48CC08B466"/>
          <p:cNvSpPr>
            <a:spLocks noEditPoints="1"/>
          </p:cNvSpPr>
          <p:nvPr/>
        </p:nvSpPr>
        <p:spPr bwMode="auto">
          <a:xfrm>
            <a:off x="6712203" y="2040850"/>
            <a:ext cx="396875" cy="441325"/>
          </a:xfrm>
          <a:custGeom>
            <a:avLst/>
            <a:gdLst>
              <a:gd name="T0" fmla="*/ 68 w 125"/>
              <a:gd name="T1" fmla="*/ 77 h 139"/>
              <a:gd name="T2" fmla="*/ 68 w 125"/>
              <a:gd name="T3" fmla="*/ 77 h 139"/>
              <a:gd name="T4" fmla="*/ 68 w 125"/>
              <a:gd name="T5" fmla="*/ 48 h 139"/>
              <a:gd name="T6" fmla="*/ 63 w 125"/>
              <a:gd name="T7" fmla="*/ 43 h 139"/>
              <a:gd name="T8" fmla="*/ 57 w 125"/>
              <a:gd name="T9" fmla="*/ 48 h 139"/>
              <a:gd name="T10" fmla="*/ 57 w 125"/>
              <a:gd name="T11" fmla="*/ 77 h 139"/>
              <a:gd name="T12" fmla="*/ 63 w 125"/>
              <a:gd name="T13" fmla="*/ 82 h 139"/>
              <a:gd name="T14" fmla="*/ 63 w 125"/>
              <a:gd name="T15" fmla="*/ 82 h 139"/>
              <a:gd name="T16" fmla="*/ 88 w 125"/>
              <a:gd name="T17" fmla="*/ 107 h 139"/>
              <a:gd name="T18" fmla="*/ 91 w 125"/>
              <a:gd name="T19" fmla="*/ 108 h 139"/>
              <a:gd name="T20" fmla="*/ 93 w 125"/>
              <a:gd name="T21" fmla="*/ 107 h 139"/>
              <a:gd name="T22" fmla="*/ 93 w 125"/>
              <a:gd name="T23" fmla="*/ 102 h 139"/>
              <a:gd name="T24" fmla="*/ 68 w 125"/>
              <a:gd name="T25" fmla="*/ 77 h 139"/>
              <a:gd name="T26" fmla="*/ 101 w 125"/>
              <a:gd name="T27" fmla="*/ 28 h 139"/>
              <a:gd name="T28" fmla="*/ 105 w 125"/>
              <a:gd name="T29" fmla="*/ 21 h 139"/>
              <a:gd name="T30" fmla="*/ 106 w 125"/>
              <a:gd name="T31" fmla="*/ 22 h 139"/>
              <a:gd name="T32" fmla="*/ 109 w 125"/>
              <a:gd name="T33" fmla="*/ 23 h 139"/>
              <a:gd name="T34" fmla="*/ 112 w 125"/>
              <a:gd name="T35" fmla="*/ 21 h 139"/>
              <a:gd name="T36" fmla="*/ 114 w 125"/>
              <a:gd name="T37" fmla="*/ 16 h 139"/>
              <a:gd name="T38" fmla="*/ 113 w 125"/>
              <a:gd name="T39" fmla="*/ 11 h 139"/>
              <a:gd name="T40" fmla="*/ 95 w 125"/>
              <a:gd name="T41" fmla="*/ 1 h 139"/>
              <a:gd name="T42" fmla="*/ 90 w 125"/>
              <a:gd name="T43" fmla="*/ 2 h 139"/>
              <a:gd name="T44" fmla="*/ 88 w 125"/>
              <a:gd name="T45" fmla="*/ 7 h 139"/>
              <a:gd name="T46" fmla="*/ 87 w 125"/>
              <a:gd name="T47" fmla="*/ 10 h 139"/>
              <a:gd name="T48" fmla="*/ 89 w 125"/>
              <a:gd name="T49" fmla="*/ 12 h 139"/>
              <a:gd name="T50" fmla="*/ 90 w 125"/>
              <a:gd name="T51" fmla="*/ 13 h 139"/>
              <a:gd name="T52" fmla="*/ 87 w 125"/>
              <a:gd name="T53" fmla="*/ 19 h 139"/>
              <a:gd name="T54" fmla="*/ 63 w 125"/>
              <a:gd name="T55" fmla="*/ 14 h 139"/>
              <a:gd name="T56" fmla="*/ 39 w 125"/>
              <a:gd name="T57" fmla="*/ 19 h 139"/>
              <a:gd name="T58" fmla="*/ 35 w 125"/>
              <a:gd name="T59" fmla="*/ 13 h 139"/>
              <a:gd name="T60" fmla="*/ 36 w 125"/>
              <a:gd name="T61" fmla="*/ 12 h 139"/>
              <a:gd name="T62" fmla="*/ 38 w 125"/>
              <a:gd name="T63" fmla="*/ 10 h 139"/>
              <a:gd name="T64" fmla="*/ 38 w 125"/>
              <a:gd name="T65" fmla="*/ 7 h 139"/>
              <a:gd name="T66" fmla="*/ 35 w 125"/>
              <a:gd name="T67" fmla="*/ 2 h 139"/>
              <a:gd name="T68" fmla="*/ 30 w 125"/>
              <a:gd name="T69" fmla="*/ 1 h 139"/>
              <a:gd name="T70" fmla="*/ 12 w 125"/>
              <a:gd name="T71" fmla="*/ 11 h 139"/>
              <a:gd name="T72" fmla="*/ 11 w 125"/>
              <a:gd name="T73" fmla="*/ 16 h 139"/>
              <a:gd name="T74" fmla="*/ 14 w 125"/>
              <a:gd name="T75" fmla="*/ 21 h 139"/>
              <a:gd name="T76" fmla="*/ 16 w 125"/>
              <a:gd name="T77" fmla="*/ 23 h 139"/>
              <a:gd name="T78" fmla="*/ 19 w 125"/>
              <a:gd name="T79" fmla="*/ 22 h 139"/>
              <a:gd name="T80" fmla="*/ 20 w 125"/>
              <a:gd name="T81" fmla="*/ 21 h 139"/>
              <a:gd name="T82" fmla="*/ 24 w 125"/>
              <a:gd name="T83" fmla="*/ 28 h 139"/>
              <a:gd name="T84" fmla="*/ 0 w 125"/>
              <a:gd name="T85" fmla="*/ 77 h 139"/>
              <a:gd name="T86" fmla="*/ 63 w 125"/>
              <a:gd name="T87" fmla="*/ 139 h 139"/>
              <a:gd name="T88" fmla="*/ 125 w 125"/>
              <a:gd name="T89" fmla="*/ 77 h 139"/>
              <a:gd name="T90" fmla="*/ 101 w 125"/>
              <a:gd name="T91" fmla="*/ 28 h 139"/>
              <a:gd name="T92" fmla="*/ 63 w 125"/>
              <a:gd name="T93" fmla="*/ 127 h 139"/>
              <a:gd name="T94" fmla="*/ 12 w 125"/>
              <a:gd name="T95" fmla="*/ 77 h 139"/>
              <a:gd name="T96" fmla="*/ 63 w 125"/>
              <a:gd name="T97" fmla="*/ 26 h 139"/>
              <a:gd name="T98" fmla="*/ 113 w 125"/>
              <a:gd name="T99" fmla="*/ 77 h 139"/>
              <a:gd name="T100" fmla="*/ 63 w 125"/>
              <a:gd name="T101" fmla="*/ 127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25" h="139">
                <a:moveTo>
                  <a:pt x="68" y="77"/>
                </a:moveTo>
                <a:cubicBezTo>
                  <a:pt x="68" y="77"/>
                  <a:pt x="68" y="77"/>
                  <a:pt x="68" y="77"/>
                </a:cubicBezTo>
                <a:cubicBezTo>
                  <a:pt x="68" y="48"/>
                  <a:pt x="68" y="48"/>
                  <a:pt x="68" y="48"/>
                </a:cubicBezTo>
                <a:cubicBezTo>
                  <a:pt x="68" y="45"/>
                  <a:pt x="66" y="43"/>
                  <a:pt x="63" y="43"/>
                </a:cubicBezTo>
                <a:cubicBezTo>
                  <a:pt x="60" y="43"/>
                  <a:pt x="57" y="45"/>
                  <a:pt x="57" y="48"/>
                </a:cubicBezTo>
                <a:cubicBezTo>
                  <a:pt x="57" y="77"/>
                  <a:pt x="57" y="77"/>
                  <a:pt x="57" y="77"/>
                </a:cubicBezTo>
                <a:cubicBezTo>
                  <a:pt x="57" y="80"/>
                  <a:pt x="60" y="82"/>
                  <a:pt x="63" y="82"/>
                </a:cubicBezTo>
                <a:cubicBezTo>
                  <a:pt x="63" y="82"/>
                  <a:pt x="63" y="82"/>
                  <a:pt x="63" y="82"/>
                </a:cubicBezTo>
                <a:cubicBezTo>
                  <a:pt x="88" y="107"/>
                  <a:pt x="88" y="107"/>
                  <a:pt x="88" y="107"/>
                </a:cubicBezTo>
                <a:cubicBezTo>
                  <a:pt x="89" y="108"/>
                  <a:pt x="90" y="108"/>
                  <a:pt x="91" y="108"/>
                </a:cubicBezTo>
                <a:cubicBezTo>
                  <a:pt x="92" y="108"/>
                  <a:pt x="92" y="108"/>
                  <a:pt x="93" y="107"/>
                </a:cubicBezTo>
                <a:cubicBezTo>
                  <a:pt x="94" y="106"/>
                  <a:pt x="94" y="104"/>
                  <a:pt x="93" y="102"/>
                </a:cubicBezTo>
                <a:lnTo>
                  <a:pt x="68" y="77"/>
                </a:lnTo>
                <a:close/>
                <a:moveTo>
                  <a:pt x="101" y="28"/>
                </a:moveTo>
                <a:cubicBezTo>
                  <a:pt x="105" y="21"/>
                  <a:pt x="105" y="21"/>
                  <a:pt x="105" y="21"/>
                </a:cubicBezTo>
                <a:cubicBezTo>
                  <a:pt x="106" y="22"/>
                  <a:pt x="106" y="22"/>
                  <a:pt x="106" y="22"/>
                </a:cubicBezTo>
                <a:cubicBezTo>
                  <a:pt x="107" y="23"/>
                  <a:pt x="108" y="23"/>
                  <a:pt x="109" y="23"/>
                </a:cubicBezTo>
                <a:cubicBezTo>
                  <a:pt x="110" y="22"/>
                  <a:pt x="111" y="22"/>
                  <a:pt x="112" y="21"/>
                </a:cubicBezTo>
                <a:cubicBezTo>
                  <a:pt x="114" y="16"/>
                  <a:pt x="114" y="16"/>
                  <a:pt x="114" y="16"/>
                </a:cubicBezTo>
                <a:cubicBezTo>
                  <a:pt x="115" y="15"/>
                  <a:pt x="115" y="12"/>
                  <a:pt x="113" y="11"/>
                </a:cubicBezTo>
                <a:cubicBezTo>
                  <a:pt x="95" y="1"/>
                  <a:pt x="95" y="1"/>
                  <a:pt x="95" y="1"/>
                </a:cubicBezTo>
                <a:cubicBezTo>
                  <a:pt x="94" y="0"/>
                  <a:pt x="91" y="0"/>
                  <a:pt x="90" y="2"/>
                </a:cubicBezTo>
                <a:cubicBezTo>
                  <a:pt x="88" y="7"/>
                  <a:pt x="88" y="7"/>
                  <a:pt x="88" y="7"/>
                </a:cubicBezTo>
                <a:cubicBezTo>
                  <a:pt x="87" y="7"/>
                  <a:pt x="87" y="9"/>
                  <a:pt x="87" y="10"/>
                </a:cubicBezTo>
                <a:cubicBezTo>
                  <a:pt x="87" y="11"/>
                  <a:pt x="88" y="11"/>
                  <a:pt x="89" y="12"/>
                </a:cubicBezTo>
                <a:cubicBezTo>
                  <a:pt x="90" y="13"/>
                  <a:pt x="90" y="13"/>
                  <a:pt x="90" y="13"/>
                </a:cubicBezTo>
                <a:cubicBezTo>
                  <a:pt x="87" y="19"/>
                  <a:pt x="87" y="19"/>
                  <a:pt x="87" y="19"/>
                </a:cubicBezTo>
                <a:cubicBezTo>
                  <a:pt x="79" y="16"/>
                  <a:pt x="71" y="14"/>
                  <a:pt x="63" y="14"/>
                </a:cubicBezTo>
                <a:cubicBezTo>
                  <a:pt x="54" y="14"/>
                  <a:pt x="46" y="16"/>
                  <a:pt x="39" y="19"/>
                </a:cubicBezTo>
                <a:cubicBezTo>
                  <a:pt x="35" y="13"/>
                  <a:pt x="35" y="13"/>
                  <a:pt x="35" y="13"/>
                </a:cubicBezTo>
                <a:cubicBezTo>
                  <a:pt x="36" y="12"/>
                  <a:pt x="36" y="12"/>
                  <a:pt x="36" y="12"/>
                </a:cubicBezTo>
                <a:cubicBezTo>
                  <a:pt x="37" y="11"/>
                  <a:pt x="38" y="11"/>
                  <a:pt x="38" y="10"/>
                </a:cubicBezTo>
                <a:cubicBezTo>
                  <a:pt x="39" y="9"/>
                  <a:pt x="38" y="7"/>
                  <a:pt x="38" y="7"/>
                </a:cubicBezTo>
                <a:cubicBezTo>
                  <a:pt x="35" y="2"/>
                  <a:pt x="35" y="2"/>
                  <a:pt x="35" y="2"/>
                </a:cubicBezTo>
                <a:cubicBezTo>
                  <a:pt x="34" y="0"/>
                  <a:pt x="32" y="0"/>
                  <a:pt x="30" y="1"/>
                </a:cubicBezTo>
                <a:cubicBezTo>
                  <a:pt x="12" y="11"/>
                  <a:pt x="12" y="11"/>
                  <a:pt x="12" y="11"/>
                </a:cubicBezTo>
                <a:cubicBezTo>
                  <a:pt x="11" y="12"/>
                  <a:pt x="10" y="15"/>
                  <a:pt x="11" y="16"/>
                </a:cubicBezTo>
                <a:cubicBezTo>
                  <a:pt x="14" y="21"/>
                  <a:pt x="14" y="21"/>
                  <a:pt x="14" y="21"/>
                </a:cubicBezTo>
                <a:cubicBezTo>
                  <a:pt x="14" y="22"/>
                  <a:pt x="15" y="22"/>
                  <a:pt x="16" y="23"/>
                </a:cubicBezTo>
                <a:cubicBezTo>
                  <a:pt x="17" y="23"/>
                  <a:pt x="18" y="23"/>
                  <a:pt x="19" y="22"/>
                </a:cubicBezTo>
                <a:cubicBezTo>
                  <a:pt x="20" y="21"/>
                  <a:pt x="20" y="21"/>
                  <a:pt x="20" y="21"/>
                </a:cubicBezTo>
                <a:cubicBezTo>
                  <a:pt x="24" y="28"/>
                  <a:pt x="24" y="28"/>
                  <a:pt x="24" y="28"/>
                </a:cubicBezTo>
                <a:cubicBezTo>
                  <a:pt x="9" y="39"/>
                  <a:pt x="0" y="57"/>
                  <a:pt x="0" y="77"/>
                </a:cubicBezTo>
                <a:cubicBezTo>
                  <a:pt x="0" y="111"/>
                  <a:pt x="28" y="139"/>
                  <a:pt x="63" y="139"/>
                </a:cubicBezTo>
                <a:cubicBezTo>
                  <a:pt x="97" y="139"/>
                  <a:pt x="125" y="111"/>
                  <a:pt x="125" y="77"/>
                </a:cubicBezTo>
                <a:cubicBezTo>
                  <a:pt x="125" y="57"/>
                  <a:pt x="116" y="39"/>
                  <a:pt x="101" y="28"/>
                </a:cubicBezTo>
                <a:close/>
                <a:moveTo>
                  <a:pt x="63" y="127"/>
                </a:moveTo>
                <a:cubicBezTo>
                  <a:pt x="35" y="127"/>
                  <a:pt x="12" y="104"/>
                  <a:pt x="12" y="77"/>
                </a:cubicBezTo>
                <a:cubicBezTo>
                  <a:pt x="12" y="49"/>
                  <a:pt x="35" y="26"/>
                  <a:pt x="63" y="26"/>
                </a:cubicBezTo>
                <a:cubicBezTo>
                  <a:pt x="91" y="26"/>
                  <a:pt x="113" y="49"/>
                  <a:pt x="113" y="77"/>
                </a:cubicBezTo>
                <a:cubicBezTo>
                  <a:pt x="113" y="104"/>
                  <a:pt x="91" y="127"/>
                  <a:pt x="63" y="127"/>
                </a:cubicBezTo>
                <a:close/>
              </a:path>
            </a:pathLst>
          </a:custGeom>
          <a:solidFill>
            <a:schemeClr val="accent6"/>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prstClr val="black"/>
              </a:solidFill>
              <a:effectLst/>
              <a:uLnTx/>
              <a:uFillTx/>
              <a:latin typeface="Arial" panose="020B0604020202020204"/>
            </a:endParaRPr>
          </a:p>
        </p:txBody>
      </p:sp>
      <p:sp>
        <p:nvSpPr>
          <p:cNvPr id="67" name="Freeform 833" descr="e7d195523061f1c0f55f9af68525816972d868573ada39bc763F3977967589A5F92C178830C92595A6CE4D0132F8C206B2B04C416AAA86B7FD80AB023F78DAEB544E2F013E11B2B95AD21703D1C90034A379EC9026EFAAF5D8D3F6EDD7215B01D0409FDE2EB8F6E90C491EAFE7633010D7157A90B4E473D73DB38A6A14C65AD9A6ADDCFFA34B1E4DEC030E48CC08B466"/>
          <p:cNvSpPr>
            <a:spLocks noEditPoints="1"/>
          </p:cNvSpPr>
          <p:nvPr/>
        </p:nvSpPr>
        <p:spPr bwMode="auto">
          <a:xfrm>
            <a:off x="7496428" y="3507700"/>
            <a:ext cx="463550" cy="323850"/>
          </a:xfrm>
          <a:custGeom>
            <a:avLst/>
            <a:gdLst>
              <a:gd name="T0" fmla="*/ 131 w 146"/>
              <a:gd name="T1" fmla="*/ 87 h 102"/>
              <a:gd name="T2" fmla="*/ 146 w 146"/>
              <a:gd name="T3" fmla="*/ 62 h 102"/>
              <a:gd name="T4" fmla="*/ 122 w 146"/>
              <a:gd name="T5" fmla="*/ 32 h 102"/>
              <a:gd name="T6" fmla="*/ 124 w 146"/>
              <a:gd name="T7" fmla="*/ 43 h 102"/>
              <a:gd name="T8" fmla="*/ 72 w 146"/>
              <a:gd name="T9" fmla="*/ 90 h 102"/>
              <a:gd name="T10" fmla="*/ 99 w 146"/>
              <a:gd name="T11" fmla="*/ 96 h 102"/>
              <a:gd name="T12" fmla="*/ 113 w 146"/>
              <a:gd name="T13" fmla="*/ 94 h 102"/>
              <a:gd name="T14" fmla="*/ 146 w 146"/>
              <a:gd name="T15" fmla="*/ 96 h 102"/>
              <a:gd name="T16" fmla="*/ 131 w 146"/>
              <a:gd name="T17" fmla="*/ 87 h 102"/>
              <a:gd name="T18" fmla="*/ 118 w 146"/>
              <a:gd name="T19" fmla="*/ 43 h 102"/>
              <a:gd name="T20" fmla="*/ 59 w 146"/>
              <a:gd name="T21" fmla="*/ 0 h 102"/>
              <a:gd name="T22" fmla="*/ 0 w 146"/>
              <a:gd name="T23" fmla="*/ 43 h 102"/>
              <a:gd name="T24" fmla="*/ 19 w 146"/>
              <a:gd name="T25" fmla="*/ 74 h 102"/>
              <a:gd name="T26" fmla="*/ 0 w 146"/>
              <a:gd name="T27" fmla="*/ 86 h 102"/>
              <a:gd name="T28" fmla="*/ 41 w 146"/>
              <a:gd name="T29" fmla="*/ 84 h 102"/>
              <a:gd name="T30" fmla="*/ 59 w 146"/>
              <a:gd name="T31" fmla="*/ 86 h 102"/>
              <a:gd name="T32" fmla="*/ 118 w 146"/>
              <a:gd name="T33" fmla="*/ 43 h 102"/>
              <a:gd name="T34" fmla="*/ 71 w 146"/>
              <a:gd name="T35" fmla="*/ 61 h 102"/>
              <a:gd name="T36" fmla="*/ 32 w 146"/>
              <a:gd name="T37" fmla="*/ 61 h 102"/>
              <a:gd name="T38" fmla="*/ 32 w 146"/>
              <a:gd name="T39" fmla="*/ 56 h 102"/>
              <a:gd name="T40" fmla="*/ 71 w 146"/>
              <a:gd name="T41" fmla="*/ 56 h 102"/>
              <a:gd name="T42" fmla="*/ 71 w 146"/>
              <a:gd name="T43" fmla="*/ 61 h 102"/>
              <a:gd name="T44" fmla="*/ 86 w 146"/>
              <a:gd name="T45" fmla="*/ 46 h 102"/>
              <a:gd name="T46" fmla="*/ 32 w 146"/>
              <a:gd name="T47" fmla="*/ 46 h 102"/>
              <a:gd name="T48" fmla="*/ 32 w 146"/>
              <a:gd name="T49" fmla="*/ 41 h 102"/>
              <a:gd name="T50" fmla="*/ 86 w 146"/>
              <a:gd name="T51" fmla="*/ 41 h 102"/>
              <a:gd name="T52" fmla="*/ 86 w 146"/>
              <a:gd name="T53" fmla="*/ 46 h 102"/>
              <a:gd name="T54" fmla="*/ 86 w 146"/>
              <a:gd name="T55" fmla="*/ 31 h 102"/>
              <a:gd name="T56" fmla="*/ 32 w 146"/>
              <a:gd name="T57" fmla="*/ 31 h 102"/>
              <a:gd name="T58" fmla="*/ 32 w 146"/>
              <a:gd name="T59" fmla="*/ 26 h 102"/>
              <a:gd name="T60" fmla="*/ 86 w 146"/>
              <a:gd name="T61" fmla="*/ 26 h 102"/>
              <a:gd name="T62" fmla="*/ 86 w 146"/>
              <a:gd name="T63" fmla="*/ 31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6" h="102">
                <a:moveTo>
                  <a:pt x="131" y="87"/>
                </a:moveTo>
                <a:cubicBezTo>
                  <a:pt x="140" y="81"/>
                  <a:pt x="146" y="72"/>
                  <a:pt x="146" y="62"/>
                </a:cubicBezTo>
                <a:cubicBezTo>
                  <a:pt x="146" y="49"/>
                  <a:pt x="136" y="38"/>
                  <a:pt x="122" y="32"/>
                </a:cubicBezTo>
                <a:cubicBezTo>
                  <a:pt x="123" y="36"/>
                  <a:pt x="124" y="39"/>
                  <a:pt x="124" y="43"/>
                </a:cubicBezTo>
                <a:cubicBezTo>
                  <a:pt x="124" y="66"/>
                  <a:pt x="102" y="86"/>
                  <a:pt x="72" y="90"/>
                </a:cubicBezTo>
                <a:cubicBezTo>
                  <a:pt x="80" y="94"/>
                  <a:pt x="89" y="96"/>
                  <a:pt x="99" y="96"/>
                </a:cubicBezTo>
                <a:cubicBezTo>
                  <a:pt x="104" y="96"/>
                  <a:pt x="109" y="96"/>
                  <a:pt x="113" y="94"/>
                </a:cubicBezTo>
                <a:cubicBezTo>
                  <a:pt x="127" y="102"/>
                  <a:pt x="146" y="96"/>
                  <a:pt x="146" y="96"/>
                </a:cubicBezTo>
                <a:cubicBezTo>
                  <a:pt x="138" y="95"/>
                  <a:pt x="133" y="91"/>
                  <a:pt x="131" y="87"/>
                </a:cubicBezTo>
                <a:close/>
                <a:moveTo>
                  <a:pt x="118" y="43"/>
                </a:moveTo>
                <a:cubicBezTo>
                  <a:pt x="118" y="19"/>
                  <a:pt x="92" y="0"/>
                  <a:pt x="59" y="0"/>
                </a:cubicBezTo>
                <a:cubicBezTo>
                  <a:pt x="26" y="0"/>
                  <a:pt x="0" y="19"/>
                  <a:pt x="0" y="43"/>
                </a:cubicBezTo>
                <a:cubicBezTo>
                  <a:pt x="0" y="55"/>
                  <a:pt x="7" y="67"/>
                  <a:pt x="19" y="74"/>
                </a:cubicBezTo>
                <a:cubicBezTo>
                  <a:pt x="16" y="79"/>
                  <a:pt x="10" y="85"/>
                  <a:pt x="0" y="86"/>
                </a:cubicBezTo>
                <a:cubicBezTo>
                  <a:pt x="0" y="86"/>
                  <a:pt x="23" y="93"/>
                  <a:pt x="41" y="84"/>
                </a:cubicBezTo>
                <a:cubicBezTo>
                  <a:pt x="46" y="85"/>
                  <a:pt x="53" y="86"/>
                  <a:pt x="59" y="86"/>
                </a:cubicBezTo>
                <a:cubicBezTo>
                  <a:pt x="92" y="86"/>
                  <a:pt x="118" y="67"/>
                  <a:pt x="118" y="43"/>
                </a:cubicBezTo>
                <a:close/>
                <a:moveTo>
                  <a:pt x="71" y="61"/>
                </a:moveTo>
                <a:cubicBezTo>
                  <a:pt x="32" y="61"/>
                  <a:pt x="32" y="61"/>
                  <a:pt x="32" y="61"/>
                </a:cubicBezTo>
                <a:cubicBezTo>
                  <a:pt x="32" y="56"/>
                  <a:pt x="32" y="56"/>
                  <a:pt x="32" y="56"/>
                </a:cubicBezTo>
                <a:cubicBezTo>
                  <a:pt x="71" y="56"/>
                  <a:pt x="71" y="56"/>
                  <a:pt x="71" y="56"/>
                </a:cubicBezTo>
                <a:lnTo>
                  <a:pt x="71" y="61"/>
                </a:lnTo>
                <a:close/>
                <a:moveTo>
                  <a:pt x="86" y="46"/>
                </a:moveTo>
                <a:cubicBezTo>
                  <a:pt x="32" y="46"/>
                  <a:pt x="32" y="46"/>
                  <a:pt x="32" y="46"/>
                </a:cubicBezTo>
                <a:cubicBezTo>
                  <a:pt x="32" y="41"/>
                  <a:pt x="32" y="41"/>
                  <a:pt x="32" y="41"/>
                </a:cubicBezTo>
                <a:cubicBezTo>
                  <a:pt x="86" y="41"/>
                  <a:pt x="86" y="41"/>
                  <a:pt x="86" y="41"/>
                </a:cubicBezTo>
                <a:lnTo>
                  <a:pt x="86" y="46"/>
                </a:lnTo>
                <a:close/>
                <a:moveTo>
                  <a:pt x="86" y="31"/>
                </a:moveTo>
                <a:cubicBezTo>
                  <a:pt x="32" y="31"/>
                  <a:pt x="32" y="31"/>
                  <a:pt x="32" y="31"/>
                </a:cubicBezTo>
                <a:cubicBezTo>
                  <a:pt x="32" y="26"/>
                  <a:pt x="32" y="26"/>
                  <a:pt x="32" y="26"/>
                </a:cubicBezTo>
                <a:cubicBezTo>
                  <a:pt x="86" y="26"/>
                  <a:pt x="86" y="26"/>
                  <a:pt x="86" y="26"/>
                </a:cubicBezTo>
                <a:lnTo>
                  <a:pt x="86" y="31"/>
                </a:lnTo>
                <a:close/>
              </a:path>
            </a:pathLst>
          </a:custGeom>
          <a:solidFill>
            <a:schemeClr val="accent6"/>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prstClr val="black"/>
              </a:solidFill>
              <a:effectLst/>
              <a:uLnTx/>
              <a:uFillTx/>
              <a:latin typeface="Arial" panose="020B0604020202020204"/>
            </a:endParaRPr>
          </a:p>
        </p:txBody>
      </p:sp>
      <p:sp>
        <p:nvSpPr>
          <p:cNvPr id="68" name="Freeform 834" descr="e7d195523061f1c0f55f9af68525816972d868573ada39bc763F3977967589A5F92C178830C92595A6CE4D0132F8C206B2B04C416AAA86B7FD80AB023F78DAEB544E2F013E11B2B95AD21703D1C90034A379EC9026EFAAF5D8D3F6EDD7215B01D0409FDE2EB8F6E90C491EAFE7633010D7157A90B4E473D73DB38A6A14C65AD9A6ADDCFFA34B1E4DEC030E48CC08B466"/>
          <p:cNvSpPr>
            <a:spLocks noEditPoints="1"/>
          </p:cNvSpPr>
          <p:nvPr/>
        </p:nvSpPr>
        <p:spPr bwMode="auto">
          <a:xfrm>
            <a:off x="6772528" y="4904700"/>
            <a:ext cx="323850" cy="393700"/>
          </a:xfrm>
          <a:custGeom>
            <a:avLst/>
            <a:gdLst>
              <a:gd name="T0" fmla="*/ 5 w 102"/>
              <a:gd name="T1" fmla="*/ 8 h 124"/>
              <a:gd name="T2" fmla="*/ 0 w 102"/>
              <a:gd name="T3" fmla="*/ 13 h 124"/>
              <a:gd name="T4" fmla="*/ 0 w 102"/>
              <a:gd name="T5" fmla="*/ 119 h 124"/>
              <a:gd name="T6" fmla="*/ 5 w 102"/>
              <a:gd name="T7" fmla="*/ 124 h 124"/>
              <a:gd name="T8" fmla="*/ 10 w 102"/>
              <a:gd name="T9" fmla="*/ 119 h 124"/>
              <a:gd name="T10" fmla="*/ 10 w 102"/>
              <a:gd name="T11" fmla="*/ 13 h 124"/>
              <a:gd name="T12" fmla="*/ 5 w 102"/>
              <a:gd name="T13" fmla="*/ 8 h 124"/>
              <a:gd name="T14" fmla="*/ 58 w 102"/>
              <a:gd name="T15" fmla="*/ 14 h 124"/>
              <a:gd name="T16" fmla="*/ 15 w 102"/>
              <a:gd name="T17" fmla="*/ 15 h 124"/>
              <a:gd name="T18" fmla="*/ 15 w 102"/>
              <a:gd name="T19" fmla="*/ 71 h 124"/>
              <a:gd name="T20" fmla="*/ 58 w 102"/>
              <a:gd name="T21" fmla="*/ 70 h 124"/>
              <a:gd name="T22" fmla="*/ 102 w 102"/>
              <a:gd name="T23" fmla="*/ 67 h 124"/>
              <a:gd name="T24" fmla="*/ 102 w 102"/>
              <a:gd name="T25" fmla="*/ 11 h 124"/>
              <a:gd name="T26" fmla="*/ 58 w 102"/>
              <a:gd name="T27" fmla="*/ 14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2" h="124">
                <a:moveTo>
                  <a:pt x="5" y="8"/>
                </a:moveTo>
                <a:cubicBezTo>
                  <a:pt x="2" y="8"/>
                  <a:pt x="0" y="10"/>
                  <a:pt x="0" y="13"/>
                </a:cubicBezTo>
                <a:cubicBezTo>
                  <a:pt x="0" y="119"/>
                  <a:pt x="0" y="119"/>
                  <a:pt x="0" y="119"/>
                </a:cubicBezTo>
                <a:cubicBezTo>
                  <a:pt x="0" y="122"/>
                  <a:pt x="2" y="124"/>
                  <a:pt x="5" y="124"/>
                </a:cubicBezTo>
                <a:cubicBezTo>
                  <a:pt x="8" y="124"/>
                  <a:pt x="10" y="122"/>
                  <a:pt x="10" y="119"/>
                </a:cubicBezTo>
                <a:cubicBezTo>
                  <a:pt x="10" y="13"/>
                  <a:pt x="10" y="13"/>
                  <a:pt x="10" y="13"/>
                </a:cubicBezTo>
                <a:cubicBezTo>
                  <a:pt x="10" y="10"/>
                  <a:pt x="8" y="8"/>
                  <a:pt x="5" y="8"/>
                </a:cubicBezTo>
                <a:close/>
                <a:moveTo>
                  <a:pt x="58" y="14"/>
                </a:moveTo>
                <a:cubicBezTo>
                  <a:pt x="29" y="0"/>
                  <a:pt x="15" y="15"/>
                  <a:pt x="15" y="15"/>
                </a:cubicBezTo>
                <a:cubicBezTo>
                  <a:pt x="15" y="71"/>
                  <a:pt x="15" y="71"/>
                  <a:pt x="15" y="71"/>
                </a:cubicBezTo>
                <a:cubicBezTo>
                  <a:pt x="15" y="71"/>
                  <a:pt x="29" y="55"/>
                  <a:pt x="58" y="70"/>
                </a:cubicBezTo>
                <a:cubicBezTo>
                  <a:pt x="87" y="85"/>
                  <a:pt x="102" y="67"/>
                  <a:pt x="102" y="67"/>
                </a:cubicBezTo>
                <a:cubicBezTo>
                  <a:pt x="102" y="11"/>
                  <a:pt x="102" y="11"/>
                  <a:pt x="102" y="11"/>
                </a:cubicBezTo>
                <a:cubicBezTo>
                  <a:pt x="102" y="11"/>
                  <a:pt x="87" y="29"/>
                  <a:pt x="58" y="14"/>
                </a:cubicBezTo>
                <a:close/>
              </a:path>
            </a:pathLst>
          </a:custGeom>
          <a:solidFill>
            <a:schemeClr val="accent6"/>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prstClr val="black"/>
              </a:solidFill>
              <a:effectLst/>
              <a:uLnTx/>
              <a:uFillTx/>
              <a:latin typeface="Arial" panose="020B0604020202020204"/>
            </a:endParaRPr>
          </a:p>
        </p:txBody>
      </p:sp>
      <p:sp>
        <p:nvSpPr>
          <p:cNvPr id="69" name="Freeform 835" descr="e7d195523061f1c0f55f9af68525816972d868573ada39bc763F3977967589A5F92C178830C92595A6CE4D0132F8C206B2B04C416AAA86B7FD80AB023F78DAEB544E2F013E11B2B95AD21703D1C90034A379EC9026EFAAF5D8D3F6EDD7215B01D0409FDE2EB8F6E90C491EAFE7633010D7157A90B4E473D73DB38A6A14C65AD9A6ADDCFFA34B1E4DEC030E48CC08B466"/>
          <p:cNvSpPr>
            <a:spLocks noEditPoints="1"/>
          </p:cNvSpPr>
          <p:nvPr/>
        </p:nvSpPr>
        <p:spPr bwMode="auto">
          <a:xfrm>
            <a:off x="5112003" y="4907875"/>
            <a:ext cx="311150" cy="393700"/>
          </a:xfrm>
          <a:custGeom>
            <a:avLst/>
            <a:gdLst>
              <a:gd name="T0" fmla="*/ 140 w 196"/>
              <a:gd name="T1" fmla="*/ 72 h 248"/>
              <a:gd name="T2" fmla="*/ 32 w 196"/>
              <a:gd name="T3" fmla="*/ 72 h 248"/>
              <a:gd name="T4" fmla="*/ 32 w 196"/>
              <a:gd name="T5" fmla="*/ 88 h 248"/>
              <a:gd name="T6" fmla="*/ 140 w 196"/>
              <a:gd name="T7" fmla="*/ 88 h 248"/>
              <a:gd name="T8" fmla="*/ 140 w 196"/>
              <a:gd name="T9" fmla="*/ 72 h 248"/>
              <a:gd name="T10" fmla="*/ 140 w 196"/>
              <a:gd name="T11" fmla="*/ 42 h 248"/>
              <a:gd name="T12" fmla="*/ 32 w 196"/>
              <a:gd name="T13" fmla="*/ 42 h 248"/>
              <a:gd name="T14" fmla="*/ 32 w 196"/>
              <a:gd name="T15" fmla="*/ 56 h 248"/>
              <a:gd name="T16" fmla="*/ 140 w 196"/>
              <a:gd name="T17" fmla="*/ 56 h 248"/>
              <a:gd name="T18" fmla="*/ 140 w 196"/>
              <a:gd name="T19" fmla="*/ 42 h 248"/>
              <a:gd name="T20" fmla="*/ 140 w 196"/>
              <a:gd name="T21" fmla="*/ 102 h 248"/>
              <a:gd name="T22" fmla="*/ 32 w 196"/>
              <a:gd name="T23" fmla="*/ 102 h 248"/>
              <a:gd name="T24" fmla="*/ 32 w 196"/>
              <a:gd name="T25" fmla="*/ 118 h 248"/>
              <a:gd name="T26" fmla="*/ 140 w 196"/>
              <a:gd name="T27" fmla="*/ 118 h 248"/>
              <a:gd name="T28" fmla="*/ 140 w 196"/>
              <a:gd name="T29" fmla="*/ 102 h 248"/>
              <a:gd name="T30" fmla="*/ 174 w 196"/>
              <a:gd name="T31" fmla="*/ 22 h 248"/>
              <a:gd name="T32" fmla="*/ 174 w 196"/>
              <a:gd name="T33" fmla="*/ 0 h 248"/>
              <a:gd name="T34" fmla="*/ 0 w 196"/>
              <a:gd name="T35" fmla="*/ 0 h 248"/>
              <a:gd name="T36" fmla="*/ 0 w 196"/>
              <a:gd name="T37" fmla="*/ 228 h 248"/>
              <a:gd name="T38" fmla="*/ 20 w 196"/>
              <a:gd name="T39" fmla="*/ 228 h 248"/>
              <a:gd name="T40" fmla="*/ 20 w 196"/>
              <a:gd name="T41" fmla="*/ 248 h 248"/>
              <a:gd name="T42" fmla="*/ 196 w 196"/>
              <a:gd name="T43" fmla="*/ 248 h 248"/>
              <a:gd name="T44" fmla="*/ 196 w 196"/>
              <a:gd name="T45" fmla="*/ 22 h 248"/>
              <a:gd name="T46" fmla="*/ 174 w 196"/>
              <a:gd name="T47" fmla="*/ 22 h 248"/>
              <a:gd name="T48" fmla="*/ 12 w 196"/>
              <a:gd name="T49" fmla="*/ 214 h 248"/>
              <a:gd name="T50" fmla="*/ 12 w 196"/>
              <a:gd name="T51" fmla="*/ 12 h 248"/>
              <a:gd name="T52" fmla="*/ 162 w 196"/>
              <a:gd name="T53" fmla="*/ 12 h 248"/>
              <a:gd name="T54" fmla="*/ 162 w 196"/>
              <a:gd name="T55" fmla="*/ 164 h 248"/>
              <a:gd name="T56" fmla="*/ 110 w 196"/>
              <a:gd name="T57" fmla="*/ 164 h 248"/>
              <a:gd name="T58" fmla="*/ 110 w 196"/>
              <a:gd name="T59" fmla="*/ 214 h 248"/>
              <a:gd name="T60" fmla="*/ 12 w 196"/>
              <a:gd name="T61" fmla="*/ 214 h 248"/>
              <a:gd name="T62" fmla="*/ 184 w 196"/>
              <a:gd name="T63" fmla="*/ 236 h 248"/>
              <a:gd name="T64" fmla="*/ 32 w 196"/>
              <a:gd name="T65" fmla="*/ 236 h 248"/>
              <a:gd name="T66" fmla="*/ 32 w 196"/>
              <a:gd name="T67" fmla="*/ 228 h 248"/>
              <a:gd name="T68" fmla="*/ 116 w 196"/>
              <a:gd name="T69" fmla="*/ 228 h 248"/>
              <a:gd name="T70" fmla="*/ 174 w 196"/>
              <a:gd name="T71" fmla="*/ 170 h 248"/>
              <a:gd name="T72" fmla="*/ 174 w 196"/>
              <a:gd name="T73" fmla="*/ 34 h 248"/>
              <a:gd name="T74" fmla="*/ 184 w 196"/>
              <a:gd name="T75" fmla="*/ 34 h 248"/>
              <a:gd name="T76" fmla="*/ 184 w 196"/>
              <a:gd name="T77" fmla="*/ 236 h 248"/>
              <a:gd name="T78" fmla="*/ 32 w 196"/>
              <a:gd name="T79" fmla="*/ 148 h 248"/>
              <a:gd name="T80" fmla="*/ 86 w 196"/>
              <a:gd name="T81" fmla="*/ 148 h 248"/>
              <a:gd name="T82" fmla="*/ 86 w 196"/>
              <a:gd name="T83" fmla="*/ 132 h 248"/>
              <a:gd name="T84" fmla="*/ 32 w 196"/>
              <a:gd name="T85" fmla="*/ 132 h 248"/>
              <a:gd name="T86" fmla="*/ 32 w 196"/>
              <a:gd name="T87" fmla="*/ 148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96" h="248">
                <a:moveTo>
                  <a:pt x="140" y="72"/>
                </a:moveTo>
                <a:lnTo>
                  <a:pt x="32" y="72"/>
                </a:lnTo>
                <a:lnTo>
                  <a:pt x="32" y="88"/>
                </a:lnTo>
                <a:lnTo>
                  <a:pt x="140" y="88"/>
                </a:lnTo>
                <a:lnTo>
                  <a:pt x="140" y="72"/>
                </a:lnTo>
                <a:close/>
                <a:moveTo>
                  <a:pt x="140" y="42"/>
                </a:moveTo>
                <a:lnTo>
                  <a:pt x="32" y="42"/>
                </a:lnTo>
                <a:lnTo>
                  <a:pt x="32" y="56"/>
                </a:lnTo>
                <a:lnTo>
                  <a:pt x="140" y="56"/>
                </a:lnTo>
                <a:lnTo>
                  <a:pt x="140" y="42"/>
                </a:lnTo>
                <a:close/>
                <a:moveTo>
                  <a:pt x="140" y="102"/>
                </a:moveTo>
                <a:lnTo>
                  <a:pt x="32" y="102"/>
                </a:lnTo>
                <a:lnTo>
                  <a:pt x="32" y="118"/>
                </a:lnTo>
                <a:lnTo>
                  <a:pt x="140" y="118"/>
                </a:lnTo>
                <a:lnTo>
                  <a:pt x="140" y="102"/>
                </a:lnTo>
                <a:close/>
                <a:moveTo>
                  <a:pt x="174" y="22"/>
                </a:moveTo>
                <a:lnTo>
                  <a:pt x="174" y="0"/>
                </a:lnTo>
                <a:lnTo>
                  <a:pt x="0" y="0"/>
                </a:lnTo>
                <a:lnTo>
                  <a:pt x="0" y="228"/>
                </a:lnTo>
                <a:lnTo>
                  <a:pt x="20" y="228"/>
                </a:lnTo>
                <a:lnTo>
                  <a:pt x="20" y="248"/>
                </a:lnTo>
                <a:lnTo>
                  <a:pt x="196" y="248"/>
                </a:lnTo>
                <a:lnTo>
                  <a:pt x="196" y="22"/>
                </a:lnTo>
                <a:lnTo>
                  <a:pt x="174" y="22"/>
                </a:lnTo>
                <a:close/>
                <a:moveTo>
                  <a:pt x="12" y="214"/>
                </a:moveTo>
                <a:lnTo>
                  <a:pt x="12" y="12"/>
                </a:lnTo>
                <a:lnTo>
                  <a:pt x="162" y="12"/>
                </a:lnTo>
                <a:lnTo>
                  <a:pt x="162" y="164"/>
                </a:lnTo>
                <a:lnTo>
                  <a:pt x="110" y="164"/>
                </a:lnTo>
                <a:lnTo>
                  <a:pt x="110" y="214"/>
                </a:lnTo>
                <a:lnTo>
                  <a:pt x="12" y="214"/>
                </a:lnTo>
                <a:close/>
                <a:moveTo>
                  <a:pt x="184" y="236"/>
                </a:moveTo>
                <a:lnTo>
                  <a:pt x="32" y="236"/>
                </a:lnTo>
                <a:lnTo>
                  <a:pt x="32" y="228"/>
                </a:lnTo>
                <a:lnTo>
                  <a:pt x="116" y="228"/>
                </a:lnTo>
                <a:lnTo>
                  <a:pt x="174" y="170"/>
                </a:lnTo>
                <a:lnTo>
                  <a:pt x="174" y="34"/>
                </a:lnTo>
                <a:lnTo>
                  <a:pt x="184" y="34"/>
                </a:lnTo>
                <a:lnTo>
                  <a:pt x="184" y="236"/>
                </a:lnTo>
                <a:close/>
                <a:moveTo>
                  <a:pt x="32" y="148"/>
                </a:moveTo>
                <a:lnTo>
                  <a:pt x="86" y="148"/>
                </a:lnTo>
                <a:lnTo>
                  <a:pt x="86" y="132"/>
                </a:lnTo>
                <a:lnTo>
                  <a:pt x="32" y="132"/>
                </a:lnTo>
                <a:lnTo>
                  <a:pt x="32" y="148"/>
                </a:lnTo>
                <a:close/>
              </a:path>
            </a:pathLst>
          </a:custGeom>
          <a:solidFill>
            <a:schemeClr val="accent6"/>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prstClr val="black"/>
              </a:solidFill>
              <a:effectLst/>
              <a:uLnTx/>
              <a:uFillTx/>
              <a:latin typeface="Arial" panose="020B0604020202020204"/>
            </a:endParaRPr>
          </a:p>
        </p:txBody>
      </p:sp>
      <p:grpSp>
        <p:nvGrpSpPr>
          <p:cNvPr id="5" name="组合 4"/>
          <p:cNvGrpSpPr/>
          <p:nvPr/>
        </p:nvGrpSpPr>
        <p:grpSpPr>
          <a:xfrm>
            <a:off x="7903286" y="1760778"/>
            <a:ext cx="2672705" cy="962022"/>
            <a:chOff x="8411286" y="2065186"/>
            <a:chExt cx="2672705" cy="962022"/>
          </a:xfrm>
        </p:grpSpPr>
        <p:sp>
          <p:nvSpPr>
            <p:cNvPr id="78" name="矩形 77"/>
            <p:cNvSpPr/>
            <p:nvPr/>
          </p:nvSpPr>
          <p:spPr>
            <a:xfrm>
              <a:off x="8411286" y="2417810"/>
              <a:ext cx="2672705" cy="609398"/>
            </a:xfrm>
            <a:prstGeom prst="rect">
              <a:avLst/>
            </a:prstGeom>
          </p:spPr>
          <p:txBody>
            <a:bodyPr wrap="square">
              <a:spAutoFit/>
            </a:bodyPr>
            <a:lstStyle/>
            <a:p>
              <a:pPr marL="0" marR="0" lvl="0" indent="0" algn="just" defTabSz="914400" rtl="0" eaLnBrk="1" fontAlgn="auto" latinLnBrk="0" hangingPunct="1">
                <a:lnSpc>
                  <a:spcPct val="12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lumMod val="50000"/>
                      <a:lumOff val="50000"/>
                    </a:prstClr>
                  </a:solidFill>
                  <a:effectLst/>
                  <a:uLnTx/>
                  <a:uFillTx/>
                  <a:latin typeface="Calibri" panose="020F0502020204030204"/>
                  <a:ea typeface="微软雅黑" panose="020B0503020204020204" pitchFamily="34" charset="-122"/>
                  <a:cs typeface="+mn-cs"/>
                </a:rPr>
                <a:t>用户可以在投影仪或者计算机上进行演示也可以将演示文稿打印</a:t>
              </a:r>
              <a:endParaRPr kumimoji="0" lang="zh-CN" altLang="en-US" sz="1400" b="0" i="0" u="none" strike="noStrike" kern="1200" cap="none" spc="0" normalizeH="0" baseline="0" noProof="0" dirty="0">
                <a:ln>
                  <a:noFill/>
                </a:ln>
                <a:solidFill>
                  <a:prstClr val="black">
                    <a:lumMod val="50000"/>
                    <a:lumOff val="50000"/>
                  </a:prstClr>
                </a:solidFill>
                <a:effectLst/>
                <a:uLnTx/>
                <a:uFillTx/>
                <a:latin typeface="Calibri" panose="020F0502020204030204"/>
                <a:ea typeface="微软雅黑" panose="020B0503020204020204" pitchFamily="34" charset="-122"/>
                <a:cs typeface="+mn-cs"/>
              </a:endParaRPr>
            </a:p>
          </p:txBody>
        </p:sp>
        <p:sp>
          <p:nvSpPr>
            <p:cNvPr id="79" name="矩形 78"/>
            <p:cNvSpPr/>
            <p:nvPr/>
          </p:nvSpPr>
          <p:spPr>
            <a:xfrm>
              <a:off x="8411286" y="2065186"/>
              <a:ext cx="1826400" cy="366895"/>
            </a:xfrm>
            <a:prstGeom prst="rect">
              <a:avLst/>
            </a:prstGeom>
          </p:spPr>
          <p:txBody>
            <a:bodyPr wrap="square">
              <a:spAutoFit/>
            </a:bodyPr>
            <a:lstStyle/>
            <a:p>
              <a:pPr marL="0" marR="0" lvl="0" indent="0" algn="just" defTabSz="914400" rtl="0" eaLnBrk="1" fontAlgn="auto" latinLnBrk="0" hangingPunct="1">
                <a:lnSpc>
                  <a:spcPct val="120000"/>
                </a:lnSpc>
                <a:spcBef>
                  <a:spcPts val="0"/>
                </a:spcBef>
                <a:spcAft>
                  <a:spcPts val="0"/>
                </a:spcAft>
                <a:buClrTx/>
                <a:buSzTx/>
                <a:buFontTx/>
                <a:buNone/>
                <a:defRPr/>
              </a:pPr>
              <a:r>
                <a:rPr kumimoji="0" lang="zh-CN" altLang="en-US" sz="1600" b="1" i="0" u="none" strike="noStrike" kern="1200" cap="none" spc="0" normalizeH="0" baseline="0" noProof="0" dirty="0">
                  <a:ln>
                    <a:noFill/>
                  </a:ln>
                  <a:solidFill>
                    <a:schemeClr val="accent6"/>
                  </a:solidFill>
                  <a:effectLst/>
                  <a:uLnTx/>
                  <a:uFillTx/>
                  <a:latin typeface="Calibri" panose="020F0502020204030204"/>
                  <a:ea typeface="微软雅黑" panose="020B0503020204020204" pitchFamily="34" charset="-122"/>
                  <a:cs typeface="+mn-cs"/>
                </a:rPr>
                <a:t>标题文字添加</a:t>
              </a:r>
              <a:endParaRPr kumimoji="0" lang="zh-CN" altLang="en-US" sz="1600" b="1" i="0" u="none" strike="noStrike" kern="1200" cap="none" spc="0" normalizeH="0" baseline="0" noProof="0" dirty="0">
                <a:ln>
                  <a:noFill/>
                </a:ln>
                <a:solidFill>
                  <a:schemeClr val="accent6"/>
                </a:solidFill>
                <a:effectLst/>
                <a:uLnTx/>
                <a:uFillTx/>
                <a:latin typeface="Calibri" panose="020F0502020204030204"/>
                <a:ea typeface="微软雅黑" panose="020B0503020204020204" pitchFamily="34" charset="-122"/>
                <a:cs typeface="+mn-cs"/>
              </a:endParaRPr>
            </a:p>
          </p:txBody>
        </p:sp>
      </p:grpSp>
      <p:grpSp>
        <p:nvGrpSpPr>
          <p:cNvPr id="6" name="组合 5"/>
          <p:cNvGrpSpPr/>
          <p:nvPr/>
        </p:nvGrpSpPr>
        <p:grpSpPr>
          <a:xfrm>
            <a:off x="1692209" y="1760778"/>
            <a:ext cx="2672705" cy="962022"/>
            <a:chOff x="1108009" y="2065186"/>
            <a:chExt cx="2672705" cy="962022"/>
          </a:xfrm>
        </p:grpSpPr>
        <p:sp>
          <p:nvSpPr>
            <p:cNvPr id="81" name="矩形 80"/>
            <p:cNvSpPr/>
            <p:nvPr/>
          </p:nvSpPr>
          <p:spPr>
            <a:xfrm>
              <a:off x="1108009" y="2417810"/>
              <a:ext cx="2672705" cy="609398"/>
            </a:xfrm>
            <a:prstGeom prst="rect">
              <a:avLst/>
            </a:prstGeom>
          </p:spPr>
          <p:txBody>
            <a:bodyPr wrap="square">
              <a:spAutoFit/>
            </a:bodyPr>
            <a:lstStyle/>
            <a:p>
              <a:pPr marL="0" marR="0" lvl="0" indent="0" algn="r" defTabSz="914400" rtl="0" eaLnBrk="1" fontAlgn="auto" latinLnBrk="0" hangingPunct="1">
                <a:lnSpc>
                  <a:spcPct val="12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lumMod val="50000"/>
                      <a:lumOff val="50000"/>
                    </a:prstClr>
                  </a:solidFill>
                  <a:effectLst/>
                  <a:uLnTx/>
                  <a:uFillTx/>
                  <a:latin typeface="Calibri" panose="020F0502020204030204"/>
                  <a:ea typeface="微软雅黑" panose="020B0503020204020204" pitchFamily="34" charset="-122"/>
                  <a:cs typeface="+mn-cs"/>
                </a:rPr>
                <a:t>用户可以在投影仪或者计算机上进行演示也可以将演示文稿打印</a:t>
              </a:r>
              <a:endParaRPr kumimoji="0" lang="zh-CN" altLang="en-US" sz="1400" b="0" i="0" u="none" strike="noStrike" kern="1200" cap="none" spc="0" normalizeH="0" baseline="0" noProof="0" dirty="0">
                <a:ln>
                  <a:noFill/>
                </a:ln>
                <a:solidFill>
                  <a:prstClr val="black">
                    <a:lumMod val="50000"/>
                    <a:lumOff val="50000"/>
                  </a:prstClr>
                </a:solidFill>
                <a:effectLst/>
                <a:uLnTx/>
                <a:uFillTx/>
                <a:latin typeface="Calibri" panose="020F0502020204030204"/>
                <a:ea typeface="微软雅黑" panose="020B0503020204020204" pitchFamily="34" charset="-122"/>
                <a:cs typeface="+mn-cs"/>
              </a:endParaRPr>
            </a:p>
          </p:txBody>
        </p:sp>
        <p:sp>
          <p:nvSpPr>
            <p:cNvPr id="82" name="矩形 81"/>
            <p:cNvSpPr/>
            <p:nvPr/>
          </p:nvSpPr>
          <p:spPr>
            <a:xfrm>
              <a:off x="1954314" y="2065186"/>
              <a:ext cx="1826400" cy="366895"/>
            </a:xfrm>
            <a:prstGeom prst="rect">
              <a:avLst/>
            </a:prstGeom>
          </p:spPr>
          <p:txBody>
            <a:bodyPr wrap="square">
              <a:spAutoFit/>
            </a:bodyPr>
            <a:lstStyle/>
            <a:p>
              <a:pPr marL="0" marR="0" lvl="0" indent="0" algn="r" defTabSz="914400" rtl="0" eaLnBrk="1" fontAlgn="auto" latinLnBrk="0" hangingPunct="1">
                <a:lnSpc>
                  <a:spcPct val="120000"/>
                </a:lnSpc>
                <a:spcBef>
                  <a:spcPts val="0"/>
                </a:spcBef>
                <a:spcAft>
                  <a:spcPts val="0"/>
                </a:spcAft>
                <a:buClrTx/>
                <a:buSzTx/>
                <a:buFontTx/>
                <a:buNone/>
                <a:defRPr/>
              </a:pPr>
              <a:r>
                <a:rPr kumimoji="0" lang="zh-CN" altLang="en-US" sz="1600" b="1" i="0" u="none" strike="noStrike" kern="1200" cap="none" spc="0" normalizeH="0" baseline="0" noProof="0" dirty="0">
                  <a:ln>
                    <a:noFill/>
                  </a:ln>
                  <a:solidFill>
                    <a:schemeClr val="accent6"/>
                  </a:solidFill>
                  <a:effectLst/>
                  <a:uLnTx/>
                  <a:uFillTx/>
                  <a:latin typeface="Calibri" panose="020F0502020204030204"/>
                  <a:ea typeface="微软雅黑" panose="020B0503020204020204" pitchFamily="34" charset="-122"/>
                  <a:cs typeface="+mn-cs"/>
                </a:rPr>
                <a:t>标题文字添加</a:t>
              </a:r>
              <a:endParaRPr kumimoji="0" lang="zh-CN" altLang="en-US" sz="1600" b="1" i="0" u="none" strike="noStrike" kern="1200" cap="none" spc="0" normalizeH="0" baseline="0" noProof="0" dirty="0">
                <a:ln>
                  <a:noFill/>
                </a:ln>
                <a:solidFill>
                  <a:schemeClr val="accent6"/>
                </a:solidFill>
                <a:effectLst/>
                <a:uLnTx/>
                <a:uFillTx/>
                <a:latin typeface="Calibri" panose="020F0502020204030204"/>
                <a:ea typeface="微软雅黑" panose="020B0503020204020204" pitchFamily="34" charset="-122"/>
                <a:cs typeface="+mn-cs"/>
              </a:endParaRPr>
            </a:p>
          </p:txBody>
        </p:sp>
      </p:grpSp>
      <p:grpSp>
        <p:nvGrpSpPr>
          <p:cNvPr id="86" name="组合 85"/>
          <p:cNvGrpSpPr/>
          <p:nvPr/>
        </p:nvGrpSpPr>
        <p:grpSpPr>
          <a:xfrm>
            <a:off x="8411286" y="3234314"/>
            <a:ext cx="2672705" cy="962022"/>
            <a:chOff x="8411286" y="2065186"/>
            <a:chExt cx="2672705" cy="962022"/>
          </a:xfrm>
        </p:grpSpPr>
        <p:sp>
          <p:nvSpPr>
            <p:cNvPr id="87" name="矩形 86"/>
            <p:cNvSpPr/>
            <p:nvPr/>
          </p:nvSpPr>
          <p:spPr>
            <a:xfrm>
              <a:off x="8411286" y="2417810"/>
              <a:ext cx="2672705" cy="609398"/>
            </a:xfrm>
            <a:prstGeom prst="rect">
              <a:avLst/>
            </a:prstGeom>
          </p:spPr>
          <p:txBody>
            <a:bodyPr wrap="square">
              <a:spAutoFit/>
            </a:bodyPr>
            <a:lstStyle/>
            <a:p>
              <a:pPr marL="0" marR="0" lvl="0" indent="0" algn="just" defTabSz="914400" rtl="0" eaLnBrk="1" fontAlgn="auto" latinLnBrk="0" hangingPunct="1">
                <a:lnSpc>
                  <a:spcPct val="12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lumMod val="50000"/>
                      <a:lumOff val="50000"/>
                    </a:prstClr>
                  </a:solidFill>
                  <a:effectLst/>
                  <a:uLnTx/>
                  <a:uFillTx/>
                  <a:latin typeface="Calibri" panose="020F0502020204030204"/>
                  <a:ea typeface="微软雅黑" panose="020B0503020204020204" pitchFamily="34" charset="-122"/>
                  <a:cs typeface="+mn-cs"/>
                </a:rPr>
                <a:t>用户可以在投影仪或者计算机上进行演示也可以将演示文稿打印</a:t>
              </a:r>
              <a:endParaRPr kumimoji="0" lang="zh-CN" altLang="en-US" sz="1400" b="0" i="0" u="none" strike="noStrike" kern="1200" cap="none" spc="0" normalizeH="0" baseline="0" noProof="0" dirty="0">
                <a:ln>
                  <a:noFill/>
                </a:ln>
                <a:solidFill>
                  <a:prstClr val="black">
                    <a:lumMod val="50000"/>
                    <a:lumOff val="50000"/>
                  </a:prstClr>
                </a:solidFill>
                <a:effectLst/>
                <a:uLnTx/>
                <a:uFillTx/>
                <a:latin typeface="Calibri" panose="020F0502020204030204"/>
                <a:ea typeface="微软雅黑" panose="020B0503020204020204" pitchFamily="34" charset="-122"/>
                <a:cs typeface="+mn-cs"/>
              </a:endParaRPr>
            </a:p>
          </p:txBody>
        </p:sp>
        <p:sp>
          <p:nvSpPr>
            <p:cNvPr id="88" name="矩形 87"/>
            <p:cNvSpPr/>
            <p:nvPr/>
          </p:nvSpPr>
          <p:spPr>
            <a:xfrm>
              <a:off x="8411286" y="2065186"/>
              <a:ext cx="1826400" cy="366895"/>
            </a:xfrm>
            <a:prstGeom prst="rect">
              <a:avLst/>
            </a:prstGeom>
          </p:spPr>
          <p:txBody>
            <a:bodyPr wrap="square">
              <a:spAutoFit/>
            </a:bodyPr>
            <a:lstStyle/>
            <a:p>
              <a:pPr marL="0" marR="0" lvl="0" indent="0" algn="just" defTabSz="914400" rtl="0" eaLnBrk="1" fontAlgn="auto" latinLnBrk="0" hangingPunct="1">
                <a:lnSpc>
                  <a:spcPct val="120000"/>
                </a:lnSpc>
                <a:spcBef>
                  <a:spcPts val="0"/>
                </a:spcBef>
                <a:spcAft>
                  <a:spcPts val="0"/>
                </a:spcAft>
                <a:buClrTx/>
                <a:buSzTx/>
                <a:buFontTx/>
                <a:buNone/>
                <a:defRPr/>
              </a:pPr>
              <a:r>
                <a:rPr kumimoji="0" lang="zh-CN" altLang="en-US" sz="1600" b="1" i="0" u="none" strike="noStrike" kern="1200" cap="none" spc="0" normalizeH="0" baseline="0" noProof="0" dirty="0">
                  <a:ln>
                    <a:noFill/>
                  </a:ln>
                  <a:solidFill>
                    <a:schemeClr val="accent6"/>
                  </a:solidFill>
                  <a:effectLst/>
                  <a:uLnTx/>
                  <a:uFillTx/>
                  <a:latin typeface="Calibri" panose="020F0502020204030204"/>
                  <a:ea typeface="微软雅黑" panose="020B0503020204020204" pitchFamily="34" charset="-122"/>
                  <a:cs typeface="+mn-cs"/>
                </a:rPr>
                <a:t>标题文字添加</a:t>
              </a:r>
              <a:endParaRPr kumimoji="0" lang="zh-CN" altLang="en-US" sz="1600" b="1" i="0" u="none" strike="noStrike" kern="1200" cap="none" spc="0" normalizeH="0" baseline="0" noProof="0" dirty="0">
                <a:ln>
                  <a:noFill/>
                </a:ln>
                <a:solidFill>
                  <a:schemeClr val="accent6"/>
                </a:solidFill>
                <a:effectLst/>
                <a:uLnTx/>
                <a:uFillTx/>
                <a:latin typeface="Calibri" panose="020F0502020204030204"/>
                <a:ea typeface="微软雅黑" panose="020B0503020204020204" pitchFamily="34" charset="-122"/>
                <a:cs typeface="+mn-cs"/>
              </a:endParaRPr>
            </a:p>
          </p:txBody>
        </p:sp>
      </p:grpSp>
      <p:grpSp>
        <p:nvGrpSpPr>
          <p:cNvPr id="89" name="组合 88"/>
          <p:cNvGrpSpPr/>
          <p:nvPr/>
        </p:nvGrpSpPr>
        <p:grpSpPr>
          <a:xfrm>
            <a:off x="1108009" y="3234314"/>
            <a:ext cx="2672705" cy="962022"/>
            <a:chOff x="1108009" y="2065186"/>
            <a:chExt cx="2672705" cy="962022"/>
          </a:xfrm>
        </p:grpSpPr>
        <p:sp>
          <p:nvSpPr>
            <p:cNvPr id="90" name="矩形 89"/>
            <p:cNvSpPr/>
            <p:nvPr/>
          </p:nvSpPr>
          <p:spPr>
            <a:xfrm>
              <a:off x="1108009" y="2417810"/>
              <a:ext cx="2672705" cy="609398"/>
            </a:xfrm>
            <a:prstGeom prst="rect">
              <a:avLst/>
            </a:prstGeom>
          </p:spPr>
          <p:txBody>
            <a:bodyPr wrap="square">
              <a:spAutoFit/>
            </a:bodyPr>
            <a:lstStyle/>
            <a:p>
              <a:pPr marL="0" marR="0" lvl="0" indent="0" algn="r" defTabSz="914400" rtl="0" eaLnBrk="1" fontAlgn="auto" latinLnBrk="0" hangingPunct="1">
                <a:lnSpc>
                  <a:spcPct val="12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lumMod val="50000"/>
                      <a:lumOff val="50000"/>
                    </a:prstClr>
                  </a:solidFill>
                  <a:effectLst/>
                  <a:uLnTx/>
                  <a:uFillTx/>
                  <a:latin typeface="Calibri" panose="020F0502020204030204"/>
                  <a:ea typeface="微软雅黑" panose="020B0503020204020204" pitchFamily="34" charset="-122"/>
                  <a:cs typeface="+mn-cs"/>
                </a:rPr>
                <a:t>用户可以在投影仪或者计算机上进行演示也可以将演示文稿打印</a:t>
              </a:r>
              <a:endParaRPr kumimoji="0" lang="zh-CN" altLang="en-US" sz="1400" b="0" i="0" u="none" strike="noStrike" kern="1200" cap="none" spc="0" normalizeH="0" baseline="0" noProof="0" dirty="0">
                <a:ln>
                  <a:noFill/>
                </a:ln>
                <a:solidFill>
                  <a:prstClr val="black">
                    <a:lumMod val="50000"/>
                    <a:lumOff val="50000"/>
                  </a:prstClr>
                </a:solidFill>
                <a:effectLst/>
                <a:uLnTx/>
                <a:uFillTx/>
                <a:latin typeface="Calibri" panose="020F0502020204030204"/>
                <a:ea typeface="微软雅黑" panose="020B0503020204020204" pitchFamily="34" charset="-122"/>
                <a:cs typeface="+mn-cs"/>
              </a:endParaRPr>
            </a:p>
          </p:txBody>
        </p:sp>
        <p:sp>
          <p:nvSpPr>
            <p:cNvPr id="91" name="矩形 90"/>
            <p:cNvSpPr/>
            <p:nvPr/>
          </p:nvSpPr>
          <p:spPr>
            <a:xfrm>
              <a:off x="1954314" y="2065186"/>
              <a:ext cx="1826400" cy="366895"/>
            </a:xfrm>
            <a:prstGeom prst="rect">
              <a:avLst/>
            </a:prstGeom>
          </p:spPr>
          <p:txBody>
            <a:bodyPr wrap="square">
              <a:spAutoFit/>
            </a:bodyPr>
            <a:lstStyle/>
            <a:p>
              <a:pPr marL="0" marR="0" lvl="0" indent="0" algn="r" defTabSz="914400" rtl="0" eaLnBrk="1" fontAlgn="auto" latinLnBrk="0" hangingPunct="1">
                <a:lnSpc>
                  <a:spcPct val="120000"/>
                </a:lnSpc>
                <a:spcBef>
                  <a:spcPts val="0"/>
                </a:spcBef>
                <a:spcAft>
                  <a:spcPts val="0"/>
                </a:spcAft>
                <a:buClrTx/>
                <a:buSzTx/>
                <a:buFontTx/>
                <a:buNone/>
                <a:defRPr/>
              </a:pPr>
              <a:r>
                <a:rPr kumimoji="0" lang="zh-CN" altLang="en-US" sz="1600" b="1" i="0" u="none" strike="noStrike" kern="1200" cap="none" spc="0" normalizeH="0" baseline="0" noProof="0" dirty="0">
                  <a:ln>
                    <a:noFill/>
                  </a:ln>
                  <a:solidFill>
                    <a:schemeClr val="accent6"/>
                  </a:solidFill>
                  <a:effectLst/>
                  <a:uLnTx/>
                  <a:uFillTx/>
                  <a:latin typeface="Calibri" panose="020F0502020204030204"/>
                  <a:ea typeface="微软雅黑" panose="020B0503020204020204" pitchFamily="34" charset="-122"/>
                  <a:cs typeface="+mn-cs"/>
                </a:rPr>
                <a:t>标题文字添加</a:t>
              </a:r>
              <a:endParaRPr kumimoji="0" lang="zh-CN" altLang="en-US" sz="1600" b="1" i="0" u="none" strike="noStrike" kern="1200" cap="none" spc="0" normalizeH="0" baseline="0" noProof="0" dirty="0">
                <a:ln>
                  <a:noFill/>
                </a:ln>
                <a:solidFill>
                  <a:schemeClr val="accent6"/>
                </a:solidFill>
                <a:effectLst/>
                <a:uLnTx/>
                <a:uFillTx/>
                <a:latin typeface="Calibri" panose="020F0502020204030204"/>
                <a:ea typeface="微软雅黑" panose="020B0503020204020204" pitchFamily="34" charset="-122"/>
                <a:cs typeface="+mn-cs"/>
              </a:endParaRPr>
            </a:p>
          </p:txBody>
        </p:sp>
      </p:grpSp>
      <p:grpSp>
        <p:nvGrpSpPr>
          <p:cNvPr id="92" name="组合 91"/>
          <p:cNvGrpSpPr/>
          <p:nvPr/>
        </p:nvGrpSpPr>
        <p:grpSpPr>
          <a:xfrm>
            <a:off x="7903286" y="4707851"/>
            <a:ext cx="2672705" cy="962022"/>
            <a:chOff x="8411286" y="2065186"/>
            <a:chExt cx="2672705" cy="962022"/>
          </a:xfrm>
        </p:grpSpPr>
        <p:sp>
          <p:nvSpPr>
            <p:cNvPr id="93" name="矩形 92"/>
            <p:cNvSpPr/>
            <p:nvPr/>
          </p:nvSpPr>
          <p:spPr>
            <a:xfrm>
              <a:off x="8411286" y="2417810"/>
              <a:ext cx="2672705" cy="609398"/>
            </a:xfrm>
            <a:prstGeom prst="rect">
              <a:avLst/>
            </a:prstGeom>
          </p:spPr>
          <p:txBody>
            <a:bodyPr wrap="square">
              <a:spAutoFit/>
            </a:bodyPr>
            <a:lstStyle/>
            <a:p>
              <a:pPr marL="0" marR="0" lvl="0" indent="0" algn="just" defTabSz="914400" rtl="0" eaLnBrk="1" fontAlgn="auto" latinLnBrk="0" hangingPunct="1">
                <a:lnSpc>
                  <a:spcPct val="12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lumMod val="50000"/>
                      <a:lumOff val="50000"/>
                    </a:prstClr>
                  </a:solidFill>
                  <a:effectLst/>
                  <a:uLnTx/>
                  <a:uFillTx/>
                  <a:latin typeface="Calibri" panose="020F0502020204030204"/>
                  <a:ea typeface="微软雅黑" panose="020B0503020204020204" pitchFamily="34" charset="-122"/>
                  <a:cs typeface="+mn-cs"/>
                </a:rPr>
                <a:t>用户可以在投影仪或者计算机上进行演示也可以将演示文稿打印</a:t>
              </a:r>
              <a:endParaRPr kumimoji="0" lang="zh-CN" altLang="en-US" sz="1400" b="0" i="0" u="none" strike="noStrike" kern="1200" cap="none" spc="0" normalizeH="0" baseline="0" noProof="0" dirty="0">
                <a:ln>
                  <a:noFill/>
                </a:ln>
                <a:solidFill>
                  <a:prstClr val="black">
                    <a:lumMod val="50000"/>
                    <a:lumOff val="50000"/>
                  </a:prstClr>
                </a:solidFill>
                <a:effectLst/>
                <a:uLnTx/>
                <a:uFillTx/>
                <a:latin typeface="Calibri" panose="020F0502020204030204"/>
                <a:ea typeface="微软雅黑" panose="020B0503020204020204" pitchFamily="34" charset="-122"/>
                <a:cs typeface="+mn-cs"/>
              </a:endParaRPr>
            </a:p>
          </p:txBody>
        </p:sp>
        <p:sp>
          <p:nvSpPr>
            <p:cNvPr id="94" name="矩形 93"/>
            <p:cNvSpPr/>
            <p:nvPr/>
          </p:nvSpPr>
          <p:spPr>
            <a:xfrm>
              <a:off x="8411286" y="2065186"/>
              <a:ext cx="1826400" cy="366895"/>
            </a:xfrm>
            <a:prstGeom prst="rect">
              <a:avLst/>
            </a:prstGeom>
          </p:spPr>
          <p:txBody>
            <a:bodyPr wrap="square">
              <a:spAutoFit/>
            </a:bodyPr>
            <a:lstStyle/>
            <a:p>
              <a:pPr marL="0" marR="0" lvl="0" indent="0" algn="just" defTabSz="914400" rtl="0" eaLnBrk="1" fontAlgn="auto" latinLnBrk="0" hangingPunct="1">
                <a:lnSpc>
                  <a:spcPct val="120000"/>
                </a:lnSpc>
                <a:spcBef>
                  <a:spcPts val="0"/>
                </a:spcBef>
                <a:spcAft>
                  <a:spcPts val="0"/>
                </a:spcAft>
                <a:buClrTx/>
                <a:buSzTx/>
                <a:buFontTx/>
                <a:buNone/>
                <a:defRPr/>
              </a:pPr>
              <a:r>
                <a:rPr kumimoji="0" lang="zh-CN" altLang="en-US" sz="1600" b="1" i="0" u="none" strike="noStrike" kern="1200" cap="none" spc="0" normalizeH="0" baseline="0" noProof="0" dirty="0">
                  <a:ln>
                    <a:noFill/>
                  </a:ln>
                  <a:solidFill>
                    <a:schemeClr val="accent6"/>
                  </a:solidFill>
                  <a:effectLst/>
                  <a:uLnTx/>
                  <a:uFillTx/>
                  <a:latin typeface="Calibri" panose="020F0502020204030204"/>
                  <a:ea typeface="微软雅黑" panose="020B0503020204020204" pitchFamily="34" charset="-122"/>
                  <a:cs typeface="+mn-cs"/>
                </a:rPr>
                <a:t>标题文字添加</a:t>
              </a:r>
              <a:endParaRPr kumimoji="0" lang="zh-CN" altLang="en-US" sz="1600" b="1" i="0" u="none" strike="noStrike" kern="1200" cap="none" spc="0" normalizeH="0" baseline="0" noProof="0" dirty="0">
                <a:ln>
                  <a:noFill/>
                </a:ln>
                <a:solidFill>
                  <a:schemeClr val="accent6"/>
                </a:solidFill>
                <a:effectLst/>
                <a:uLnTx/>
                <a:uFillTx/>
                <a:latin typeface="Calibri" panose="020F0502020204030204"/>
                <a:ea typeface="微软雅黑" panose="020B0503020204020204" pitchFamily="34" charset="-122"/>
                <a:cs typeface="+mn-cs"/>
              </a:endParaRPr>
            </a:p>
          </p:txBody>
        </p:sp>
      </p:grpSp>
      <p:grpSp>
        <p:nvGrpSpPr>
          <p:cNvPr id="95" name="组合 94"/>
          <p:cNvGrpSpPr/>
          <p:nvPr/>
        </p:nvGrpSpPr>
        <p:grpSpPr>
          <a:xfrm>
            <a:off x="1692209" y="4707851"/>
            <a:ext cx="2672705" cy="962022"/>
            <a:chOff x="1108009" y="2065186"/>
            <a:chExt cx="2672705" cy="962022"/>
          </a:xfrm>
        </p:grpSpPr>
        <p:sp>
          <p:nvSpPr>
            <p:cNvPr id="96" name="矩形 95"/>
            <p:cNvSpPr/>
            <p:nvPr/>
          </p:nvSpPr>
          <p:spPr>
            <a:xfrm>
              <a:off x="1108009" y="2417810"/>
              <a:ext cx="2672705" cy="609398"/>
            </a:xfrm>
            <a:prstGeom prst="rect">
              <a:avLst/>
            </a:prstGeom>
          </p:spPr>
          <p:txBody>
            <a:bodyPr wrap="square">
              <a:spAutoFit/>
            </a:bodyPr>
            <a:lstStyle/>
            <a:p>
              <a:pPr marL="0" marR="0" lvl="0" indent="0" algn="r" defTabSz="914400" rtl="0" eaLnBrk="1" fontAlgn="auto" latinLnBrk="0" hangingPunct="1">
                <a:lnSpc>
                  <a:spcPct val="12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lumMod val="50000"/>
                      <a:lumOff val="50000"/>
                    </a:prstClr>
                  </a:solidFill>
                  <a:effectLst/>
                  <a:uLnTx/>
                  <a:uFillTx/>
                  <a:latin typeface="Calibri" panose="020F0502020204030204"/>
                  <a:ea typeface="微软雅黑" panose="020B0503020204020204" pitchFamily="34" charset="-122"/>
                  <a:cs typeface="+mn-cs"/>
                </a:rPr>
                <a:t>用户可以在投影仪或者计算机上进行演示也可以将演示文稿打印</a:t>
              </a:r>
              <a:endParaRPr kumimoji="0" lang="zh-CN" altLang="en-US" sz="1400" b="0" i="0" u="none" strike="noStrike" kern="1200" cap="none" spc="0" normalizeH="0" baseline="0" noProof="0" dirty="0">
                <a:ln>
                  <a:noFill/>
                </a:ln>
                <a:solidFill>
                  <a:prstClr val="black">
                    <a:lumMod val="50000"/>
                    <a:lumOff val="50000"/>
                  </a:prstClr>
                </a:solidFill>
                <a:effectLst/>
                <a:uLnTx/>
                <a:uFillTx/>
                <a:latin typeface="Calibri" panose="020F0502020204030204"/>
                <a:ea typeface="微软雅黑" panose="020B0503020204020204" pitchFamily="34" charset="-122"/>
                <a:cs typeface="+mn-cs"/>
              </a:endParaRPr>
            </a:p>
          </p:txBody>
        </p:sp>
        <p:sp>
          <p:nvSpPr>
            <p:cNvPr id="97" name="矩形 96"/>
            <p:cNvSpPr/>
            <p:nvPr/>
          </p:nvSpPr>
          <p:spPr>
            <a:xfrm>
              <a:off x="1954314" y="2065186"/>
              <a:ext cx="1826400" cy="366895"/>
            </a:xfrm>
            <a:prstGeom prst="rect">
              <a:avLst/>
            </a:prstGeom>
          </p:spPr>
          <p:txBody>
            <a:bodyPr wrap="square">
              <a:spAutoFit/>
            </a:bodyPr>
            <a:lstStyle/>
            <a:p>
              <a:pPr marL="0" marR="0" lvl="0" indent="0" algn="r" defTabSz="914400" rtl="0" eaLnBrk="1" fontAlgn="auto" latinLnBrk="0" hangingPunct="1">
                <a:lnSpc>
                  <a:spcPct val="120000"/>
                </a:lnSpc>
                <a:spcBef>
                  <a:spcPts val="0"/>
                </a:spcBef>
                <a:spcAft>
                  <a:spcPts val="0"/>
                </a:spcAft>
                <a:buClrTx/>
                <a:buSzTx/>
                <a:buFontTx/>
                <a:buNone/>
                <a:defRPr/>
              </a:pPr>
              <a:r>
                <a:rPr kumimoji="0" lang="zh-CN" altLang="en-US" sz="1600" b="1" i="0" u="none" strike="noStrike" kern="1200" cap="none" spc="0" normalizeH="0" baseline="0" noProof="0" dirty="0">
                  <a:ln>
                    <a:noFill/>
                  </a:ln>
                  <a:solidFill>
                    <a:schemeClr val="accent6"/>
                  </a:solidFill>
                  <a:effectLst/>
                  <a:uLnTx/>
                  <a:uFillTx/>
                  <a:latin typeface="Calibri" panose="020F0502020204030204"/>
                  <a:ea typeface="微软雅黑" panose="020B0503020204020204" pitchFamily="34" charset="-122"/>
                  <a:cs typeface="+mn-cs"/>
                </a:rPr>
                <a:t>标题文字添加</a:t>
              </a:r>
              <a:endParaRPr kumimoji="0" lang="zh-CN" altLang="en-US" sz="1600" b="1" i="0" u="none" strike="noStrike" kern="1200" cap="none" spc="0" normalizeH="0" baseline="0" noProof="0" dirty="0">
                <a:ln>
                  <a:noFill/>
                </a:ln>
                <a:solidFill>
                  <a:schemeClr val="accent6"/>
                </a:solidFill>
                <a:effectLst/>
                <a:uLnTx/>
                <a:uFillTx/>
                <a:latin typeface="Calibri" panose="020F0502020204030204"/>
                <a:ea typeface="微软雅黑" panose="020B0503020204020204" pitchFamily="34" charset="-122"/>
                <a:cs typeface="+mn-cs"/>
              </a:endParaRPr>
            </a:p>
          </p:txBody>
        </p:sp>
      </p:grpSp>
      <p:grpSp>
        <p:nvGrpSpPr>
          <p:cNvPr id="44" name="组合 43"/>
          <p:cNvGrpSpPr/>
          <p:nvPr/>
        </p:nvGrpSpPr>
        <p:grpSpPr>
          <a:xfrm>
            <a:off x="808479" y="95307"/>
            <a:ext cx="4525833" cy="795245"/>
            <a:chOff x="584197" y="167167"/>
            <a:chExt cx="4525833" cy="795245"/>
          </a:xfrm>
        </p:grpSpPr>
        <p:sp>
          <p:nvSpPr>
            <p:cNvPr id="45" name="TextBox 9"/>
            <p:cNvSpPr txBox="1"/>
            <p:nvPr/>
          </p:nvSpPr>
          <p:spPr>
            <a:xfrm>
              <a:off x="598711" y="685413"/>
              <a:ext cx="4204063" cy="276999"/>
            </a:xfrm>
            <a:prstGeom prst="rect">
              <a:avLst/>
            </a:prstGeom>
            <a:noFill/>
          </p:spPr>
          <p:txBody>
            <a:bodyPr wrap="square">
              <a:spAutoFit/>
            </a:bodyPr>
            <a:lstStyle/>
            <a:p>
              <a:pPr algn="dist">
                <a:defRPr/>
              </a:pPr>
              <a:r>
                <a:rPr lang="en-US" altLang="ko-KR" sz="1200" dirty="0">
                  <a:solidFill>
                    <a:schemeClr val="tx1">
                      <a:lumMod val="75000"/>
                      <a:lumOff val="25000"/>
                    </a:schemeClr>
                  </a:solidFill>
                  <a:latin typeface="Arial" panose="020B0604020202020204" pitchFamily="34" charset="0"/>
                  <a:cs typeface="Arial" panose="020B0604020202020204" pitchFamily="34" charset="0"/>
                </a:rPr>
                <a:t>INSERT THE TITLE OF YOUR PRESENTATION HERE    </a:t>
              </a:r>
              <a:endParaRPr lang="en-US" altLang="ko-KR" sz="1200" dirty="0">
                <a:solidFill>
                  <a:schemeClr val="tx1">
                    <a:lumMod val="75000"/>
                    <a:lumOff val="25000"/>
                  </a:schemeClr>
                </a:solidFill>
                <a:latin typeface="Arial" panose="020B0604020202020204" pitchFamily="34" charset="0"/>
                <a:cs typeface="Arial" panose="020B0604020202020204" pitchFamily="34" charset="0"/>
              </a:endParaRPr>
            </a:p>
          </p:txBody>
        </p:sp>
        <p:sp>
          <p:nvSpPr>
            <p:cNvPr id="46" name="TextBox 1"/>
            <p:cNvSpPr txBox="1">
              <a:spLocks noChangeArrowheads="1"/>
            </p:cNvSpPr>
            <p:nvPr/>
          </p:nvSpPr>
          <p:spPr bwMode="auto">
            <a:xfrm>
              <a:off x="584197" y="167167"/>
              <a:ext cx="4525833" cy="584775"/>
            </a:xfrm>
            <a:prstGeom prst="rect">
              <a:avLst/>
            </a:prstGeom>
            <a:noFill/>
            <a:ln w="9525">
              <a:noFill/>
              <a:miter lim="800000"/>
            </a:ln>
          </p:spPr>
          <p:txBody>
            <a:bodyPr wrap="square">
              <a:spAutoFit/>
            </a:bodyPr>
            <a:lstStyle/>
            <a:p>
              <a:r>
                <a:rPr lang="zh-CN" altLang="en-US" sz="3200" b="1" dirty="0">
                  <a:solidFill>
                    <a:schemeClr val="accent6">
                      <a:lumMod val="50000"/>
                    </a:schemeClr>
                  </a:solidFill>
                  <a:latin typeface="+mj-ea"/>
                  <a:ea typeface="+mj-ea"/>
                  <a:cs typeface="Arial" panose="020B0604020202020204" pitchFamily="34" charset="0"/>
                </a:rPr>
                <a:t>单击此处添加文字标题</a:t>
              </a:r>
              <a:endParaRPr lang="en-US" altLang="ko-KR" sz="3200" b="1" dirty="0">
                <a:solidFill>
                  <a:schemeClr val="accent6">
                    <a:lumMod val="50000"/>
                  </a:schemeClr>
                </a:solidFill>
                <a:latin typeface="+mj-ea"/>
                <a:ea typeface="+mj-ea"/>
                <a:cs typeface="Arial" panose="020B0604020202020204" pitchFamily="34" charset="0"/>
              </a:endParaRPr>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49"/>
                                        </p:tgtEl>
                                        <p:attrNameLst>
                                          <p:attrName>style.visibility</p:attrName>
                                        </p:attrNameLst>
                                      </p:cBhvr>
                                      <p:to>
                                        <p:strVal val="visible"/>
                                      </p:to>
                                    </p:set>
                                    <p:anim calcmode="lin" valueType="num">
                                      <p:cBhvr>
                                        <p:cTn id="7" dur="500" fill="hold"/>
                                        <p:tgtEl>
                                          <p:spTgt spid="49"/>
                                        </p:tgtEl>
                                        <p:attrNameLst>
                                          <p:attrName>ppt_w</p:attrName>
                                        </p:attrNameLst>
                                      </p:cBhvr>
                                      <p:tavLst>
                                        <p:tav tm="0">
                                          <p:val>
                                            <p:fltVal val="0"/>
                                          </p:val>
                                        </p:tav>
                                        <p:tav tm="100000">
                                          <p:val>
                                            <p:strVal val="#ppt_w"/>
                                          </p:val>
                                        </p:tav>
                                      </p:tavLst>
                                    </p:anim>
                                    <p:anim calcmode="lin" valueType="num">
                                      <p:cBhvr>
                                        <p:cTn id="8" dur="500" fill="hold"/>
                                        <p:tgtEl>
                                          <p:spTgt spid="49"/>
                                        </p:tgtEl>
                                        <p:attrNameLst>
                                          <p:attrName>ppt_h</p:attrName>
                                        </p:attrNameLst>
                                      </p:cBhvr>
                                      <p:tavLst>
                                        <p:tav tm="0">
                                          <p:val>
                                            <p:fltVal val="0"/>
                                          </p:val>
                                        </p:tav>
                                        <p:tav tm="100000">
                                          <p:val>
                                            <p:strVal val="#ppt_h"/>
                                          </p:val>
                                        </p:tav>
                                      </p:tavLst>
                                    </p:anim>
                                    <p:animEffect transition="in" filter="fade">
                                      <p:cBhvr>
                                        <p:cTn id="9" dur="500"/>
                                        <p:tgtEl>
                                          <p:spTgt spid="49"/>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50"/>
                                        </p:tgtEl>
                                        <p:attrNameLst>
                                          <p:attrName>style.visibility</p:attrName>
                                        </p:attrNameLst>
                                      </p:cBhvr>
                                      <p:to>
                                        <p:strVal val="visible"/>
                                      </p:to>
                                    </p:set>
                                    <p:anim calcmode="lin" valueType="num">
                                      <p:cBhvr>
                                        <p:cTn id="12" dur="500" fill="hold"/>
                                        <p:tgtEl>
                                          <p:spTgt spid="50"/>
                                        </p:tgtEl>
                                        <p:attrNameLst>
                                          <p:attrName>ppt_w</p:attrName>
                                        </p:attrNameLst>
                                      </p:cBhvr>
                                      <p:tavLst>
                                        <p:tav tm="0">
                                          <p:val>
                                            <p:fltVal val="0"/>
                                          </p:val>
                                        </p:tav>
                                        <p:tav tm="100000">
                                          <p:val>
                                            <p:strVal val="#ppt_w"/>
                                          </p:val>
                                        </p:tav>
                                      </p:tavLst>
                                    </p:anim>
                                    <p:anim calcmode="lin" valueType="num">
                                      <p:cBhvr>
                                        <p:cTn id="13" dur="500" fill="hold"/>
                                        <p:tgtEl>
                                          <p:spTgt spid="50"/>
                                        </p:tgtEl>
                                        <p:attrNameLst>
                                          <p:attrName>ppt_h</p:attrName>
                                        </p:attrNameLst>
                                      </p:cBhvr>
                                      <p:tavLst>
                                        <p:tav tm="0">
                                          <p:val>
                                            <p:fltVal val="0"/>
                                          </p:val>
                                        </p:tav>
                                        <p:tav tm="100000">
                                          <p:val>
                                            <p:strVal val="#ppt_h"/>
                                          </p:val>
                                        </p:tav>
                                      </p:tavLst>
                                    </p:anim>
                                    <p:animEffect transition="in" filter="fade">
                                      <p:cBhvr>
                                        <p:cTn id="14" dur="500"/>
                                        <p:tgtEl>
                                          <p:spTgt spid="50"/>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51"/>
                                        </p:tgtEl>
                                        <p:attrNameLst>
                                          <p:attrName>style.visibility</p:attrName>
                                        </p:attrNameLst>
                                      </p:cBhvr>
                                      <p:to>
                                        <p:strVal val="visible"/>
                                      </p:to>
                                    </p:set>
                                    <p:anim calcmode="lin" valueType="num">
                                      <p:cBhvr>
                                        <p:cTn id="17" dur="500" fill="hold"/>
                                        <p:tgtEl>
                                          <p:spTgt spid="51"/>
                                        </p:tgtEl>
                                        <p:attrNameLst>
                                          <p:attrName>ppt_w</p:attrName>
                                        </p:attrNameLst>
                                      </p:cBhvr>
                                      <p:tavLst>
                                        <p:tav tm="0">
                                          <p:val>
                                            <p:fltVal val="0"/>
                                          </p:val>
                                        </p:tav>
                                        <p:tav tm="100000">
                                          <p:val>
                                            <p:strVal val="#ppt_w"/>
                                          </p:val>
                                        </p:tav>
                                      </p:tavLst>
                                    </p:anim>
                                    <p:anim calcmode="lin" valueType="num">
                                      <p:cBhvr>
                                        <p:cTn id="18" dur="500" fill="hold"/>
                                        <p:tgtEl>
                                          <p:spTgt spid="51"/>
                                        </p:tgtEl>
                                        <p:attrNameLst>
                                          <p:attrName>ppt_h</p:attrName>
                                        </p:attrNameLst>
                                      </p:cBhvr>
                                      <p:tavLst>
                                        <p:tav tm="0">
                                          <p:val>
                                            <p:fltVal val="0"/>
                                          </p:val>
                                        </p:tav>
                                        <p:tav tm="100000">
                                          <p:val>
                                            <p:strVal val="#ppt_h"/>
                                          </p:val>
                                        </p:tav>
                                      </p:tavLst>
                                    </p:anim>
                                    <p:animEffect transition="in" filter="fade">
                                      <p:cBhvr>
                                        <p:cTn id="19" dur="500"/>
                                        <p:tgtEl>
                                          <p:spTgt spid="51"/>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52"/>
                                        </p:tgtEl>
                                        <p:attrNameLst>
                                          <p:attrName>style.visibility</p:attrName>
                                        </p:attrNameLst>
                                      </p:cBhvr>
                                      <p:to>
                                        <p:strVal val="visible"/>
                                      </p:to>
                                    </p:set>
                                    <p:anim calcmode="lin" valueType="num">
                                      <p:cBhvr>
                                        <p:cTn id="22" dur="500" fill="hold"/>
                                        <p:tgtEl>
                                          <p:spTgt spid="52"/>
                                        </p:tgtEl>
                                        <p:attrNameLst>
                                          <p:attrName>ppt_w</p:attrName>
                                        </p:attrNameLst>
                                      </p:cBhvr>
                                      <p:tavLst>
                                        <p:tav tm="0">
                                          <p:val>
                                            <p:fltVal val="0"/>
                                          </p:val>
                                        </p:tav>
                                        <p:tav tm="100000">
                                          <p:val>
                                            <p:strVal val="#ppt_w"/>
                                          </p:val>
                                        </p:tav>
                                      </p:tavLst>
                                    </p:anim>
                                    <p:anim calcmode="lin" valueType="num">
                                      <p:cBhvr>
                                        <p:cTn id="23" dur="500" fill="hold"/>
                                        <p:tgtEl>
                                          <p:spTgt spid="52"/>
                                        </p:tgtEl>
                                        <p:attrNameLst>
                                          <p:attrName>ppt_h</p:attrName>
                                        </p:attrNameLst>
                                      </p:cBhvr>
                                      <p:tavLst>
                                        <p:tav tm="0">
                                          <p:val>
                                            <p:fltVal val="0"/>
                                          </p:val>
                                        </p:tav>
                                        <p:tav tm="100000">
                                          <p:val>
                                            <p:strVal val="#ppt_h"/>
                                          </p:val>
                                        </p:tav>
                                      </p:tavLst>
                                    </p:anim>
                                    <p:animEffect transition="in" filter="fade">
                                      <p:cBhvr>
                                        <p:cTn id="24" dur="500"/>
                                        <p:tgtEl>
                                          <p:spTgt spid="52"/>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53"/>
                                        </p:tgtEl>
                                        <p:attrNameLst>
                                          <p:attrName>style.visibility</p:attrName>
                                        </p:attrNameLst>
                                      </p:cBhvr>
                                      <p:to>
                                        <p:strVal val="visible"/>
                                      </p:to>
                                    </p:set>
                                    <p:anim calcmode="lin" valueType="num">
                                      <p:cBhvr>
                                        <p:cTn id="27" dur="500" fill="hold"/>
                                        <p:tgtEl>
                                          <p:spTgt spid="53"/>
                                        </p:tgtEl>
                                        <p:attrNameLst>
                                          <p:attrName>ppt_w</p:attrName>
                                        </p:attrNameLst>
                                      </p:cBhvr>
                                      <p:tavLst>
                                        <p:tav tm="0">
                                          <p:val>
                                            <p:fltVal val="0"/>
                                          </p:val>
                                        </p:tav>
                                        <p:tav tm="100000">
                                          <p:val>
                                            <p:strVal val="#ppt_w"/>
                                          </p:val>
                                        </p:tav>
                                      </p:tavLst>
                                    </p:anim>
                                    <p:anim calcmode="lin" valueType="num">
                                      <p:cBhvr>
                                        <p:cTn id="28" dur="500" fill="hold"/>
                                        <p:tgtEl>
                                          <p:spTgt spid="53"/>
                                        </p:tgtEl>
                                        <p:attrNameLst>
                                          <p:attrName>ppt_h</p:attrName>
                                        </p:attrNameLst>
                                      </p:cBhvr>
                                      <p:tavLst>
                                        <p:tav tm="0">
                                          <p:val>
                                            <p:fltVal val="0"/>
                                          </p:val>
                                        </p:tav>
                                        <p:tav tm="100000">
                                          <p:val>
                                            <p:strVal val="#ppt_h"/>
                                          </p:val>
                                        </p:tav>
                                      </p:tavLst>
                                    </p:anim>
                                    <p:animEffect transition="in" filter="fade">
                                      <p:cBhvr>
                                        <p:cTn id="29" dur="500"/>
                                        <p:tgtEl>
                                          <p:spTgt spid="53"/>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56"/>
                                        </p:tgtEl>
                                        <p:attrNameLst>
                                          <p:attrName>style.visibility</p:attrName>
                                        </p:attrNameLst>
                                      </p:cBhvr>
                                      <p:to>
                                        <p:strVal val="visible"/>
                                      </p:to>
                                    </p:set>
                                    <p:anim calcmode="lin" valueType="num">
                                      <p:cBhvr>
                                        <p:cTn id="32" dur="500" fill="hold"/>
                                        <p:tgtEl>
                                          <p:spTgt spid="56"/>
                                        </p:tgtEl>
                                        <p:attrNameLst>
                                          <p:attrName>ppt_w</p:attrName>
                                        </p:attrNameLst>
                                      </p:cBhvr>
                                      <p:tavLst>
                                        <p:tav tm="0">
                                          <p:val>
                                            <p:fltVal val="0"/>
                                          </p:val>
                                        </p:tav>
                                        <p:tav tm="100000">
                                          <p:val>
                                            <p:strVal val="#ppt_w"/>
                                          </p:val>
                                        </p:tav>
                                      </p:tavLst>
                                    </p:anim>
                                    <p:anim calcmode="lin" valueType="num">
                                      <p:cBhvr>
                                        <p:cTn id="33" dur="500" fill="hold"/>
                                        <p:tgtEl>
                                          <p:spTgt spid="56"/>
                                        </p:tgtEl>
                                        <p:attrNameLst>
                                          <p:attrName>ppt_h</p:attrName>
                                        </p:attrNameLst>
                                      </p:cBhvr>
                                      <p:tavLst>
                                        <p:tav tm="0">
                                          <p:val>
                                            <p:fltVal val="0"/>
                                          </p:val>
                                        </p:tav>
                                        <p:tav tm="100000">
                                          <p:val>
                                            <p:strVal val="#ppt_h"/>
                                          </p:val>
                                        </p:tav>
                                      </p:tavLst>
                                    </p:anim>
                                    <p:animEffect transition="in" filter="fade">
                                      <p:cBhvr>
                                        <p:cTn id="34" dur="500"/>
                                        <p:tgtEl>
                                          <p:spTgt spid="56"/>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57"/>
                                        </p:tgtEl>
                                        <p:attrNameLst>
                                          <p:attrName>style.visibility</p:attrName>
                                        </p:attrNameLst>
                                      </p:cBhvr>
                                      <p:to>
                                        <p:strVal val="visible"/>
                                      </p:to>
                                    </p:set>
                                    <p:anim calcmode="lin" valueType="num">
                                      <p:cBhvr>
                                        <p:cTn id="37" dur="500" fill="hold"/>
                                        <p:tgtEl>
                                          <p:spTgt spid="57"/>
                                        </p:tgtEl>
                                        <p:attrNameLst>
                                          <p:attrName>ppt_w</p:attrName>
                                        </p:attrNameLst>
                                      </p:cBhvr>
                                      <p:tavLst>
                                        <p:tav tm="0">
                                          <p:val>
                                            <p:fltVal val="0"/>
                                          </p:val>
                                        </p:tav>
                                        <p:tav tm="100000">
                                          <p:val>
                                            <p:strVal val="#ppt_w"/>
                                          </p:val>
                                        </p:tav>
                                      </p:tavLst>
                                    </p:anim>
                                    <p:anim calcmode="lin" valueType="num">
                                      <p:cBhvr>
                                        <p:cTn id="38" dur="500" fill="hold"/>
                                        <p:tgtEl>
                                          <p:spTgt spid="57"/>
                                        </p:tgtEl>
                                        <p:attrNameLst>
                                          <p:attrName>ppt_h</p:attrName>
                                        </p:attrNameLst>
                                      </p:cBhvr>
                                      <p:tavLst>
                                        <p:tav tm="0">
                                          <p:val>
                                            <p:fltVal val="0"/>
                                          </p:val>
                                        </p:tav>
                                        <p:tav tm="100000">
                                          <p:val>
                                            <p:strVal val="#ppt_h"/>
                                          </p:val>
                                        </p:tav>
                                      </p:tavLst>
                                    </p:anim>
                                    <p:animEffect transition="in" filter="fade">
                                      <p:cBhvr>
                                        <p:cTn id="39" dur="500"/>
                                        <p:tgtEl>
                                          <p:spTgt spid="57"/>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58"/>
                                        </p:tgtEl>
                                        <p:attrNameLst>
                                          <p:attrName>style.visibility</p:attrName>
                                        </p:attrNameLst>
                                      </p:cBhvr>
                                      <p:to>
                                        <p:strVal val="visible"/>
                                      </p:to>
                                    </p:set>
                                    <p:anim calcmode="lin" valueType="num">
                                      <p:cBhvr>
                                        <p:cTn id="42" dur="500" fill="hold"/>
                                        <p:tgtEl>
                                          <p:spTgt spid="58"/>
                                        </p:tgtEl>
                                        <p:attrNameLst>
                                          <p:attrName>ppt_w</p:attrName>
                                        </p:attrNameLst>
                                      </p:cBhvr>
                                      <p:tavLst>
                                        <p:tav tm="0">
                                          <p:val>
                                            <p:fltVal val="0"/>
                                          </p:val>
                                        </p:tav>
                                        <p:tav tm="100000">
                                          <p:val>
                                            <p:strVal val="#ppt_w"/>
                                          </p:val>
                                        </p:tav>
                                      </p:tavLst>
                                    </p:anim>
                                    <p:anim calcmode="lin" valueType="num">
                                      <p:cBhvr>
                                        <p:cTn id="43" dur="500" fill="hold"/>
                                        <p:tgtEl>
                                          <p:spTgt spid="58"/>
                                        </p:tgtEl>
                                        <p:attrNameLst>
                                          <p:attrName>ppt_h</p:attrName>
                                        </p:attrNameLst>
                                      </p:cBhvr>
                                      <p:tavLst>
                                        <p:tav tm="0">
                                          <p:val>
                                            <p:fltVal val="0"/>
                                          </p:val>
                                        </p:tav>
                                        <p:tav tm="100000">
                                          <p:val>
                                            <p:strVal val="#ppt_h"/>
                                          </p:val>
                                        </p:tav>
                                      </p:tavLst>
                                    </p:anim>
                                    <p:animEffect transition="in" filter="fade">
                                      <p:cBhvr>
                                        <p:cTn id="44" dur="500"/>
                                        <p:tgtEl>
                                          <p:spTgt spid="58"/>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59"/>
                                        </p:tgtEl>
                                        <p:attrNameLst>
                                          <p:attrName>style.visibility</p:attrName>
                                        </p:attrNameLst>
                                      </p:cBhvr>
                                      <p:to>
                                        <p:strVal val="visible"/>
                                      </p:to>
                                    </p:set>
                                    <p:anim calcmode="lin" valueType="num">
                                      <p:cBhvr>
                                        <p:cTn id="47" dur="500" fill="hold"/>
                                        <p:tgtEl>
                                          <p:spTgt spid="59"/>
                                        </p:tgtEl>
                                        <p:attrNameLst>
                                          <p:attrName>ppt_w</p:attrName>
                                        </p:attrNameLst>
                                      </p:cBhvr>
                                      <p:tavLst>
                                        <p:tav tm="0">
                                          <p:val>
                                            <p:fltVal val="0"/>
                                          </p:val>
                                        </p:tav>
                                        <p:tav tm="100000">
                                          <p:val>
                                            <p:strVal val="#ppt_w"/>
                                          </p:val>
                                        </p:tav>
                                      </p:tavLst>
                                    </p:anim>
                                    <p:anim calcmode="lin" valueType="num">
                                      <p:cBhvr>
                                        <p:cTn id="48" dur="500" fill="hold"/>
                                        <p:tgtEl>
                                          <p:spTgt spid="59"/>
                                        </p:tgtEl>
                                        <p:attrNameLst>
                                          <p:attrName>ppt_h</p:attrName>
                                        </p:attrNameLst>
                                      </p:cBhvr>
                                      <p:tavLst>
                                        <p:tav tm="0">
                                          <p:val>
                                            <p:fltVal val="0"/>
                                          </p:val>
                                        </p:tav>
                                        <p:tav tm="100000">
                                          <p:val>
                                            <p:strVal val="#ppt_h"/>
                                          </p:val>
                                        </p:tav>
                                      </p:tavLst>
                                    </p:anim>
                                    <p:animEffect transition="in" filter="fade">
                                      <p:cBhvr>
                                        <p:cTn id="49" dur="500"/>
                                        <p:tgtEl>
                                          <p:spTgt spid="59"/>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60"/>
                                        </p:tgtEl>
                                        <p:attrNameLst>
                                          <p:attrName>style.visibility</p:attrName>
                                        </p:attrNameLst>
                                      </p:cBhvr>
                                      <p:to>
                                        <p:strVal val="visible"/>
                                      </p:to>
                                    </p:set>
                                    <p:anim calcmode="lin" valueType="num">
                                      <p:cBhvr>
                                        <p:cTn id="52" dur="500" fill="hold"/>
                                        <p:tgtEl>
                                          <p:spTgt spid="60"/>
                                        </p:tgtEl>
                                        <p:attrNameLst>
                                          <p:attrName>ppt_w</p:attrName>
                                        </p:attrNameLst>
                                      </p:cBhvr>
                                      <p:tavLst>
                                        <p:tav tm="0">
                                          <p:val>
                                            <p:fltVal val="0"/>
                                          </p:val>
                                        </p:tav>
                                        <p:tav tm="100000">
                                          <p:val>
                                            <p:strVal val="#ppt_w"/>
                                          </p:val>
                                        </p:tav>
                                      </p:tavLst>
                                    </p:anim>
                                    <p:anim calcmode="lin" valueType="num">
                                      <p:cBhvr>
                                        <p:cTn id="53" dur="500" fill="hold"/>
                                        <p:tgtEl>
                                          <p:spTgt spid="60"/>
                                        </p:tgtEl>
                                        <p:attrNameLst>
                                          <p:attrName>ppt_h</p:attrName>
                                        </p:attrNameLst>
                                      </p:cBhvr>
                                      <p:tavLst>
                                        <p:tav tm="0">
                                          <p:val>
                                            <p:fltVal val="0"/>
                                          </p:val>
                                        </p:tav>
                                        <p:tav tm="100000">
                                          <p:val>
                                            <p:strVal val="#ppt_h"/>
                                          </p:val>
                                        </p:tav>
                                      </p:tavLst>
                                    </p:anim>
                                    <p:animEffect transition="in" filter="fade">
                                      <p:cBhvr>
                                        <p:cTn id="54" dur="500"/>
                                        <p:tgtEl>
                                          <p:spTgt spid="60"/>
                                        </p:tgtEl>
                                      </p:cBhvr>
                                    </p:animEffect>
                                  </p:childTnLst>
                                </p:cTn>
                              </p:par>
                              <p:par>
                                <p:cTn id="55" presetID="53" presetClass="entr" presetSubtype="16" fill="hold" grpId="0" nodeType="withEffect">
                                  <p:stCondLst>
                                    <p:cond delay="0"/>
                                  </p:stCondLst>
                                  <p:childTnLst>
                                    <p:set>
                                      <p:cBhvr>
                                        <p:cTn id="56" dur="1" fill="hold">
                                          <p:stCondLst>
                                            <p:cond delay="0"/>
                                          </p:stCondLst>
                                        </p:cTn>
                                        <p:tgtEl>
                                          <p:spTgt spid="61"/>
                                        </p:tgtEl>
                                        <p:attrNameLst>
                                          <p:attrName>style.visibility</p:attrName>
                                        </p:attrNameLst>
                                      </p:cBhvr>
                                      <p:to>
                                        <p:strVal val="visible"/>
                                      </p:to>
                                    </p:set>
                                    <p:anim calcmode="lin" valueType="num">
                                      <p:cBhvr>
                                        <p:cTn id="57" dur="500" fill="hold"/>
                                        <p:tgtEl>
                                          <p:spTgt spid="61"/>
                                        </p:tgtEl>
                                        <p:attrNameLst>
                                          <p:attrName>ppt_w</p:attrName>
                                        </p:attrNameLst>
                                      </p:cBhvr>
                                      <p:tavLst>
                                        <p:tav tm="0">
                                          <p:val>
                                            <p:fltVal val="0"/>
                                          </p:val>
                                        </p:tav>
                                        <p:tav tm="100000">
                                          <p:val>
                                            <p:strVal val="#ppt_w"/>
                                          </p:val>
                                        </p:tav>
                                      </p:tavLst>
                                    </p:anim>
                                    <p:anim calcmode="lin" valueType="num">
                                      <p:cBhvr>
                                        <p:cTn id="58" dur="500" fill="hold"/>
                                        <p:tgtEl>
                                          <p:spTgt spid="61"/>
                                        </p:tgtEl>
                                        <p:attrNameLst>
                                          <p:attrName>ppt_h</p:attrName>
                                        </p:attrNameLst>
                                      </p:cBhvr>
                                      <p:tavLst>
                                        <p:tav tm="0">
                                          <p:val>
                                            <p:fltVal val="0"/>
                                          </p:val>
                                        </p:tav>
                                        <p:tav tm="100000">
                                          <p:val>
                                            <p:strVal val="#ppt_h"/>
                                          </p:val>
                                        </p:tav>
                                      </p:tavLst>
                                    </p:anim>
                                    <p:animEffect transition="in" filter="fade">
                                      <p:cBhvr>
                                        <p:cTn id="59" dur="500"/>
                                        <p:tgtEl>
                                          <p:spTgt spid="61"/>
                                        </p:tgtEl>
                                      </p:cBhvr>
                                    </p:animEffect>
                                  </p:childTnLst>
                                </p:cTn>
                              </p:par>
                              <p:par>
                                <p:cTn id="60" presetID="53" presetClass="entr" presetSubtype="16" fill="hold" grpId="0" nodeType="withEffect">
                                  <p:stCondLst>
                                    <p:cond delay="0"/>
                                  </p:stCondLst>
                                  <p:childTnLst>
                                    <p:set>
                                      <p:cBhvr>
                                        <p:cTn id="61" dur="1" fill="hold">
                                          <p:stCondLst>
                                            <p:cond delay="0"/>
                                          </p:stCondLst>
                                        </p:cTn>
                                        <p:tgtEl>
                                          <p:spTgt spid="54"/>
                                        </p:tgtEl>
                                        <p:attrNameLst>
                                          <p:attrName>style.visibility</p:attrName>
                                        </p:attrNameLst>
                                      </p:cBhvr>
                                      <p:to>
                                        <p:strVal val="visible"/>
                                      </p:to>
                                    </p:set>
                                    <p:anim calcmode="lin" valueType="num">
                                      <p:cBhvr>
                                        <p:cTn id="62" dur="500" fill="hold"/>
                                        <p:tgtEl>
                                          <p:spTgt spid="54"/>
                                        </p:tgtEl>
                                        <p:attrNameLst>
                                          <p:attrName>ppt_w</p:attrName>
                                        </p:attrNameLst>
                                      </p:cBhvr>
                                      <p:tavLst>
                                        <p:tav tm="0">
                                          <p:val>
                                            <p:fltVal val="0"/>
                                          </p:val>
                                        </p:tav>
                                        <p:tav tm="100000">
                                          <p:val>
                                            <p:strVal val="#ppt_w"/>
                                          </p:val>
                                        </p:tav>
                                      </p:tavLst>
                                    </p:anim>
                                    <p:anim calcmode="lin" valueType="num">
                                      <p:cBhvr>
                                        <p:cTn id="63" dur="500" fill="hold"/>
                                        <p:tgtEl>
                                          <p:spTgt spid="54"/>
                                        </p:tgtEl>
                                        <p:attrNameLst>
                                          <p:attrName>ppt_h</p:attrName>
                                        </p:attrNameLst>
                                      </p:cBhvr>
                                      <p:tavLst>
                                        <p:tav tm="0">
                                          <p:val>
                                            <p:fltVal val="0"/>
                                          </p:val>
                                        </p:tav>
                                        <p:tav tm="100000">
                                          <p:val>
                                            <p:strVal val="#ppt_h"/>
                                          </p:val>
                                        </p:tav>
                                      </p:tavLst>
                                    </p:anim>
                                    <p:animEffect transition="in" filter="fade">
                                      <p:cBhvr>
                                        <p:cTn id="64" dur="500"/>
                                        <p:tgtEl>
                                          <p:spTgt spid="54"/>
                                        </p:tgtEl>
                                      </p:cBhvr>
                                    </p:animEffect>
                                  </p:childTnLst>
                                </p:cTn>
                              </p:par>
                              <p:par>
                                <p:cTn id="65" presetID="53" presetClass="entr" presetSubtype="16" fill="hold" grpId="0" nodeType="withEffect">
                                  <p:stCondLst>
                                    <p:cond delay="0"/>
                                  </p:stCondLst>
                                  <p:childTnLst>
                                    <p:set>
                                      <p:cBhvr>
                                        <p:cTn id="66" dur="1" fill="hold">
                                          <p:stCondLst>
                                            <p:cond delay="0"/>
                                          </p:stCondLst>
                                        </p:cTn>
                                        <p:tgtEl>
                                          <p:spTgt spid="55"/>
                                        </p:tgtEl>
                                        <p:attrNameLst>
                                          <p:attrName>style.visibility</p:attrName>
                                        </p:attrNameLst>
                                      </p:cBhvr>
                                      <p:to>
                                        <p:strVal val="visible"/>
                                      </p:to>
                                    </p:set>
                                    <p:anim calcmode="lin" valueType="num">
                                      <p:cBhvr>
                                        <p:cTn id="67" dur="500" fill="hold"/>
                                        <p:tgtEl>
                                          <p:spTgt spid="55"/>
                                        </p:tgtEl>
                                        <p:attrNameLst>
                                          <p:attrName>ppt_w</p:attrName>
                                        </p:attrNameLst>
                                      </p:cBhvr>
                                      <p:tavLst>
                                        <p:tav tm="0">
                                          <p:val>
                                            <p:fltVal val="0"/>
                                          </p:val>
                                        </p:tav>
                                        <p:tav tm="100000">
                                          <p:val>
                                            <p:strVal val="#ppt_w"/>
                                          </p:val>
                                        </p:tav>
                                      </p:tavLst>
                                    </p:anim>
                                    <p:anim calcmode="lin" valueType="num">
                                      <p:cBhvr>
                                        <p:cTn id="68" dur="500" fill="hold"/>
                                        <p:tgtEl>
                                          <p:spTgt spid="55"/>
                                        </p:tgtEl>
                                        <p:attrNameLst>
                                          <p:attrName>ppt_h</p:attrName>
                                        </p:attrNameLst>
                                      </p:cBhvr>
                                      <p:tavLst>
                                        <p:tav tm="0">
                                          <p:val>
                                            <p:fltVal val="0"/>
                                          </p:val>
                                        </p:tav>
                                        <p:tav tm="100000">
                                          <p:val>
                                            <p:strVal val="#ppt_h"/>
                                          </p:val>
                                        </p:tav>
                                      </p:tavLst>
                                    </p:anim>
                                    <p:animEffect transition="in" filter="fade">
                                      <p:cBhvr>
                                        <p:cTn id="69" dur="500"/>
                                        <p:tgtEl>
                                          <p:spTgt spid="55"/>
                                        </p:tgtEl>
                                      </p:cBhvr>
                                    </p:animEffect>
                                  </p:childTnLst>
                                </p:cTn>
                              </p:par>
                              <p:par>
                                <p:cTn id="70" presetID="53" presetClass="entr" presetSubtype="16" fill="hold" grpId="0" nodeType="withEffect">
                                  <p:stCondLst>
                                    <p:cond delay="0"/>
                                  </p:stCondLst>
                                  <p:childTnLst>
                                    <p:set>
                                      <p:cBhvr>
                                        <p:cTn id="71" dur="1" fill="hold">
                                          <p:stCondLst>
                                            <p:cond delay="0"/>
                                          </p:stCondLst>
                                        </p:cTn>
                                        <p:tgtEl>
                                          <p:spTgt spid="62"/>
                                        </p:tgtEl>
                                        <p:attrNameLst>
                                          <p:attrName>style.visibility</p:attrName>
                                        </p:attrNameLst>
                                      </p:cBhvr>
                                      <p:to>
                                        <p:strVal val="visible"/>
                                      </p:to>
                                    </p:set>
                                    <p:anim calcmode="lin" valueType="num">
                                      <p:cBhvr>
                                        <p:cTn id="72" dur="500" fill="hold"/>
                                        <p:tgtEl>
                                          <p:spTgt spid="62"/>
                                        </p:tgtEl>
                                        <p:attrNameLst>
                                          <p:attrName>ppt_w</p:attrName>
                                        </p:attrNameLst>
                                      </p:cBhvr>
                                      <p:tavLst>
                                        <p:tav tm="0">
                                          <p:val>
                                            <p:fltVal val="0"/>
                                          </p:val>
                                        </p:tav>
                                        <p:tav tm="100000">
                                          <p:val>
                                            <p:strVal val="#ppt_w"/>
                                          </p:val>
                                        </p:tav>
                                      </p:tavLst>
                                    </p:anim>
                                    <p:anim calcmode="lin" valueType="num">
                                      <p:cBhvr>
                                        <p:cTn id="73" dur="500" fill="hold"/>
                                        <p:tgtEl>
                                          <p:spTgt spid="62"/>
                                        </p:tgtEl>
                                        <p:attrNameLst>
                                          <p:attrName>ppt_h</p:attrName>
                                        </p:attrNameLst>
                                      </p:cBhvr>
                                      <p:tavLst>
                                        <p:tav tm="0">
                                          <p:val>
                                            <p:fltVal val="0"/>
                                          </p:val>
                                        </p:tav>
                                        <p:tav tm="100000">
                                          <p:val>
                                            <p:strVal val="#ppt_h"/>
                                          </p:val>
                                        </p:tav>
                                      </p:tavLst>
                                    </p:anim>
                                    <p:animEffect transition="in" filter="fade">
                                      <p:cBhvr>
                                        <p:cTn id="74" dur="500"/>
                                        <p:tgtEl>
                                          <p:spTgt spid="62"/>
                                        </p:tgtEl>
                                      </p:cBhvr>
                                    </p:animEffect>
                                  </p:childTnLst>
                                </p:cTn>
                              </p:par>
                              <p:par>
                                <p:cTn id="75" presetID="53" presetClass="entr" presetSubtype="16" fill="hold" grpId="0" nodeType="withEffect">
                                  <p:stCondLst>
                                    <p:cond delay="0"/>
                                  </p:stCondLst>
                                  <p:childTnLst>
                                    <p:set>
                                      <p:cBhvr>
                                        <p:cTn id="76" dur="1" fill="hold">
                                          <p:stCondLst>
                                            <p:cond delay="0"/>
                                          </p:stCondLst>
                                        </p:cTn>
                                        <p:tgtEl>
                                          <p:spTgt spid="63"/>
                                        </p:tgtEl>
                                        <p:attrNameLst>
                                          <p:attrName>style.visibility</p:attrName>
                                        </p:attrNameLst>
                                      </p:cBhvr>
                                      <p:to>
                                        <p:strVal val="visible"/>
                                      </p:to>
                                    </p:set>
                                    <p:anim calcmode="lin" valueType="num">
                                      <p:cBhvr>
                                        <p:cTn id="77" dur="500" fill="hold"/>
                                        <p:tgtEl>
                                          <p:spTgt spid="63"/>
                                        </p:tgtEl>
                                        <p:attrNameLst>
                                          <p:attrName>ppt_w</p:attrName>
                                        </p:attrNameLst>
                                      </p:cBhvr>
                                      <p:tavLst>
                                        <p:tav tm="0">
                                          <p:val>
                                            <p:fltVal val="0"/>
                                          </p:val>
                                        </p:tav>
                                        <p:tav tm="100000">
                                          <p:val>
                                            <p:strVal val="#ppt_w"/>
                                          </p:val>
                                        </p:tav>
                                      </p:tavLst>
                                    </p:anim>
                                    <p:anim calcmode="lin" valueType="num">
                                      <p:cBhvr>
                                        <p:cTn id="78" dur="500" fill="hold"/>
                                        <p:tgtEl>
                                          <p:spTgt spid="63"/>
                                        </p:tgtEl>
                                        <p:attrNameLst>
                                          <p:attrName>ppt_h</p:attrName>
                                        </p:attrNameLst>
                                      </p:cBhvr>
                                      <p:tavLst>
                                        <p:tav tm="0">
                                          <p:val>
                                            <p:fltVal val="0"/>
                                          </p:val>
                                        </p:tav>
                                        <p:tav tm="100000">
                                          <p:val>
                                            <p:strVal val="#ppt_h"/>
                                          </p:val>
                                        </p:tav>
                                      </p:tavLst>
                                    </p:anim>
                                    <p:animEffect transition="in" filter="fade">
                                      <p:cBhvr>
                                        <p:cTn id="79" dur="500"/>
                                        <p:tgtEl>
                                          <p:spTgt spid="63"/>
                                        </p:tgtEl>
                                      </p:cBhvr>
                                    </p:animEffect>
                                  </p:childTnLst>
                                </p:cTn>
                              </p:par>
                              <p:par>
                                <p:cTn id="80" presetID="53" presetClass="entr" presetSubtype="16" fill="hold" grpId="0" nodeType="withEffect">
                                  <p:stCondLst>
                                    <p:cond delay="0"/>
                                  </p:stCondLst>
                                  <p:childTnLst>
                                    <p:set>
                                      <p:cBhvr>
                                        <p:cTn id="81" dur="1" fill="hold">
                                          <p:stCondLst>
                                            <p:cond delay="0"/>
                                          </p:stCondLst>
                                        </p:cTn>
                                        <p:tgtEl>
                                          <p:spTgt spid="64"/>
                                        </p:tgtEl>
                                        <p:attrNameLst>
                                          <p:attrName>style.visibility</p:attrName>
                                        </p:attrNameLst>
                                      </p:cBhvr>
                                      <p:to>
                                        <p:strVal val="visible"/>
                                      </p:to>
                                    </p:set>
                                    <p:anim calcmode="lin" valueType="num">
                                      <p:cBhvr>
                                        <p:cTn id="82" dur="500" fill="hold"/>
                                        <p:tgtEl>
                                          <p:spTgt spid="64"/>
                                        </p:tgtEl>
                                        <p:attrNameLst>
                                          <p:attrName>ppt_w</p:attrName>
                                        </p:attrNameLst>
                                      </p:cBhvr>
                                      <p:tavLst>
                                        <p:tav tm="0">
                                          <p:val>
                                            <p:fltVal val="0"/>
                                          </p:val>
                                        </p:tav>
                                        <p:tav tm="100000">
                                          <p:val>
                                            <p:strVal val="#ppt_w"/>
                                          </p:val>
                                        </p:tav>
                                      </p:tavLst>
                                    </p:anim>
                                    <p:anim calcmode="lin" valueType="num">
                                      <p:cBhvr>
                                        <p:cTn id="83" dur="500" fill="hold"/>
                                        <p:tgtEl>
                                          <p:spTgt spid="64"/>
                                        </p:tgtEl>
                                        <p:attrNameLst>
                                          <p:attrName>ppt_h</p:attrName>
                                        </p:attrNameLst>
                                      </p:cBhvr>
                                      <p:tavLst>
                                        <p:tav tm="0">
                                          <p:val>
                                            <p:fltVal val="0"/>
                                          </p:val>
                                        </p:tav>
                                        <p:tav tm="100000">
                                          <p:val>
                                            <p:strVal val="#ppt_h"/>
                                          </p:val>
                                        </p:tav>
                                      </p:tavLst>
                                    </p:anim>
                                    <p:animEffect transition="in" filter="fade">
                                      <p:cBhvr>
                                        <p:cTn id="84" dur="500"/>
                                        <p:tgtEl>
                                          <p:spTgt spid="64"/>
                                        </p:tgtEl>
                                      </p:cBhvr>
                                    </p:animEffect>
                                  </p:childTnLst>
                                </p:cTn>
                              </p:par>
                              <p:par>
                                <p:cTn id="85" presetID="53" presetClass="entr" presetSubtype="16" fill="hold" grpId="0" nodeType="withEffect">
                                  <p:stCondLst>
                                    <p:cond delay="0"/>
                                  </p:stCondLst>
                                  <p:childTnLst>
                                    <p:set>
                                      <p:cBhvr>
                                        <p:cTn id="86" dur="1" fill="hold">
                                          <p:stCondLst>
                                            <p:cond delay="0"/>
                                          </p:stCondLst>
                                        </p:cTn>
                                        <p:tgtEl>
                                          <p:spTgt spid="65"/>
                                        </p:tgtEl>
                                        <p:attrNameLst>
                                          <p:attrName>style.visibility</p:attrName>
                                        </p:attrNameLst>
                                      </p:cBhvr>
                                      <p:to>
                                        <p:strVal val="visible"/>
                                      </p:to>
                                    </p:set>
                                    <p:anim calcmode="lin" valueType="num">
                                      <p:cBhvr>
                                        <p:cTn id="87" dur="500" fill="hold"/>
                                        <p:tgtEl>
                                          <p:spTgt spid="65"/>
                                        </p:tgtEl>
                                        <p:attrNameLst>
                                          <p:attrName>ppt_w</p:attrName>
                                        </p:attrNameLst>
                                      </p:cBhvr>
                                      <p:tavLst>
                                        <p:tav tm="0">
                                          <p:val>
                                            <p:fltVal val="0"/>
                                          </p:val>
                                        </p:tav>
                                        <p:tav tm="100000">
                                          <p:val>
                                            <p:strVal val="#ppt_w"/>
                                          </p:val>
                                        </p:tav>
                                      </p:tavLst>
                                    </p:anim>
                                    <p:anim calcmode="lin" valueType="num">
                                      <p:cBhvr>
                                        <p:cTn id="88" dur="500" fill="hold"/>
                                        <p:tgtEl>
                                          <p:spTgt spid="65"/>
                                        </p:tgtEl>
                                        <p:attrNameLst>
                                          <p:attrName>ppt_h</p:attrName>
                                        </p:attrNameLst>
                                      </p:cBhvr>
                                      <p:tavLst>
                                        <p:tav tm="0">
                                          <p:val>
                                            <p:fltVal val="0"/>
                                          </p:val>
                                        </p:tav>
                                        <p:tav tm="100000">
                                          <p:val>
                                            <p:strVal val="#ppt_h"/>
                                          </p:val>
                                        </p:tav>
                                      </p:tavLst>
                                    </p:anim>
                                    <p:animEffect transition="in" filter="fade">
                                      <p:cBhvr>
                                        <p:cTn id="89" dur="500"/>
                                        <p:tgtEl>
                                          <p:spTgt spid="65"/>
                                        </p:tgtEl>
                                      </p:cBhvr>
                                    </p:animEffect>
                                  </p:childTnLst>
                                </p:cTn>
                              </p:par>
                              <p:par>
                                <p:cTn id="90" presetID="53" presetClass="entr" presetSubtype="16" fill="hold" grpId="0" nodeType="withEffect">
                                  <p:stCondLst>
                                    <p:cond delay="0"/>
                                  </p:stCondLst>
                                  <p:childTnLst>
                                    <p:set>
                                      <p:cBhvr>
                                        <p:cTn id="91" dur="1" fill="hold">
                                          <p:stCondLst>
                                            <p:cond delay="0"/>
                                          </p:stCondLst>
                                        </p:cTn>
                                        <p:tgtEl>
                                          <p:spTgt spid="66"/>
                                        </p:tgtEl>
                                        <p:attrNameLst>
                                          <p:attrName>style.visibility</p:attrName>
                                        </p:attrNameLst>
                                      </p:cBhvr>
                                      <p:to>
                                        <p:strVal val="visible"/>
                                      </p:to>
                                    </p:set>
                                    <p:anim calcmode="lin" valueType="num">
                                      <p:cBhvr>
                                        <p:cTn id="92" dur="500" fill="hold"/>
                                        <p:tgtEl>
                                          <p:spTgt spid="66"/>
                                        </p:tgtEl>
                                        <p:attrNameLst>
                                          <p:attrName>ppt_w</p:attrName>
                                        </p:attrNameLst>
                                      </p:cBhvr>
                                      <p:tavLst>
                                        <p:tav tm="0">
                                          <p:val>
                                            <p:fltVal val="0"/>
                                          </p:val>
                                        </p:tav>
                                        <p:tav tm="100000">
                                          <p:val>
                                            <p:strVal val="#ppt_w"/>
                                          </p:val>
                                        </p:tav>
                                      </p:tavLst>
                                    </p:anim>
                                    <p:anim calcmode="lin" valueType="num">
                                      <p:cBhvr>
                                        <p:cTn id="93" dur="500" fill="hold"/>
                                        <p:tgtEl>
                                          <p:spTgt spid="66"/>
                                        </p:tgtEl>
                                        <p:attrNameLst>
                                          <p:attrName>ppt_h</p:attrName>
                                        </p:attrNameLst>
                                      </p:cBhvr>
                                      <p:tavLst>
                                        <p:tav tm="0">
                                          <p:val>
                                            <p:fltVal val="0"/>
                                          </p:val>
                                        </p:tav>
                                        <p:tav tm="100000">
                                          <p:val>
                                            <p:strVal val="#ppt_h"/>
                                          </p:val>
                                        </p:tav>
                                      </p:tavLst>
                                    </p:anim>
                                    <p:animEffect transition="in" filter="fade">
                                      <p:cBhvr>
                                        <p:cTn id="94" dur="500"/>
                                        <p:tgtEl>
                                          <p:spTgt spid="66"/>
                                        </p:tgtEl>
                                      </p:cBhvr>
                                    </p:animEffect>
                                  </p:childTnLst>
                                </p:cTn>
                              </p:par>
                              <p:par>
                                <p:cTn id="95" presetID="53" presetClass="entr" presetSubtype="16" fill="hold" grpId="0" nodeType="withEffect">
                                  <p:stCondLst>
                                    <p:cond delay="0"/>
                                  </p:stCondLst>
                                  <p:childTnLst>
                                    <p:set>
                                      <p:cBhvr>
                                        <p:cTn id="96" dur="1" fill="hold">
                                          <p:stCondLst>
                                            <p:cond delay="0"/>
                                          </p:stCondLst>
                                        </p:cTn>
                                        <p:tgtEl>
                                          <p:spTgt spid="67"/>
                                        </p:tgtEl>
                                        <p:attrNameLst>
                                          <p:attrName>style.visibility</p:attrName>
                                        </p:attrNameLst>
                                      </p:cBhvr>
                                      <p:to>
                                        <p:strVal val="visible"/>
                                      </p:to>
                                    </p:set>
                                    <p:anim calcmode="lin" valueType="num">
                                      <p:cBhvr>
                                        <p:cTn id="97" dur="500" fill="hold"/>
                                        <p:tgtEl>
                                          <p:spTgt spid="67"/>
                                        </p:tgtEl>
                                        <p:attrNameLst>
                                          <p:attrName>ppt_w</p:attrName>
                                        </p:attrNameLst>
                                      </p:cBhvr>
                                      <p:tavLst>
                                        <p:tav tm="0">
                                          <p:val>
                                            <p:fltVal val="0"/>
                                          </p:val>
                                        </p:tav>
                                        <p:tav tm="100000">
                                          <p:val>
                                            <p:strVal val="#ppt_w"/>
                                          </p:val>
                                        </p:tav>
                                      </p:tavLst>
                                    </p:anim>
                                    <p:anim calcmode="lin" valueType="num">
                                      <p:cBhvr>
                                        <p:cTn id="98" dur="500" fill="hold"/>
                                        <p:tgtEl>
                                          <p:spTgt spid="67"/>
                                        </p:tgtEl>
                                        <p:attrNameLst>
                                          <p:attrName>ppt_h</p:attrName>
                                        </p:attrNameLst>
                                      </p:cBhvr>
                                      <p:tavLst>
                                        <p:tav tm="0">
                                          <p:val>
                                            <p:fltVal val="0"/>
                                          </p:val>
                                        </p:tav>
                                        <p:tav tm="100000">
                                          <p:val>
                                            <p:strVal val="#ppt_h"/>
                                          </p:val>
                                        </p:tav>
                                      </p:tavLst>
                                    </p:anim>
                                    <p:animEffect transition="in" filter="fade">
                                      <p:cBhvr>
                                        <p:cTn id="99" dur="500"/>
                                        <p:tgtEl>
                                          <p:spTgt spid="67"/>
                                        </p:tgtEl>
                                      </p:cBhvr>
                                    </p:animEffect>
                                  </p:childTnLst>
                                </p:cTn>
                              </p:par>
                              <p:par>
                                <p:cTn id="100" presetID="53" presetClass="entr" presetSubtype="16" fill="hold" grpId="0" nodeType="withEffect">
                                  <p:stCondLst>
                                    <p:cond delay="0"/>
                                  </p:stCondLst>
                                  <p:childTnLst>
                                    <p:set>
                                      <p:cBhvr>
                                        <p:cTn id="101" dur="1" fill="hold">
                                          <p:stCondLst>
                                            <p:cond delay="0"/>
                                          </p:stCondLst>
                                        </p:cTn>
                                        <p:tgtEl>
                                          <p:spTgt spid="68"/>
                                        </p:tgtEl>
                                        <p:attrNameLst>
                                          <p:attrName>style.visibility</p:attrName>
                                        </p:attrNameLst>
                                      </p:cBhvr>
                                      <p:to>
                                        <p:strVal val="visible"/>
                                      </p:to>
                                    </p:set>
                                    <p:anim calcmode="lin" valueType="num">
                                      <p:cBhvr>
                                        <p:cTn id="102" dur="500" fill="hold"/>
                                        <p:tgtEl>
                                          <p:spTgt spid="68"/>
                                        </p:tgtEl>
                                        <p:attrNameLst>
                                          <p:attrName>ppt_w</p:attrName>
                                        </p:attrNameLst>
                                      </p:cBhvr>
                                      <p:tavLst>
                                        <p:tav tm="0">
                                          <p:val>
                                            <p:fltVal val="0"/>
                                          </p:val>
                                        </p:tav>
                                        <p:tav tm="100000">
                                          <p:val>
                                            <p:strVal val="#ppt_w"/>
                                          </p:val>
                                        </p:tav>
                                      </p:tavLst>
                                    </p:anim>
                                    <p:anim calcmode="lin" valueType="num">
                                      <p:cBhvr>
                                        <p:cTn id="103" dur="500" fill="hold"/>
                                        <p:tgtEl>
                                          <p:spTgt spid="68"/>
                                        </p:tgtEl>
                                        <p:attrNameLst>
                                          <p:attrName>ppt_h</p:attrName>
                                        </p:attrNameLst>
                                      </p:cBhvr>
                                      <p:tavLst>
                                        <p:tav tm="0">
                                          <p:val>
                                            <p:fltVal val="0"/>
                                          </p:val>
                                        </p:tav>
                                        <p:tav tm="100000">
                                          <p:val>
                                            <p:strVal val="#ppt_h"/>
                                          </p:val>
                                        </p:tav>
                                      </p:tavLst>
                                    </p:anim>
                                    <p:animEffect transition="in" filter="fade">
                                      <p:cBhvr>
                                        <p:cTn id="104" dur="500"/>
                                        <p:tgtEl>
                                          <p:spTgt spid="68"/>
                                        </p:tgtEl>
                                      </p:cBhvr>
                                    </p:animEffect>
                                  </p:childTnLst>
                                </p:cTn>
                              </p:par>
                              <p:par>
                                <p:cTn id="105" presetID="53" presetClass="entr" presetSubtype="16" fill="hold" grpId="0" nodeType="withEffect">
                                  <p:stCondLst>
                                    <p:cond delay="0"/>
                                  </p:stCondLst>
                                  <p:childTnLst>
                                    <p:set>
                                      <p:cBhvr>
                                        <p:cTn id="106" dur="1" fill="hold">
                                          <p:stCondLst>
                                            <p:cond delay="0"/>
                                          </p:stCondLst>
                                        </p:cTn>
                                        <p:tgtEl>
                                          <p:spTgt spid="69"/>
                                        </p:tgtEl>
                                        <p:attrNameLst>
                                          <p:attrName>style.visibility</p:attrName>
                                        </p:attrNameLst>
                                      </p:cBhvr>
                                      <p:to>
                                        <p:strVal val="visible"/>
                                      </p:to>
                                    </p:set>
                                    <p:anim calcmode="lin" valueType="num">
                                      <p:cBhvr>
                                        <p:cTn id="107" dur="500" fill="hold"/>
                                        <p:tgtEl>
                                          <p:spTgt spid="69"/>
                                        </p:tgtEl>
                                        <p:attrNameLst>
                                          <p:attrName>ppt_w</p:attrName>
                                        </p:attrNameLst>
                                      </p:cBhvr>
                                      <p:tavLst>
                                        <p:tav tm="0">
                                          <p:val>
                                            <p:fltVal val="0"/>
                                          </p:val>
                                        </p:tav>
                                        <p:tav tm="100000">
                                          <p:val>
                                            <p:strVal val="#ppt_w"/>
                                          </p:val>
                                        </p:tav>
                                      </p:tavLst>
                                    </p:anim>
                                    <p:anim calcmode="lin" valueType="num">
                                      <p:cBhvr>
                                        <p:cTn id="108" dur="500" fill="hold"/>
                                        <p:tgtEl>
                                          <p:spTgt spid="69"/>
                                        </p:tgtEl>
                                        <p:attrNameLst>
                                          <p:attrName>ppt_h</p:attrName>
                                        </p:attrNameLst>
                                      </p:cBhvr>
                                      <p:tavLst>
                                        <p:tav tm="0">
                                          <p:val>
                                            <p:fltVal val="0"/>
                                          </p:val>
                                        </p:tav>
                                        <p:tav tm="100000">
                                          <p:val>
                                            <p:strVal val="#ppt_h"/>
                                          </p:val>
                                        </p:tav>
                                      </p:tavLst>
                                    </p:anim>
                                    <p:animEffect transition="in" filter="fade">
                                      <p:cBhvr>
                                        <p:cTn id="109" dur="500"/>
                                        <p:tgtEl>
                                          <p:spTgt spid="69"/>
                                        </p:tgtEl>
                                      </p:cBhvr>
                                    </p:animEffect>
                                  </p:childTnLst>
                                </p:cTn>
                              </p:par>
                            </p:childTnLst>
                          </p:cTn>
                        </p:par>
                        <p:par>
                          <p:cTn id="110" fill="hold">
                            <p:stCondLst>
                              <p:cond delay="500"/>
                            </p:stCondLst>
                            <p:childTnLst>
                              <p:par>
                                <p:cTn id="111" presetID="2" presetClass="entr" presetSubtype="9" fill="hold" nodeType="afterEffect">
                                  <p:stCondLst>
                                    <p:cond delay="0"/>
                                  </p:stCondLst>
                                  <p:childTnLst>
                                    <p:set>
                                      <p:cBhvr>
                                        <p:cTn id="112" dur="1" fill="hold">
                                          <p:stCondLst>
                                            <p:cond delay="0"/>
                                          </p:stCondLst>
                                        </p:cTn>
                                        <p:tgtEl>
                                          <p:spTgt spid="6"/>
                                        </p:tgtEl>
                                        <p:attrNameLst>
                                          <p:attrName>style.visibility</p:attrName>
                                        </p:attrNameLst>
                                      </p:cBhvr>
                                      <p:to>
                                        <p:strVal val="visible"/>
                                      </p:to>
                                    </p:set>
                                    <p:anim calcmode="lin" valueType="num">
                                      <p:cBhvr additive="base">
                                        <p:cTn id="113" dur="500" fill="hold"/>
                                        <p:tgtEl>
                                          <p:spTgt spid="6"/>
                                        </p:tgtEl>
                                        <p:attrNameLst>
                                          <p:attrName>ppt_x</p:attrName>
                                        </p:attrNameLst>
                                      </p:cBhvr>
                                      <p:tavLst>
                                        <p:tav tm="0">
                                          <p:val>
                                            <p:strVal val="0-#ppt_w/2"/>
                                          </p:val>
                                        </p:tav>
                                        <p:tav tm="100000">
                                          <p:val>
                                            <p:strVal val="#ppt_x"/>
                                          </p:val>
                                        </p:tav>
                                      </p:tavLst>
                                    </p:anim>
                                    <p:anim calcmode="lin" valueType="num">
                                      <p:cBhvr additive="base">
                                        <p:cTn id="114" dur="500" fill="hold"/>
                                        <p:tgtEl>
                                          <p:spTgt spid="6"/>
                                        </p:tgtEl>
                                        <p:attrNameLst>
                                          <p:attrName>ppt_y</p:attrName>
                                        </p:attrNameLst>
                                      </p:cBhvr>
                                      <p:tavLst>
                                        <p:tav tm="0">
                                          <p:val>
                                            <p:strVal val="0-#ppt_h/2"/>
                                          </p:val>
                                        </p:tav>
                                        <p:tav tm="100000">
                                          <p:val>
                                            <p:strVal val="#ppt_y"/>
                                          </p:val>
                                        </p:tav>
                                      </p:tavLst>
                                    </p:anim>
                                  </p:childTnLst>
                                </p:cTn>
                              </p:par>
                              <p:par>
                                <p:cTn id="115" presetID="2" presetClass="entr" presetSubtype="8" fill="hold" nodeType="withEffect">
                                  <p:stCondLst>
                                    <p:cond delay="0"/>
                                  </p:stCondLst>
                                  <p:childTnLst>
                                    <p:set>
                                      <p:cBhvr>
                                        <p:cTn id="116" dur="1" fill="hold">
                                          <p:stCondLst>
                                            <p:cond delay="0"/>
                                          </p:stCondLst>
                                        </p:cTn>
                                        <p:tgtEl>
                                          <p:spTgt spid="89"/>
                                        </p:tgtEl>
                                        <p:attrNameLst>
                                          <p:attrName>style.visibility</p:attrName>
                                        </p:attrNameLst>
                                      </p:cBhvr>
                                      <p:to>
                                        <p:strVal val="visible"/>
                                      </p:to>
                                    </p:set>
                                    <p:anim calcmode="lin" valueType="num">
                                      <p:cBhvr additive="base">
                                        <p:cTn id="117" dur="500" fill="hold"/>
                                        <p:tgtEl>
                                          <p:spTgt spid="89"/>
                                        </p:tgtEl>
                                        <p:attrNameLst>
                                          <p:attrName>ppt_x</p:attrName>
                                        </p:attrNameLst>
                                      </p:cBhvr>
                                      <p:tavLst>
                                        <p:tav tm="0">
                                          <p:val>
                                            <p:strVal val="0-#ppt_w/2"/>
                                          </p:val>
                                        </p:tav>
                                        <p:tav tm="100000">
                                          <p:val>
                                            <p:strVal val="#ppt_x"/>
                                          </p:val>
                                        </p:tav>
                                      </p:tavLst>
                                    </p:anim>
                                    <p:anim calcmode="lin" valueType="num">
                                      <p:cBhvr additive="base">
                                        <p:cTn id="118" dur="500" fill="hold"/>
                                        <p:tgtEl>
                                          <p:spTgt spid="89"/>
                                        </p:tgtEl>
                                        <p:attrNameLst>
                                          <p:attrName>ppt_y</p:attrName>
                                        </p:attrNameLst>
                                      </p:cBhvr>
                                      <p:tavLst>
                                        <p:tav tm="0">
                                          <p:val>
                                            <p:strVal val="#ppt_y"/>
                                          </p:val>
                                        </p:tav>
                                        <p:tav tm="100000">
                                          <p:val>
                                            <p:strVal val="#ppt_y"/>
                                          </p:val>
                                        </p:tav>
                                      </p:tavLst>
                                    </p:anim>
                                  </p:childTnLst>
                                </p:cTn>
                              </p:par>
                              <p:par>
                                <p:cTn id="119" presetID="2" presetClass="entr" presetSubtype="12" fill="hold" nodeType="withEffect">
                                  <p:stCondLst>
                                    <p:cond delay="0"/>
                                  </p:stCondLst>
                                  <p:childTnLst>
                                    <p:set>
                                      <p:cBhvr>
                                        <p:cTn id="120" dur="1" fill="hold">
                                          <p:stCondLst>
                                            <p:cond delay="0"/>
                                          </p:stCondLst>
                                        </p:cTn>
                                        <p:tgtEl>
                                          <p:spTgt spid="95"/>
                                        </p:tgtEl>
                                        <p:attrNameLst>
                                          <p:attrName>style.visibility</p:attrName>
                                        </p:attrNameLst>
                                      </p:cBhvr>
                                      <p:to>
                                        <p:strVal val="visible"/>
                                      </p:to>
                                    </p:set>
                                    <p:anim calcmode="lin" valueType="num">
                                      <p:cBhvr additive="base">
                                        <p:cTn id="121" dur="500" fill="hold"/>
                                        <p:tgtEl>
                                          <p:spTgt spid="95"/>
                                        </p:tgtEl>
                                        <p:attrNameLst>
                                          <p:attrName>ppt_x</p:attrName>
                                        </p:attrNameLst>
                                      </p:cBhvr>
                                      <p:tavLst>
                                        <p:tav tm="0">
                                          <p:val>
                                            <p:strVal val="0-#ppt_w/2"/>
                                          </p:val>
                                        </p:tav>
                                        <p:tav tm="100000">
                                          <p:val>
                                            <p:strVal val="#ppt_x"/>
                                          </p:val>
                                        </p:tav>
                                      </p:tavLst>
                                    </p:anim>
                                    <p:anim calcmode="lin" valueType="num">
                                      <p:cBhvr additive="base">
                                        <p:cTn id="122" dur="500" fill="hold"/>
                                        <p:tgtEl>
                                          <p:spTgt spid="95"/>
                                        </p:tgtEl>
                                        <p:attrNameLst>
                                          <p:attrName>ppt_y</p:attrName>
                                        </p:attrNameLst>
                                      </p:cBhvr>
                                      <p:tavLst>
                                        <p:tav tm="0">
                                          <p:val>
                                            <p:strVal val="1+#ppt_h/2"/>
                                          </p:val>
                                        </p:tav>
                                        <p:tav tm="100000">
                                          <p:val>
                                            <p:strVal val="#ppt_y"/>
                                          </p:val>
                                        </p:tav>
                                      </p:tavLst>
                                    </p:anim>
                                  </p:childTnLst>
                                </p:cTn>
                              </p:par>
                              <p:par>
                                <p:cTn id="123" presetID="2" presetClass="entr" presetSubtype="3" fill="hold" nodeType="withEffect">
                                  <p:stCondLst>
                                    <p:cond delay="0"/>
                                  </p:stCondLst>
                                  <p:childTnLst>
                                    <p:set>
                                      <p:cBhvr>
                                        <p:cTn id="124" dur="1" fill="hold">
                                          <p:stCondLst>
                                            <p:cond delay="0"/>
                                          </p:stCondLst>
                                        </p:cTn>
                                        <p:tgtEl>
                                          <p:spTgt spid="5"/>
                                        </p:tgtEl>
                                        <p:attrNameLst>
                                          <p:attrName>style.visibility</p:attrName>
                                        </p:attrNameLst>
                                      </p:cBhvr>
                                      <p:to>
                                        <p:strVal val="visible"/>
                                      </p:to>
                                    </p:set>
                                    <p:anim calcmode="lin" valueType="num">
                                      <p:cBhvr additive="base">
                                        <p:cTn id="125" dur="500" fill="hold"/>
                                        <p:tgtEl>
                                          <p:spTgt spid="5"/>
                                        </p:tgtEl>
                                        <p:attrNameLst>
                                          <p:attrName>ppt_x</p:attrName>
                                        </p:attrNameLst>
                                      </p:cBhvr>
                                      <p:tavLst>
                                        <p:tav tm="0">
                                          <p:val>
                                            <p:strVal val="1+#ppt_w/2"/>
                                          </p:val>
                                        </p:tav>
                                        <p:tav tm="100000">
                                          <p:val>
                                            <p:strVal val="#ppt_x"/>
                                          </p:val>
                                        </p:tav>
                                      </p:tavLst>
                                    </p:anim>
                                    <p:anim calcmode="lin" valueType="num">
                                      <p:cBhvr additive="base">
                                        <p:cTn id="126" dur="500" fill="hold"/>
                                        <p:tgtEl>
                                          <p:spTgt spid="5"/>
                                        </p:tgtEl>
                                        <p:attrNameLst>
                                          <p:attrName>ppt_y</p:attrName>
                                        </p:attrNameLst>
                                      </p:cBhvr>
                                      <p:tavLst>
                                        <p:tav tm="0">
                                          <p:val>
                                            <p:strVal val="0-#ppt_h/2"/>
                                          </p:val>
                                        </p:tav>
                                        <p:tav tm="100000">
                                          <p:val>
                                            <p:strVal val="#ppt_y"/>
                                          </p:val>
                                        </p:tav>
                                      </p:tavLst>
                                    </p:anim>
                                  </p:childTnLst>
                                </p:cTn>
                              </p:par>
                              <p:par>
                                <p:cTn id="127" presetID="2" presetClass="entr" presetSubtype="2" fill="hold" nodeType="withEffect">
                                  <p:stCondLst>
                                    <p:cond delay="0"/>
                                  </p:stCondLst>
                                  <p:childTnLst>
                                    <p:set>
                                      <p:cBhvr>
                                        <p:cTn id="128" dur="1" fill="hold">
                                          <p:stCondLst>
                                            <p:cond delay="0"/>
                                          </p:stCondLst>
                                        </p:cTn>
                                        <p:tgtEl>
                                          <p:spTgt spid="86"/>
                                        </p:tgtEl>
                                        <p:attrNameLst>
                                          <p:attrName>style.visibility</p:attrName>
                                        </p:attrNameLst>
                                      </p:cBhvr>
                                      <p:to>
                                        <p:strVal val="visible"/>
                                      </p:to>
                                    </p:set>
                                    <p:anim calcmode="lin" valueType="num">
                                      <p:cBhvr additive="base">
                                        <p:cTn id="129" dur="500" fill="hold"/>
                                        <p:tgtEl>
                                          <p:spTgt spid="86"/>
                                        </p:tgtEl>
                                        <p:attrNameLst>
                                          <p:attrName>ppt_x</p:attrName>
                                        </p:attrNameLst>
                                      </p:cBhvr>
                                      <p:tavLst>
                                        <p:tav tm="0">
                                          <p:val>
                                            <p:strVal val="1+#ppt_w/2"/>
                                          </p:val>
                                        </p:tav>
                                        <p:tav tm="100000">
                                          <p:val>
                                            <p:strVal val="#ppt_x"/>
                                          </p:val>
                                        </p:tav>
                                      </p:tavLst>
                                    </p:anim>
                                    <p:anim calcmode="lin" valueType="num">
                                      <p:cBhvr additive="base">
                                        <p:cTn id="130" dur="500" fill="hold"/>
                                        <p:tgtEl>
                                          <p:spTgt spid="86"/>
                                        </p:tgtEl>
                                        <p:attrNameLst>
                                          <p:attrName>ppt_y</p:attrName>
                                        </p:attrNameLst>
                                      </p:cBhvr>
                                      <p:tavLst>
                                        <p:tav tm="0">
                                          <p:val>
                                            <p:strVal val="#ppt_y"/>
                                          </p:val>
                                        </p:tav>
                                        <p:tav tm="100000">
                                          <p:val>
                                            <p:strVal val="#ppt_y"/>
                                          </p:val>
                                        </p:tav>
                                      </p:tavLst>
                                    </p:anim>
                                  </p:childTnLst>
                                </p:cTn>
                              </p:par>
                              <p:par>
                                <p:cTn id="131" presetID="2" presetClass="entr" presetSubtype="6" fill="hold" nodeType="withEffect">
                                  <p:stCondLst>
                                    <p:cond delay="0"/>
                                  </p:stCondLst>
                                  <p:childTnLst>
                                    <p:set>
                                      <p:cBhvr>
                                        <p:cTn id="132" dur="1" fill="hold">
                                          <p:stCondLst>
                                            <p:cond delay="0"/>
                                          </p:stCondLst>
                                        </p:cTn>
                                        <p:tgtEl>
                                          <p:spTgt spid="92"/>
                                        </p:tgtEl>
                                        <p:attrNameLst>
                                          <p:attrName>style.visibility</p:attrName>
                                        </p:attrNameLst>
                                      </p:cBhvr>
                                      <p:to>
                                        <p:strVal val="visible"/>
                                      </p:to>
                                    </p:set>
                                    <p:anim calcmode="lin" valueType="num">
                                      <p:cBhvr additive="base">
                                        <p:cTn id="133" dur="500" fill="hold"/>
                                        <p:tgtEl>
                                          <p:spTgt spid="92"/>
                                        </p:tgtEl>
                                        <p:attrNameLst>
                                          <p:attrName>ppt_x</p:attrName>
                                        </p:attrNameLst>
                                      </p:cBhvr>
                                      <p:tavLst>
                                        <p:tav tm="0">
                                          <p:val>
                                            <p:strVal val="1+#ppt_w/2"/>
                                          </p:val>
                                        </p:tav>
                                        <p:tav tm="100000">
                                          <p:val>
                                            <p:strVal val="#ppt_x"/>
                                          </p:val>
                                        </p:tav>
                                      </p:tavLst>
                                    </p:anim>
                                    <p:anim calcmode="lin" valueType="num">
                                      <p:cBhvr additive="base">
                                        <p:cTn id="134" dur="500" fill="hold"/>
                                        <p:tgtEl>
                                          <p:spTgt spid="9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animBg="1"/>
      <p:bldP spid="50" grpId="0" animBg="1"/>
      <p:bldP spid="51" grpId="0" animBg="1"/>
      <p:bldP spid="52" grpId="0" animBg="1"/>
      <p:bldP spid="53" grpId="0" animBg="1"/>
      <p:bldP spid="54" grpId="0" animBg="1"/>
      <p:bldP spid="55" grpId="0" animBg="1"/>
      <p:bldP spid="56" grpId="0" animBg="1"/>
      <p:bldP spid="57" grpId="0" animBg="1"/>
      <p:bldP spid="58" grpId="0" animBg="1"/>
      <p:bldP spid="59" grpId="0" animBg="1"/>
      <p:bldP spid="60" grpId="0" animBg="1"/>
      <p:bldP spid="61" grpId="0" animBg="1"/>
      <p:bldP spid="62" grpId="0" animBg="1"/>
      <p:bldP spid="63" grpId="0" animBg="1"/>
      <p:bldP spid="64" grpId="0" animBg="1"/>
      <p:bldP spid="65" grpId="0" animBg="1"/>
      <p:bldP spid="66" grpId="0" animBg="1"/>
      <p:bldP spid="67" grpId="0" animBg="1"/>
      <p:bldP spid="68" grpId="0" animBg="1"/>
      <p:bldP spid="69"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1432449" y="1955801"/>
            <a:ext cx="3905874" cy="3128826"/>
            <a:chOff x="1312773" y="1658111"/>
            <a:chExt cx="4649115" cy="3724205"/>
          </a:xfrm>
        </p:grpSpPr>
        <p:sp>
          <p:nvSpPr>
            <p:cNvPr id="2" name="矩形 1"/>
            <p:cNvSpPr/>
            <p:nvPr/>
          </p:nvSpPr>
          <p:spPr>
            <a:xfrm rot="18924504">
              <a:off x="1938290" y="1874930"/>
              <a:ext cx="3277476" cy="3507386"/>
            </a:xfrm>
            <a:prstGeom prst="rect">
              <a:avLst/>
            </a:prstGeom>
            <a:blipFill dpi="0" rotWithShape="0">
              <a:blip r:embed="rId1"/>
              <a:srcRect/>
              <a:tile tx="0" ty="0" sx="100000" sy="100000" flip="none" algn="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矩形 2"/>
            <p:cNvSpPr/>
            <p:nvPr/>
          </p:nvSpPr>
          <p:spPr>
            <a:xfrm rot="18924504">
              <a:off x="1312773" y="1658111"/>
              <a:ext cx="730230" cy="781456"/>
            </a:xfrm>
            <a:prstGeom prst="rect">
              <a:avLst/>
            </a:prstGeom>
            <a:noFill/>
            <a:ln w="254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 name="矩形 3"/>
            <p:cNvSpPr/>
            <p:nvPr/>
          </p:nvSpPr>
          <p:spPr>
            <a:xfrm rot="18924504">
              <a:off x="5231658" y="3237895"/>
              <a:ext cx="730230" cy="781456"/>
            </a:xfrm>
            <a:prstGeom prst="rect">
              <a:avLst/>
            </a:prstGeom>
            <a:noFill/>
            <a:ln w="254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矩形 4"/>
            <p:cNvSpPr/>
            <p:nvPr/>
          </p:nvSpPr>
          <p:spPr>
            <a:xfrm rot="18924504">
              <a:off x="2385955" y="2353998"/>
              <a:ext cx="2382146" cy="2549250"/>
            </a:xfrm>
            <a:prstGeom prst="rect">
              <a:avLst/>
            </a:prstGeom>
            <a:no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23" name="矩形 22"/>
          <p:cNvSpPr/>
          <p:nvPr/>
        </p:nvSpPr>
        <p:spPr>
          <a:xfrm>
            <a:off x="5854700" y="1811754"/>
            <a:ext cx="5168900" cy="1126462"/>
          </a:xfrm>
          <a:prstGeom prst="rect">
            <a:avLst/>
          </a:prstGeom>
        </p:spPr>
        <p:txBody>
          <a:bodyPr wrap="square">
            <a:spAutoFit/>
          </a:bodyPr>
          <a:lstStyle/>
          <a:p>
            <a:pPr marL="0" marR="0" lvl="0" indent="0" algn="just" defTabSz="914400" rtl="0" eaLnBrk="1" fontAlgn="auto" latinLnBrk="0" hangingPunct="1">
              <a:lnSpc>
                <a:spcPct val="12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lumMod val="50000"/>
                    <a:lumOff val="50000"/>
                  </a:prstClr>
                </a:solidFill>
                <a:effectLst/>
                <a:uLnTx/>
                <a:uFillTx/>
                <a:latin typeface="Calibri" panose="020F0502020204030204"/>
                <a:ea typeface="微软雅黑" panose="020B0503020204020204" pitchFamily="34" charset="-122"/>
                <a:cs typeface="+mn-cs"/>
              </a:rPr>
              <a:t>用户可以在投影仪或者计算机上进行演示，也可以将演示文稿打印出来，制作成胶片，以便应用到更广泛的领域中。利用</a:t>
            </a:r>
            <a:r>
              <a:rPr kumimoji="0" lang="en-US" altLang="zh-CN" sz="1400" b="0" i="0" u="none" strike="noStrike" kern="1200" cap="none" spc="0" normalizeH="0" baseline="0" noProof="0" dirty="0">
                <a:ln>
                  <a:noFill/>
                </a:ln>
                <a:solidFill>
                  <a:prstClr val="black">
                    <a:lumMod val="50000"/>
                    <a:lumOff val="50000"/>
                  </a:prstClr>
                </a:solidFill>
                <a:effectLst/>
                <a:uLnTx/>
                <a:uFillTx/>
                <a:latin typeface="Calibri" panose="020F0502020204030204"/>
                <a:ea typeface="微软雅黑" panose="020B0503020204020204" pitchFamily="34" charset="-122"/>
                <a:cs typeface="+mn-cs"/>
              </a:rPr>
              <a:t>Microsoft Office PowerPoint</a:t>
            </a:r>
            <a:r>
              <a:rPr kumimoji="0" lang="zh-CN" altLang="en-US" sz="1400" b="0" i="0" u="none" strike="noStrike" kern="1200" cap="none" spc="0" normalizeH="0" baseline="0" noProof="0" dirty="0">
                <a:ln>
                  <a:noFill/>
                </a:ln>
                <a:solidFill>
                  <a:prstClr val="black">
                    <a:lumMod val="50000"/>
                    <a:lumOff val="50000"/>
                  </a:prstClr>
                </a:solidFill>
                <a:effectLst/>
                <a:uLnTx/>
                <a:uFillTx/>
                <a:latin typeface="Calibri" panose="020F0502020204030204"/>
                <a:ea typeface="微软雅黑" panose="020B0503020204020204" pitchFamily="34" charset="-122"/>
                <a:cs typeface="+mn-cs"/>
              </a:rPr>
              <a:t>不仅可以创建演示文稿，还可以在互联网上召开面对面会议、远程会议或在网上给观众展示演示文稿</a:t>
            </a:r>
            <a:endParaRPr kumimoji="0" lang="zh-CN" altLang="en-US" sz="1400" b="0" i="0" u="none" strike="noStrike" kern="1200" cap="none" spc="0" normalizeH="0" baseline="0" noProof="0" dirty="0">
              <a:ln>
                <a:noFill/>
              </a:ln>
              <a:solidFill>
                <a:prstClr val="black">
                  <a:lumMod val="50000"/>
                  <a:lumOff val="50000"/>
                </a:prstClr>
              </a:solidFill>
              <a:effectLst/>
              <a:uLnTx/>
              <a:uFillTx/>
              <a:latin typeface="Calibri" panose="020F0502020204030204"/>
              <a:ea typeface="微软雅黑" panose="020B0503020204020204" pitchFamily="34" charset="-122"/>
              <a:cs typeface="+mn-cs"/>
            </a:endParaRPr>
          </a:p>
        </p:txBody>
      </p:sp>
      <p:sp>
        <p:nvSpPr>
          <p:cNvPr id="24" name="矩形 23"/>
          <p:cNvSpPr/>
          <p:nvPr/>
        </p:nvSpPr>
        <p:spPr>
          <a:xfrm>
            <a:off x="5854700" y="1401298"/>
            <a:ext cx="3100387" cy="401264"/>
          </a:xfrm>
          <a:prstGeom prst="rect">
            <a:avLst/>
          </a:prstGeom>
        </p:spPr>
        <p:txBody>
          <a:bodyPr wrap="square">
            <a:spAutoFit/>
          </a:bodyPr>
          <a:lstStyle/>
          <a:p>
            <a:pPr marL="0" marR="0" lvl="0" indent="0" algn="just" defTabSz="914400" rtl="0" eaLnBrk="1" fontAlgn="auto" latinLnBrk="0" hangingPunct="1">
              <a:lnSpc>
                <a:spcPct val="120000"/>
              </a:lnSpc>
              <a:spcBef>
                <a:spcPts val="0"/>
              </a:spcBef>
              <a:spcAft>
                <a:spcPts val="0"/>
              </a:spcAft>
              <a:buClrTx/>
              <a:buSzTx/>
              <a:buFontTx/>
              <a:buNone/>
              <a:defRPr/>
            </a:pPr>
            <a:r>
              <a:rPr kumimoji="0" lang="zh-CN" altLang="en-US" sz="1800" b="1" i="0" u="none" strike="noStrike" kern="1200" cap="none" spc="0" normalizeH="0" baseline="0" noProof="0" dirty="0">
                <a:ln>
                  <a:noFill/>
                </a:ln>
                <a:solidFill>
                  <a:schemeClr val="accent6"/>
                </a:solidFill>
                <a:effectLst/>
                <a:uLnTx/>
                <a:uFillTx/>
                <a:latin typeface="Calibri" panose="020F0502020204030204"/>
                <a:ea typeface="微软雅黑" panose="020B0503020204020204" pitchFamily="34" charset="-122"/>
                <a:cs typeface="+mn-cs"/>
              </a:rPr>
              <a:t>标题文字添加</a:t>
            </a:r>
            <a:endParaRPr kumimoji="0" lang="zh-CN" altLang="en-US" sz="1800" b="1" i="0" u="none" strike="noStrike" kern="1200" cap="none" spc="0" normalizeH="0" baseline="0" noProof="0" dirty="0">
              <a:ln>
                <a:noFill/>
              </a:ln>
              <a:solidFill>
                <a:schemeClr val="accent6"/>
              </a:solidFill>
              <a:effectLst/>
              <a:uLnTx/>
              <a:uFillTx/>
              <a:latin typeface="Calibri" panose="020F0502020204030204"/>
              <a:ea typeface="微软雅黑" panose="020B0503020204020204" pitchFamily="34" charset="-122"/>
              <a:cs typeface="+mn-cs"/>
            </a:endParaRPr>
          </a:p>
        </p:txBody>
      </p:sp>
      <p:sp>
        <p:nvSpPr>
          <p:cNvPr id="25" name="矩形 24"/>
          <p:cNvSpPr/>
          <p:nvPr/>
        </p:nvSpPr>
        <p:spPr>
          <a:xfrm>
            <a:off x="6446576" y="3948295"/>
            <a:ext cx="1976064" cy="609398"/>
          </a:xfrm>
          <a:prstGeom prst="rect">
            <a:avLst/>
          </a:prstGeom>
        </p:spPr>
        <p:txBody>
          <a:bodyPr wrap="square">
            <a:spAutoFit/>
          </a:bodyPr>
          <a:lstStyle/>
          <a:p>
            <a:pPr marL="0" marR="0" lvl="0" indent="0" algn="just" defTabSz="914400" rtl="0" eaLnBrk="1" fontAlgn="auto" latinLnBrk="0" hangingPunct="1">
              <a:lnSpc>
                <a:spcPct val="12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lumMod val="50000"/>
                    <a:lumOff val="50000"/>
                  </a:prstClr>
                </a:solidFill>
                <a:effectLst/>
                <a:uLnTx/>
                <a:uFillTx/>
                <a:latin typeface="Calibri" panose="020F0502020204030204"/>
                <a:ea typeface="微软雅黑" panose="020B0503020204020204" pitchFamily="34" charset="-122"/>
                <a:cs typeface="+mn-cs"/>
              </a:rPr>
              <a:t>用户可以在投影仪或者计算机上进行演示也可</a:t>
            </a:r>
            <a:endParaRPr kumimoji="0" lang="zh-CN" altLang="en-US" sz="1400" b="0" i="0" u="none" strike="noStrike" kern="1200" cap="none" spc="0" normalizeH="0" baseline="0" noProof="0" dirty="0">
              <a:ln>
                <a:noFill/>
              </a:ln>
              <a:solidFill>
                <a:prstClr val="black">
                  <a:lumMod val="50000"/>
                  <a:lumOff val="50000"/>
                </a:prstClr>
              </a:solidFill>
              <a:effectLst/>
              <a:uLnTx/>
              <a:uFillTx/>
              <a:latin typeface="Calibri" panose="020F0502020204030204"/>
              <a:ea typeface="微软雅黑" panose="020B0503020204020204" pitchFamily="34" charset="-122"/>
              <a:cs typeface="+mn-cs"/>
            </a:endParaRPr>
          </a:p>
        </p:txBody>
      </p:sp>
      <p:sp>
        <p:nvSpPr>
          <p:cNvPr id="26" name="矩形 25"/>
          <p:cNvSpPr/>
          <p:nvPr/>
        </p:nvSpPr>
        <p:spPr>
          <a:xfrm>
            <a:off x="6507535" y="3595671"/>
            <a:ext cx="1518865" cy="338554"/>
          </a:xfrm>
          <a:prstGeom prst="rect">
            <a:avLst/>
          </a:prstGeom>
          <a:solidFill>
            <a:schemeClr val="accent6"/>
          </a:solidFill>
        </p:spPr>
        <p:txBody>
          <a:bodyPr wrap="square">
            <a:spAutoFit/>
          </a:bodyPr>
          <a:lstStyle/>
          <a:p>
            <a:pPr marL="285750" marR="0" lvl="0" indent="-285750" algn="just" defTabSz="914400" rtl="0" eaLnBrk="1" fontAlgn="auto" latinLnBrk="0" hangingPunct="1">
              <a:spcBef>
                <a:spcPts val="0"/>
              </a:spcBef>
              <a:spcAft>
                <a:spcPts val="0"/>
              </a:spcAft>
              <a:buClrTx/>
              <a:buSzTx/>
              <a:buFont typeface="Wingdings" panose="05000000000000000000" pitchFamily="2" charset="2"/>
              <a:buChar char="l"/>
              <a:defRPr/>
            </a:pPr>
            <a:r>
              <a:rPr kumimoji="0" lang="zh-CN" altLang="en-US" sz="1600" b="1" i="0" u="none" strike="noStrike" kern="1200" cap="none" spc="0" normalizeH="0" baseline="0" noProof="0" dirty="0">
                <a:ln>
                  <a:noFill/>
                </a:ln>
                <a:solidFill>
                  <a:schemeClr val="bg1"/>
                </a:solidFill>
                <a:effectLst/>
                <a:uLnTx/>
                <a:uFillTx/>
                <a:latin typeface="Calibri" panose="020F0502020204030204"/>
                <a:ea typeface="微软雅黑" panose="020B0503020204020204" pitchFamily="34" charset="-122"/>
                <a:cs typeface="+mn-cs"/>
              </a:rPr>
              <a:t>文字添加</a:t>
            </a:r>
            <a:endParaRPr kumimoji="0" lang="zh-CN" altLang="en-US" sz="1600" b="1" i="0" u="none" strike="noStrike" kern="1200" cap="none" spc="0" normalizeH="0" baseline="0" noProof="0" dirty="0">
              <a:ln>
                <a:noFill/>
              </a:ln>
              <a:solidFill>
                <a:schemeClr val="bg1"/>
              </a:solidFill>
              <a:effectLst/>
              <a:uLnTx/>
              <a:uFillTx/>
              <a:latin typeface="Calibri" panose="020F0502020204030204"/>
              <a:ea typeface="微软雅黑" panose="020B0503020204020204" pitchFamily="34" charset="-122"/>
              <a:cs typeface="+mn-cs"/>
            </a:endParaRPr>
          </a:p>
        </p:txBody>
      </p:sp>
      <p:sp>
        <p:nvSpPr>
          <p:cNvPr id="28" name="矩形 27"/>
          <p:cNvSpPr/>
          <p:nvPr/>
        </p:nvSpPr>
        <p:spPr>
          <a:xfrm>
            <a:off x="9051664" y="3948295"/>
            <a:ext cx="1976064" cy="609398"/>
          </a:xfrm>
          <a:prstGeom prst="rect">
            <a:avLst/>
          </a:prstGeom>
        </p:spPr>
        <p:txBody>
          <a:bodyPr wrap="square">
            <a:spAutoFit/>
          </a:bodyPr>
          <a:lstStyle/>
          <a:p>
            <a:pPr marL="0" marR="0" lvl="0" indent="0" algn="just" defTabSz="914400" rtl="0" eaLnBrk="1" fontAlgn="auto" latinLnBrk="0" hangingPunct="1">
              <a:lnSpc>
                <a:spcPct val="12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lumMod val="50000"/>
                    <a:lumOff val="50000"/>
                  </a:prstClr>
                </a:solidFill>
                <a:effectLst/>
                <a:uLnTx/>
                <a:uFillTx/>
                <a:latin typeface="Calibri" panose="020F0502020204030204"/>
                <a:ea typeface="微软雅黑" panose="020B0503020204020204" pitchFamily="34" charset="-122"/>
                <a:cs typeface="+mn-cs"/>
              </a:rPr>
              <a:t>用户可以在投影仪或者计算机上进行演示也可</a:t>
            </a:r>
            <a:endParaRPr kumimoji="0" lang="zh-CN" altLang="en-US" sz="1400" b="0" i="0" u="none" strike="noStrike" kern="1200" cap="none" spc="0" normalizeH="0" baseline="0" noProof="0" dirty="0">
              <a:ln>
                <a:noFill/>
              </a:ln>
              <a:solidFill>
                <a:prstClr val="black">
                  <a:lumMod val="50000"/>
                  <a:lumOff val="50000"/>
                </a:prstClr>
              </a:solidFill>
              <a:effectLst/>
              <a:uLnTx/>
              <a:uFillTx/>
              <a:latin typeface="Calibri" panose="020F0502020204030204"/>
              <a:ea typeface="微软雅黑" panose="020B0503020204020204" pitchFamily="34" charset="-122"/>
              <a:cs typeface="+mn-cs"/>
            </a:endParaRPr>
          </a:p>
        </p:txBody>
      </p:sp>
      <p:sp>
        <p:nvSpPr>
          <p:cNvPr id="29" name="矩形 28"/>
          <p:cNvSpPr/>
          <p:nvPr/>
        </p:nvSpPr>
        <p:spPr>
          <a:xfrm>
            <a:off x="9112623" y="3595671"/>
            <a:ext cx="1518865" cy="338554"/>
          </a:xfrm>
          <a:prstGeom prst="rect">
            <a:avLst/>
          </a:prstGeom>
          <a:solidFill>
            <a:schemeClr val="accent6"/>
          </a:solidFill>
        </p:spPr>
        <p:txBody>
          <a:bodyPr wrap="square">
            <a:spAutoFit/>
          </a:bodyPr>
          <a:lstStyle/>
          <a:p>
            <a:pPr marL="285750" marR="0" lvl="0" indent="-285750" algn="just" defTabSz="914400" rtl="0" eaLnBrk="1" fontAlgn="auto" latinLnBrk="0" hangingPunct="1">
              <a:spcBef>
                <a:spcPts val="0"/>
              </a:spcBef>
              <a:spcAft>
                <a:spcPts val="0"/>
              </a:spcAft>
              <a:buClrTx/>
              <a:buSzTx/>
              <a:buFont typeface="Wingdings" panose="05000000000000000000" pitchFamily="2" charset="2"/>
              <a:buChar char="l"/>
              <a:defRPr/>
            </a:pPr>
            <a:r>
              <a:rPr kumimoji="0" lang="zh-CN" altLang="en-US" sz="1600" b="1" i="0" u="none" strike="noStrike" kern="1200" cap="none" spc="0" normalizeH="0" baseline="0" noProof="0" dirty="0">
                <a:ln>
                  <a:noFill/>
                </a:ln>
                <a:solidFill>
                  <a:schemeClr val="bg1"/>
                </a:solidFill>
                <a:effectLst/>
                <a:uLnTx/>
                <a:uFillTx/>
                <a:latin typeface="Calibri" panose="020F0502020204030204"/>
                <a:ea typeface="微软雅黑" panose="020B0503020204020204" pitchFamily="34" charset="-122"/>
                <a:cs typeface="+mn-cs"/>
              </a:rPr>
              <a:t>文字添加</a:t>
            </a:r>
            <a:endParaRPr kumimoji="0" lang="zh-CN" altLang="en-US" sz="1600" b="1" i="0" u="none" strike="noStrike" kern="1200" cap="none" spc="0" normalizeH="0" baseline="0" noProof="0" dirty="0">
              <a:ln>
                <a:noFill/>
              </a:ln>
              <a:solidFill>
                <a:schemeClr val="bg1"/>
              </a:solidFill>
              <a:effectLst/>
              <a:uLnTx/>
              <a:uFillTx/>
              <a:latin typeface="Calibri" panose="020F0502020204030204"/>
              <a:ea typeface="微软雅黑" panose="020B0503020204020204" pitchFamily="34" charset="-122"/>
              <a:cs typeface="+mn-cs"/>
            </a:endParaRPr>
          </a:p>
        </p:txBody>
      </p:sp>
      <p:grpSp>
        <p:nvGrpSpPr>
          <p:cNvPr id="31" name="组合 30"/>
          <p:cNvGrpSpPr/>
          <p:nvPr/>
        </p:nvGrpSpPr>
        <p:grpSpPr>
          <a:xfrm>
            <a:off x="5937689" y="4793913"/>
            <a:ext cx="5227993" cy="1129591"/>
            <a:chOff x="5937689" y="4793913"/>
            <a:chExt cx="5227993" cy="1129591"/>
          </a:xfrm>
        </p:grpSpPr>
        <p:grpSp>
          <p:nvGrpSpPr>
            <p:cNvPr id="32" name="组合 31"/>
            <p:cNvGrpSpPr/>
            <p:nvPr/>
          </p:nvGrpSpPr>
          <p:grpSpPr>
            <a:xfrm>
              <a:off x="5937689" y="4948417"/>
              <a:ext cx="4693799" cy="129590"/>
              <a:chOff x="6102789" y="4948416"/>
              <a:chExt cx="4693799" cy="461783"/>
            </a:xfrm>
          </p:grpSpPr>
          <p:sp>
            <p:nvSpPr>
              <p:cNvPr id="42" name="矩形 41"/>
              <p:cNvSpPr/>
              <p:nvPr/>
            </p:nvSpPr>
            <p:spPr>
              <a:xfrm>
                <a:off x="6102789" y="4948416"/>
                <a:ext cx="4693799" cy="461783"/>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42"/>
              <p:cNvSpPr/>
              <p:nvPr/>
            </p:nvSpPr>
            <p:spPr>
              <a:xfrm>
                <a:off x="6102789" y="4948416"/>
                <a:ext cx="3625411" cy="46178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3" name="组合 32"/>
            <p:cNvGrpSpPr/>
            <p:nvPr/>
          </p:nvGrpSpPr>
          <p:grpSpPr>
            <a:xfrm>
              <a:off x="5937689" y="5314597"/>
              <a:ext cx="4693799" cy="129590"/>
              <a:chOff x="6102789" y="5522640"/>
              <a:chExt cx="4693799" cy="461783"/>
            </a:xfrm>
          </p:grpSpPr>
          <p:sp>
            <p:nvSpPr>
              <p:cNvPr id="40" name="矩形 39"/>
              <p:cNvSpPr/>
              <p:nvPr/>
            </p:nvSpPr>
            <p:spPr>
              <a:xfrm>
                <a:off x="6102789" y="5522640"/>
                <a:ext cx="4693799" cy="461783"/>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40"/>
              <p:cNvSpPr/>
              <p:nvPr/>
            </p:nvSpPr>
            <p:spPr>
              <a:xfrm>
                <a:off x="6102789" y="5522640"/>
                <a:ext cx="4158811" cy="46178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4" name="组合 33"/>
            <p:cNvGrpSpPr/>
            <p:nvPr/>
          </p:nvGrpSpPr>
          <p:grpSpPr>
            <a:xfrm>
              <a:off x="5937689" y="5680777"/>
              <a:ext cx="4693799" cy="129590"/>
              <a:chOff x="6102789" y="6195010"/>
              <a:chExt cx="4693799" cy="461783"/>
            </a:xfrm>
          </p:grpSpPr>
          <p:sp>
            <p:nvSpPr>
              <p:cNvPr id="38" name="矩形 37"/>
              <p:cNvSpPr/>
              <p:nvPr/>
            </p:nvSpPr>
            <p:spPr>
              <a:xfrm>
                <a:off x="6102789" y="6195010"/>
                <a:ext cx="4693799" cy="461783"/>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矩形 38"/>
              <p:cNvSpPr/>
              <p:nvPr/>
            </p:nvSpPr>
            <p:spPr>
              <a:xfrm>
                <a:off x="6102790" y="6195010"/>
                <a:ext cx="3120654" cy="46178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5" name="矩形 34"/>
            <p:cNvSpPr/>
            <p:nvPr/>
          </p:nvSpPr>
          <p:spPr>
            <a:xfrm>
              <a:off x="10430670" y="4793913"/>
              <a:ext cx="735012" cy="368049"/>
            </a:xfrm>
            <a:prstGeom prst="rect">
              <a:avLst/>
            </a:prstGeom>
          </p:spPr>
          <p:txBody>
            <a:bodyPr wrap="square">
              <a:spAutoFit/>
            </a:bodyPr>
            <a:lstStyle/>
            <a:p>
              <a:pPr marL="0" marR="0" lvl="0" indent="0" algn="r" defTabSz="914400" rtl="0" eaLnBrk="1" fontAlgn="auto" latinLnBrk="0" hangingPunct="1">
                <a:lnSpc>
                  <a:spcPct val="120000"/>
                </a:lnSpc>
                <a:spcBef>
                  <a:spcPts val="0"/>
                </a:spcBef>
                <a:spcAft>
                  <a:spcPts val="0"/>
                </a:spcAft>
                <a:buClrTx/>
                <a:buSzTx/>
                <a:buFontTx/>
                <a:buNone/>
                <a:defRPr/>
              </a:pPr>
              <a:r>
                <a:rPr kumimoji="0" lang="en-US" altLang="zh-CN" sz="1600" b="1" i="0" u="none" strike="noStrike" kern="1200" cap="none" spc="0" normalizeH="0" baseline="0" noProof="0" dirty="0">
                  <a:ln>
                    <a:noFill/>
                  </a:ln>
                  <a:solidFill>
                    <a:schemeClr val="tx1">
                      <a:lumMod val="50000"/>
                      <a:lumOff val="50000"/>
                    </a:schemeClr>
                  </a:solidFill>
                  <a:effectLst/>
                  <a:uLnTx/>
                  <a:uFillTx/>
                  <a:latin typeface="Calibri" panose="020F0502020204030204"/>
                  <a:ea typeface="微软雅黑" panose="020B0503020204020204" pitchFamily="34" charset="-122"/>
                  <a:cs typeface="+mn-cs"/>
                </a:rPr>
                <a:t>70%</a:t>
              </a:r>
              <a:endParaRPr kumimoji="0" lang="zh-CN" altLang="en-US" sz="1600" b="1" i="0" u="none" strike="noStrike" kern="1200" cap="none" spc="0" normalizeH="0" baseline="0" noProof="0" dirty="0">
                <a:ln>
                  <a:noFill/>
                </a:ln>
                <a:solidFill>
                  <a:schemeClr val="tx1">
                    <a:lumMod val="50000"/>
                    <a:lumOff val="50000"/>
                  </a:schemeClr>
                </a:solidFill>
                <a:effectLst/>
                <a:uLnTx/>
                <a:uFillTx/>
                <a:latin typeface="Calibri" panose="020F0502020204030204"/>
                <a:ea typeface="微软雅黑" panose="020B0503020204020204" pitchFamily="34" charset="-122"/>
                <a:cs typeface="+mn-cs"/>
              </a:endParaRPr>
            </a:p>
          </p:txBody>
        </p:sp>
        <p:sp>
          <p:nvSpPr>
            <p:cNvPr id="36" name="矩形 35"/>
            <p:cNvSpPr/>
            <p:nvPr/>
          </p:nvSpPr>
          <p:spPr>
            <a:xfrm>
              <a:off x="10430670" y="5174684"/>
              <a:ext cx="735012" cy="368049"/>
            </a:xfrm>
            <a:prstGeom prst="rect">
              <a:avLst/>
            </a:prstGeom>
          </p:spPr>
          <p:txBody>
            <a:bodyPr wrap="square">
              <a:spAutoFit/>
            </a:bodyPr>
            <a:lstStyle/>
            <a:p>
              <a:pPr marL="0" marR="0" lvl="0" indent="0" algn="r" defTabSz="914400" rtl="0" eaLnBrk="1" fontAlgn="auto" latinLnBrk="0" hangingPunct="1">
                <a:lnSpc>
                  <a:spcPct val="120000"/>
                </a:lnSpc>
                <a:spcBef>
                  <a:spcPts val="0"/>
                </a:spcBef>
                <a:spcAft>
                  <a:spcPts val="0"/>
                </a:spcAft>
                <a:buClrTx/>
                <a:buSzTx/>
                <a:buFontTx/>
                <a:buNone/>
                <a:defRPr/>
              </a:pPr>
              <a:r>
                <a:rPr kumimoji="0" lang="en-US" altLang="zh-CN" sz="1600" b="1" i="0" u="none" strike="noStrike" kern="1200" cap="none" spc="0" normalizeH="0" baseline="0" noProof="0" dirty="0">
                  <a:ln>
                    <a:noFill/>
                  </a:ln>
                  <a:solidFill>
                    <a:schemeClr val="tx1">
                      <a:lumMod val="50000"/>
                      <a:lumOff val="50000"/>
                    </a:schemeClr>
                  </a:solidFill>
                  <a:effectLst/>
                  <a:uLnTx/>
                  <a:uFillTx/>
                  <a:latin typeface="Calibri" panose="020F0502020204030204"/>
                  <a:ea typeface="微软雅黑" panose="020B0503020204020204" pitchFamily="34" charset="-122"/>
                  <a:cs typeface="+mn-cs"/>
                </a:rPr>
                <a:t>82%</a:t>
              </a:r>
              <a:endParaRPr kumimoji="0" lang="zh-CN" altLang="en-US" sz="1600" b="1" i="0" u="none" strike="noStrike" kern="1200" cap="none" spc="0" normalizeH="0" baseline="0" noProof="0" dirty="0">
                <a:ln>
                  <a:noFill/>
                </a:ln>
                <a:solidFill>
                  <a:schemeClr val="tx1">
                    <a:lumMod val="50000"/>
                    <a:lumOff val="50000"/>
                  </a:schemeClr>
                </a:solidFill>
                <a:effectLst/>
                <a:uLnTx/>
                <a:uFillTx/>
                <a:latin typeface="Calibri" panose="020F0502020204030204"/>
                <a:ea typeface="微软雅黑" panose="020B0503020204020204" pitchFamily="34" charset="-122"/>
                <a:cs typeface="+mn-cs"/>
              </a:endParaRPr>
            </a:p>
          </p:txBody>
        </p:sp>
        <p:sp>
          <p:nvSpPr>
            <p:cNvPr id="37" name="矩形 36"/>
            <p:cNvSpPr/>
            <p:nvPr/>
          </p:nvSpPr>
          <p:spPr>
            <a:xfrm>
              <a:off x="10430670" y="5555455"/>
              <a:ext cx="735012" cy="368049"/>
            </a:xfrm>
            <a:prstGeom prst="rect">
              <a:avLst/>
            </a:prstGeom>
          </p:spPr>
          <p:txBody>
            <a:bodyPr wrap="square">
              <a:spAutoFit/>
            </a:bodyPr>
            <a:lstStyle/>
            <a:p>
              <a:pPr marL="0" marR="0" lvl="0" indent="0" algn="r" defTabSz="914400" rtl="0" eaLnBrk="1" fontAlgn="auto" latinLnBrk="0" hangingPunct="1">
                <a:lnSpc>
                  <a:spcPct val="120000"/>
                </a:lnSpc>
                <a:spcBef>
                  <a:spcPts val="0"/>
                </a:spcBef>
                <a:spcAft>
                  <a:spcPts val="0"/>
                </a:spcAft>
                <a:buClrTx/>
                <a:buSzTx/>
                <a:buFontTx/>
                <a:buNone/>
                <a:defRPr/>
              </a:pPr>
              <a:r>
                <a:rPr kumimoji="0" lang="en-US" altLang="zh-CN" sz="1600" b="1" i="0" u="none" strike="noStrike" kern="1200" cap="none" spc="0" normalizeH="0" baseline="0" noProof="0" dirty="0">
                  <a:ln>
                    <a:noFill/>
                  </a:ln>
                  <a:solidFill>
                    <a:schemeClr val="tx1">
                      <a:lumMod val="50000"/>
                      <a:lumOff val="50000"/>
                    </a:schemeClr>
                  </a:solidFill>
                  <a:effectLst/>
                  <a:uLnTx/>
                  <a:uFillTx/>
                  <a:latin typeface="Calibri" panose="020F0502020204030204"/>
                  <a:ea typeface="微软雅黑" panose="020B0503020204020204" pitchFamily="34" charset="-122"/>
                  <a:cs typeface="+mn-cs"/>
                </a:rPr>
                <a:t>58%</a:t>
              </a:r>
              <a:endParaRPr kumimoji="0" lang="zh-CN" altLang="en-US" sz="1600" b="1" i="0" u="none" strike="noStrike" kern="1200" cap="none" spc="0" normalizeH="0" baseline="0" noProof="0" dirty="0">
                <a:ln>
                  <a:noFill/>
                </a:ln>
                <a:solidFill>
                  <a:schemeClr val="tx1">
                    <a:lumMod val="50000"/>
                    <a:lumOff val="50000"/>
                  </a:schemeClr>
                </a:solidFill>
                <a:effectLst/>
                <a:uLnTx/>
                <a:uFillTx/>
                <a:latin typeface="Calibri" panose="020F0502020204030204"/>
                <a:ea typeface="微软雅黑" panose="020B0503020204020204" pitchFamily="34" charset="-122"/>
                <a:cs typeface="+mn-cs"/>
              </a:endParaRPr>
            </a:p>
          </p:txBody>
        </p:sp>
      </p:grpSp>
      <p:sp>
        <p:nvSpPr>
          <p:cNvPr id="44" name="加号 43"/>
          <p:cNvSpPr/>
          <p:nvPr/>
        </p:nvSpPr>
        <p:spPr>
          <a:xfrm>
            <a:off x="7414632" y="1302752"/>
            <a:ext cx="335762" cy="335762"/>
          </a:xfrm>
          <a:prstGeom prst="mathPlus">
            <a:avLst>
              <a:gd name="adj1" fmla="val 19520"/>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Freeform 104"/>
          <p:cNvSpPr>
            <a:spLocks noEditPoints="1"/>
          </p:cNvSpPr>
          <p:nvPr/>
        </p:nvSpPr>
        <p:spPr bwMode="auto">
          <a:xfrm>
            <a:off x="6057944" y="3613195"/>
            <a:ext cx="352880" cy="331846"/>
          </a:xfrm>
          <a:custGeom>
            <a:avLst/>
            <a:gdLst>
              <a:gd name="T0" fmla="*/ 120 w 128"/>
              <a:gd name="T1" fmla="*/ 73 h 120"/>
              <a:gd name="T2" fmla="*/ 120 w 128"/>
              <a:gd name="T3" fmla="*/ 56 h 120"/>
              <a:gd name="T4" fmla="*/ 64 w 128"/>
              <a:gd name="T5" fmla="*/ 0 h 120"/>
              <a:gd name="T6" fmla="*/ 8 w 128"/>
              <a:gd name="T7" fmla="*/ 56 h 120"/>
              <a:gd name="T8" fmla="*/ 8 w 128"/>
              <a:gd name="T9" fmla="*/ 73 h 120"/>
              <a:gd name="T10" fmla="*/ 0 w 128"/>
              <a:gd name="T11" fmla="*/ 90 h 120"/>
              <a:gd name="T12" fmla="*/ 21 w 128"/>
              <a:gd name="T13" fmla="*/ 112 h 120"/>
              <a:gd name="T14" fmla="*/ 32 w 128"/>
              <a:gd name="T15" fmla="*/ 120 h 120"/>
              <a:gd name="T16" fmla="*/ 44 w 128"/>
              <a:gd name="T17" fmla="*/ 108 h 120"/>
              <a:gd name="T18" fmla="*/ 44 w 128"/>
              <a:gd name="T19" fmla="*/ 72 h 120"/>
              <a:gd name="T20" fmla="*/ 32 w 128"/>
              <a:gd name="T21" fmla="*/ 60 h 120"/>
              <a:gd name="T22" fmla="*/ 21 w 128"/>
              <a:gd name="T23" fmla="*/ 68 h 120"/>
              <a:gd name="T24" fmla="*/ 16 w 128"/>
              <a:gd name="T25" fmla="*/ 68 h 120"/>
              <a:gd name="T26" fmla="*/ 16 w 128"/>
              <a:gd name="T27" fmla="*/ 56 h 120"/>
              <a:gd name="T28" fmla="*/ 64 w 128"/>
              <a:gd name="T29" fmla="*/ 8 h 120"/>
              <a:gd name="T30" fmla="*/ 112 w 128"/>
              <a:gd name="T31" fmla="*/ 56 h 120"/>
              <a:gd name="T32" fmla="*/ 112 w 128"/>
              <a:gd name="T33" fmla="*/ 68 h 120"/>
              <a:gd name="T34" fmla="*/ 107 w 128"/>
              <a:gd name="T35" fmla="*/ 68 h 120"/>
              <a:gd name="T36" fmla="*/ 96 w 128"/>
              <a:gd name="T37" fmla="*/ 60 h 120"/>
              <a:gd name="T38" fmla="*/ 84 w 128"/>
              <a:gd name="T39" fmla="*/ 72 h 120"/>
              <a:gd name="T40" fmla="*/ 84 w 128"/>
              <a:gd name="T41" fmla="*/ 108 h 120"/>
              <a:gd name="T42" fmla="*/ 96 w 128"/>
              <a:gd name="T43" fmla="*/ 120 h 120"/>
              <a:gd name="T44" fmla="*/ 107 w 128"/>
              <a:gd name="T45" fmla="*/ 112 h 120"/>
              <a:gd name="T46" fmla="*/ 128 w 128"/>
              <a:gd name="T47" fmla="*/ 90 h 120"/>
              <a:gd name="T48" fmla="*/ 120 w 128"/>
              <a:gd name="T49" fmla="*/ 73 h 120"/>
              <a:gd name="T50" fmla="*/ 28 w 128"/>
              <a:gd name="T51" fmla="*/ 72 h 120"/>
              <a:gd name="T52" fmla="*/ 32 w 128"/>
              <a:gd name="T53" fmla="*/ 68 h 120"/>
              <a:gd name="T54" fmla="*/ 36 w 128"/>
              <a:gd name="T55" fmla="*/ 72 h 120"/>
              <a:gd name="T56" fmla="*/ 36 w 128"/>
              <a:gd name="T57" fmla="*/ 108 h 120"/>
              <a:gd name="T58" fmla="*/ 32 w 128"/>
              <a:gd name="T59" fmla="*/ 112 h 120"/>
              <a:gd name="T60" fmla="*/ 28 w 128"/>
              <a:gd name="T61" fmla="*/ 108 h 120"/>
              <a:gd name="T62" fmla="*/ 28 w 128"/>
              <a:gd name="T63" fmla="*/ 72 h 120"/>
              <a:gd name="T64" fmla="*/ 20 w 128"/>
              <a:gd name="T65" fmla="*/ 76 h 120"/>
              <a:gd name="T66" fmla="*/ 20 w 128"/>
              <a:gd name="T67" fmla="*/ 103 h 120"/>
              <a:gd name="T68" fmla="*/ 8 w 128"/>
              <a:gd name="T69" fmla="*/ 90 h 120"/>
              <a:gd name="T70" fmla="*/ 20 w 128"/>
              <a:gd name="T71" fmla="*/ 76 h 120"/>
              <a:gd name="T72" fmla="*/ 100 w 128"/>
              <a:gd name="T73" fmla="*/ 108 h 120"/>
              <a:gd name="T74" fmla="*/ 96 w 128"/>
              <a:gd name="T75" fmla="*/ 112 h 120"/>
              <a:gd name="T76" fmla="*/ 92 w 128"/>
              <a:gd name="T77" fmla="*/ 108 h 120"/>
              <a:gd name="T78" fmla="*/ 92 w 128"/>
              <a:gd name="T79" fmla="*/ 72 h 120"/>
              <a:gd name="T80" fmla="*/ 96 w 128"/>
              <a:gd name="T81" fmla="*/ 68 h 120"/>
              <a:gd name="T82" fmla="*/ 100 w 128"/>
              <a:gd name="T83" fmla="*/ 72 h 120"/>
              <a:gd name="T84" fmla="*/ 100 w 128"/>
              <a:gd name="T85" fmla="*/ 108 h 120"/>
              <a:gd name="T86" fmla="*/ 108 w 128"/>
              <a:gd name="T87" fmla="*/ 103 h 120"/>
              <a:gd name="T88" fmla="*/ 108 w 128"/>
              <a:gd name="T89" fmla="*/ 76 h 120"/>
              <a:gd name="T90" fmla="*/ 120 w 128"/>
              <a:gd name="T91" fmla="*/ 90 h 120"/>
              <a:gd name="T92" fmla="*/ 108 w 128"/>
              <a:gd name="T93" fmla="*/ 103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28" h="120">
                <a:moveTo>
                  <a:pt x="120" y="73"/>
                </a:moveTo>
                <a:cubicBezTo>
                  <a:pt x="120" y="56"/>
                  <a:pt x="120" y="56"/>
                  <a:pt x="120" y="56"/>
                </a:cubicBezTo>
                <a:cubicBezTo>
                  <a:pt x="120" y="25"/>
                  <a:pt x="95" y="0"/>
                  <a:pt x="64" y="0"/>
                </a:cubicBezTo>
                <a:cubicBezTo>
                  <a:pt x="33" y="0"/>
                  <a:pt x="8" y="25"/>
                  <a:pt x="8" y="56"/>
                </a:cubicBezTo>
                <a:cubicBezTo>
                  <a:pt x="8" y="73"/>
                  <a:pt x="8" y="73"/>
                  <a:pt x="8" y="73"/>
                </a:cubicBezTo>
                <a:cubicBezTo>
                  <a:pt x="3" y="77"/>
                  <a:pt x="0" y="83"/>
                  <a:pt x="0" y="90"/>
                </a:cubicBezTo>
                <a:cubicBezTo>
                  <a:pt x="0" y="102"/>
                  <a:pt x="9" y="111"/>
                  <a:pt x="21" y="112"/>
                </a:cubicBezTo>
                <a:cubicBezTo>
                  <a:pt x="22" y="116"/>
                  <a:pt x="27" y="120"/>
                  <a:pt x="32" y="120"/>
                </a:cubicBezTo>
                <a:cubicBezTo>
                  <a:pt x="39" y="120"/>
                  <a:pt x="44" y="114"/>
                  <a:pt x="44" y="108"/>
                </a:cubicBezTo>
                <a:cubicBezTo>
                  <a:pt x="44" y="72"/>
                  <a:pt x="44" y="72"/>
                  <a:pt x="44" y="72"/>
                </a:cubicBezTo>
                <a:cubicBezTo>
                  <a:pt x="44" y="65"/>
                  <a:pt x="39" y="60"/>
                  <a:pt x="32" y="60"/>
                </a:cubicBezTo>
                <a:cubicBezTo>
                  <a:pt x="27" y="60"/>
                  <a:pt x="22" y="63"/>
                  <a:pt x="21" y="68"/>
                </a:cubicBezTo>
                <a:cubicBezTo>
                  <a:pt x="19" y="68"/>
                  <a:pt x="18" y="68"/>
                  <a:pt x="16" y="68"/>
                </a:cubicBezTo>
                <a:cubicBezTo>
                  <a:pt x="16" y="56"/>
                  <a:pt x="16" y="56"/>
                  <a:pt x="16" y="56"/>
                </a:cubicBezTo>
                <a:cubicBezTo>
                  <a:pt x="16" y="29"/>
                  <a:pt x="37" y="8"/>
                  <a:pt x="64" y="8"/>
                </a:cubicBezTo>
                <a:cubicBezTo>
                  <a:pt x="91" y="8"/>
                  <a:pt x="112" y="29"/>
                  <a:pt x="112" y="56"/>
                </a:cubicBezTo>
                <a:cubicBezTo>
                  <a:pt x="112" y="68"/>
                  <a:pt x="112" y="68"/>
                  <a:pt x="112" y="68"/>
                </a:cubicBezTo>
                <a:cubicBezTo>
                  <a:pt x="110" y="68"/>
                  <a:pt x="109" y="68"/>
                  <a:pt x="107" y="68"/>
                </a:cubicBezTo>
                <a:cubicBezTo>
                  <a:pt x="106" y="63"/>
                  <a:pt x="101" y="60"/>
                  <a:pt x="96" y="60"/>
                </a:cubicBezTo>
                <a:cubicBezTo>
                  <a:pt x="89" y="60"/>
                  <a:pt x="84" y="65"/>
                  <a:pt x="84" y="72"/>
                </a:cubicBezTo>
                <a:cubicBezTo>
                  <a:pt x="84" y="108"/>
                  <a:pt x="84" y="108"/>
                  <a:pt x="84" y="108"/>
                </a:cubicBezTo>
                <a:cubicBezTo>
                  <a:pt x="84" y="114"/>
                  <a:pt x="89" y="120"/>
                  <a:pt x="96" y="120"/>
                </a:cubicBezTo>
                <a:cubicBezTo>
                  <a:pt x="101" y="120"/>
                  <a:pt x="106" y="116"/>
                  <a:pt x="107" y="112"/>
                </a:cubicBezTo>
                <a:cubicBezTo>
                  <a:pt x="119" y="111"/>
                  <a:pt x="128" y="102"/>
                  <a:pt x="128" y="90"/>
                </a:cubicBezTo>
                <a:cubicBezTo>
                  <a:pt x="128" y="83"/>
                  <a:pt x="125" y="77"/>
                  <a:pt x="120" y="73"/>
                </a:cubicBezTo>
                <a:close/>
                <a:moveTo>
                  <a:pt x="28" y="72"/>
                </a:moveTo>
                <a:cubicBezTo>
                  <a:pt x="28" y="69"/>
                  <a:pt x="30" y="68"/>
                  <a:pt x="32" y="68"/>
                </a:cubicBezTo>
                <a:cubicBezTo>
                  <a:pt x="34" y="68"/>
                  <a:pt x="36" y="69"/>
                  <a:pt x="36" y="72"/>
                </a:cubicBezTo>
                <a:cubicBezTo>
                  <a:pt x="36" y="108"/>
                  <a:pt x="36" y="108"/>
                  <a:pt x="36" y="108"/>
                </a:cubicBezTo>
                <a:cubicBezTo>
                  <a:pt x="36" y="110"/>
                  <a:pt x="34" y="112"/>
                  <a:pt x="32" y="112"/>
                </a:cubicBezTo>
                <a:cubicBezTo>
                  <a:pt x="30" y="112"/>
                  <a:pt x="28" y="110"/>
                  <a:pt x="28" y="108"/>
                </a:cubicBezTo>
                <a:lnTo>
                  <a:pt x="28" y="72"/>
                </a:lnTo>
                <a:close/>
                <a:moveTo>
                  <a:pt x="20" y="76"/>
                </a:moveTo>
                <a:cubicBezTo>
                  <a:pt x="20" y="103"/>
                  <a:pt x="20" y="103"/>
                  <a:pt x="20" y="103"/>
                </a:cubicBezTo>
                <a:cubicBezTo>
                  <a:pt x="13" y="102"/>
                  <a:pt x="8" y="96"/>
                  <a:pt x="8" y="90"/>
                </a:cubicBezTo>
                <a:cubicBezTo>
                  <a:pt x="8" y="83"/>
                  <a:pt x="13" y="77"/>
                  <a:pt x="20" y="76"/>
                </a:cubicBezTo>
                <a:close/>
                <a:moveTo>
                  <a:pt x="100" y="108"/>
                </a:moveTo>
                <a:cubicBezTo>
                  <a:pt x="100" y="110"/>
                  <a:pt x="98" y="112"/>
                  <a:pt x="96" y="112"/>
                </a:cubicBezTo>
                <a:cubicBezTo>
                  <a:pt x="94" y="112"/>
                  <a:pt x="92" y="110"/>
                  <a:pt x="92" y="108"/>
                </a:cubicBezTo>
                <a:cubicBezTo>
                  <a:pt x="92" y="72"/>
                  <a:pt x="92" y="72"/>
                  <a:pt x="92" y="72"/>
                </a:cubicBezTo>
                <a:cubicBezTo>
                  <a:pt x="92" y="69"/>
                  <a:pt x="94" y="68"/>
                  <a:pt x="96" y="68"/>
                </a:cubicBezTo>
                <a:cubicBezTo>
                  <a:pt x="98" y="68"/>
                  <a:pt x="100" y="69"/>
                  <a:pt x="100" y="72"/>
                </a:cubicBezTo>
                <a:lnTo>
                  <a:pt x="100" y="108"/>
                </a:lnTo>
                <a:close/>
                <a:moveTo>
                  <a:pt x="108" y="103"/>
                </a:moveTo>
                <a:cubicBezTo>
                  <a:pt x="108" y="76"/>
                  <a:pt x="108" y="76"/>
                  <a:pt x="108" y="76"/>
                </a:cubicBezTo>
                <a:cubicBezTo>
                  <a:pt x="115" y="77"/>
                  <a:pt x="120" y="83"/>
                  <a:pt x="120" y="90"/>
                </a:cubicBezTo>
                <a:cubicBezTo>
                  <a:pt x="120" y="96"/>
                  <a:pt x="115" y="102"/>
                  <a:pt x="108" y="103"/>
                </a:cubicBezTo>
                <a:close/>
              </a:path>
            </a:pathLst>
          </a:custGeom>
          <a:solidFill>
            <a:schemeClr val="accent6"/>
          </a:solidFill>
          <a:ln>
            <a:noFill/>
          </a:ln>
        </p:spPr>
        <p:txBody>
          <a:bodyPr vert="horz" wrap="square" lIns="91440" tIns="45720" rIns="91440" bIns="45720" numCol="1" anchor="t" anchorCtr="0" compatLnSpc="1"/>
          <a:lstStyle/>
          <a:p>
            <a:endParaRPr lang="zh-CN" altLang="en-US"/>
          </a:p>
        </p:txBody>
      </p:sp>
      <p:sp>
        <p:nvSpPr>
          <p:cNvPr id="46" name="Freeform 71"/>
          <p:cNvSpPr>
            <a:spLocks noEditPoints="1"/>
          </p:cNvSpPr>
          <p:nvPr/>
        </p:nvSpPr>
        <p:spPr bwMode="auto">
          <a:xfrm>
            <a:off x="8662447" y="3595671"/>
            <a:ext cx="354050" cy="354050"/>
          </a:xfrm>
          <a:custGeom>
            <a:avLst/>
            <a:gdLst>
              <a:gd name="T0" fmla="*/ 60 w 128"/>
              <a:gd name="T1" fmla="*/ 8 h 128"/>
              <a:gd name="T2" fmla="*/ 0 w 128"/>
              <a:gd name="T3" fmla="*/ 68 h 128"/>
              <a:gd name="T4" fmla="*/ 60 w 128"/>
              <a:gd name="T5" fmla="*/ 128 h 128"/>
              <a:gd name="T6" fmla="*/ 120 w 128"/>
              <a:gd name="T7" fmla="*/ 68 h 128"/>
              <a:gd name="T8" fmla="*/ 60 w 128"/>
              <a:gd name="T9" fmla="*/ 68 h 128"/>
              <a:gd name="T10" fmla="*/ 60 w 128"/>
              <a:gd name="T11" fmla="*/ 8 h 128"/>
              <a:gd name="T12" fmla="*/ 111 w 128"/>
              <a:gd name="T13" fmla="*/ 76 h 128"/>
              <a:gd name="T14" fmla="*/ 60 w 128"/>
              <a:gd name="T15" fmla="*/ 120 h 128"/>
              <a:gd name="T16" fmla="*/ 8 w 128"/>
              <a:gd name="T17" fmla="*/ 68 h 128"/>
              <a:gd name="T18" fmla="*/ 52 w 128"/>
              <a:gd name="T19" fmla="*/ 17 h 128"/>
              <a:gd name="T20" fmla="*/ 52 w 128"/>
              <a:gd name="T21" fmla="*/ 76 h 128"/>
              <a:gd name="T22" fmla="*/ 111 w 128"/>
              <a:gd name="T23" fmla="*/ 76 h 128"/>
              <a:gd name="T24" fmla="*/ 68 w 128"/>
              <a:gd name="T25" fmla="*/ 0 h 128"/>
              <a:gd name="T26" fmla="*/ 68 w 128"/>
              <a:gd name="T27" fmla="*/ 60 h 128"/>
              <a:gd name="T28" fmla="*/ 128 w 128"/>
              <a:gd name="T29" fmla="*/ 60 h 128"/>
              <a:gd name="T30" fmla="*/ 68 w 128"/>
              <a:gd name="T31" fmla="*/ 0 h 128"/>
              <a:gd name="T32" fmla="*/ 76 w 128"/>
              <a:gd name="T33" fmla="*/ 9 h 128"/>
              <a:gd name="T34" fmla="*/ 119 w 128"/>
              <a:gd name="T35" fmla="*/ 52 h 128"/>
              <a:gd name="T36" fmla="*/ 76 w 128"/>
              <a:gd name="T37" fmla="*/ 52 h 128"/>
              <a:gd name="T38" fmla="*/ 76 w 128"/>
              <a:gd name="T39" fmla="*/ 9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28" h="128">
                <a:moveTo>
                  <a:pt x="60" y="8"/>
                </a:moveTo>
                <a:cubicBezTo>
                  <a:pt x="27" y="8"/>
                  <a:pt x="0" y="35"/>
                  <a:pt x="0" y="68"/>
                </a:cubicBezTo>
                <a:cubicBezTo>
                  <a:pt x="0" y="101"/>
                  <a:pt x="27" y="128"/>
                  <a:pt x="60" y="128"/>
                </a:cubicBezTo>
                <a:cubicBezTo>
                  <a:pt x="93" y="128"/>
                  <a:pt x="120" y="101"/>
                  <a:pt x="120" y="68"/>
                </a:cubicBezTo>
                <a:cubicBezTo>
                  <a:pt x="104" y="68"/>
                  <a:pt x="60" y="68"/>
                  <a:pt x="60" y="68"/>
                </a:cubicBezTo>
                <a:cubicBezTo>
                  <a:pt x="60" y="68"/>
                  <a:pt x="60" y="24"/>
                  <a:pt x="60" y="8"/>
                </a:cubicBezTo>
                <a:close/>
                <a:moveTo>
                  <a:pt x="111" y="76"/>
                </a:moveTo>
                <a:cubicBezTo>
                  <a:pt x="108" y="101"/>
                  <a:pt x="86" y="120"/>
                  <a:pt x="60" y="120"/>
                </a:cubicBezTo>
                <a:cubicBezTo>
                  <a:pt x="31" y="120"/>
                  <a:pt x="8" y="97"/>
                  <a:pt x="8" y="68"/>
                </a:cubicBezTo>
                <a:cubicBezTo>
                  <a:pt x="8" y="42"/>
                  <a:pt x="27" y="21"/>
                  <a:pt x="52" y="17"/>
                </a:cubicBezTo>
                <a:cubicBezTo>
                  <a:pt x="52" y="43"/>
                  <a:pt x="52" y="76"/>
                  <a:pt x="52" y="76"/>
                </a:cubicBezTo>
                <a:cubicBezTo>
                  <a:pt x="52" y="76"/>
                  <a:pt x="84" y="76"/>
                  <a:pt x="111" y="76"/>
                </a:cubicBezTo>
                <a:close/>
                <a:moveTo>
                  <a:pt x="68" y="0"/>
                </a:moveTo>
                <a:cubicBezTo>
                  <a:pt x="68" y="30"/>
                  <a:pt x="68" y="60"/>
                  <a:pt x="68" y="60"/>
                </a:cubicBezTo>
                <a:cubicBezTo>
                  <a:pt x="68" y="60"/>
                  <a:pt x="82" y="60"/>
                  <a:pt x="128" y="60"/>
                </a:cubicBezTo>
                <a:cubicBezTo>
                  <a:pt x="128" y="27"/>
                  <a:pt x="101" y="0"/>
                  <a:pt x="68" y="0"/>
                </a:cubicBezTo>
                <a:close/>
                <a:moveTo>
                  <a:pt x="76" y="9"/>
                </a:moveTo>
                <a:cubicBezTo>
                  <a:pt x="98" y="12"/>
                  <a:pt x="116" y="30"/>
                  <a:pt x="119" y="52"/>
                </a:cubicBezTo>
                <a:cubicBezTo>
                  <a:pt x="102" y="52"/>
                  <a:pt x="76" y="52"/>
                  <a:pt x="76" y="52"/>
                </a:cubicBezTo>
                <a:cubicBezTo>
                  <a:pt x="76" y="52"/>
                  <a:pt x="76" y="29"/>
                  <a:pt x="76" y="9"/>
                </a:cubicBezTo>
                <a:close/>
              </a:path>
            </a:pathLst>
          </a:custGeom>
          <a:solidFill>
            <a:schemeClr val="accent6"/>
          </a:solidFill>
          <a:ln>
            <a:noFill/>
          </a:ln>
        </p:spPr>
        <p:txBody>
          <a:bodyPr vert="horz" wrap="square" lIns="91440" tIns="45720" rIns="91440" bIns="45720" numCol="1" anchor="t" anchorCtr="0" compatLnSpc="1"/>
          <a:lstStyle/>
          <a:p>
            <a:endParaRPr lang="zh-CN" altLang="en-US">
              <a:solidFill>
                <a:prstClr val="black"/>
              </a:solidFill>
              <a:latin typeface="DINOT-Bold"/>
              <a:ea typeface="微软雅黑" panose="020B0503020204020204" pitchFamily="34" charset="-122"/>
            </a:endParaRPr>
          </a:p>
        </p:txBody>
      </p:sp>
      <p:grpSp>
        <p:nvGrpSpPr>
          <p:cNvPr id="47" name="组合 46"/>
          <p:cNvGrpSpPr/>
          <p:nvPr/>
        </p:nvGrpSpPr>
        <p:grpSpPr>
          <a:xfrm>
            <a:off x="808479" y="95307"/>
            <a:ext cx="4525833" cy="795245"/>
            <a:chOff x="584197" y="167167"/>
            <a:chExt cx="4525833" cy="795245"/>
          </a:xfrm>
        </p:grpSpPr>
        <p:sp>
          <p:nvSpPr>
            <p:cNvPr id="48" name="TextBox 9"/>
            <p:cNvSpPr txBox="1"/>
            <p:nvPr/>
          </p:nvSpPr>
          <p:spPr>
            <a:xfrm>
              <a:off x="598711" y="685413"/>
              <a:ext cx="4204063" cy="276999"/>
            </a:xfrm>
            <a:prstGeom prst="rect">
              <a:avLst/>
            </a:prstGeom>
            <a:noFill/>
          </p:spPr>
          <p:txBody>
            <a:bodyPr wrap="square">
              <a:spAutoFit/>
            </a:bodyPr>
            <a:lstStyle/>
            <a:p>
              <a:pPr algn="dist">
                <a:defRPr/>
              </a:pPr>
              <a:r>
                <a:rPr lang="en-US" altLang="ko-KR" sz="1200" dirty="0">
                  <a:solidFill>
                    <a:schemeClr val="tx1">
                      <a:lumMod val="75000"/>
                      <a:lumOff val="25000"/>
                    </a:schemeClr>
                  </a:solidFill>
                  <a:latin typeface="Arial" panose="020B0604020202020204" pitchFamily="34" charset="0"/>
                  <a:cs typeface="Arial" panose="020B0604020202020204" pitchFamily="34" charset="0"/>
                </a:rPr>
                <a:t>INSERT THE TITLE OF YOUR PRESENTATION HERE    </a:t>
              </a:r>
              <a:endParaRPr lang="en-US" altLang="ko-KR" sz="1200" dirty="0">
                <a:solidFill>
                  <a:schemeClr val="tx1">
                    <a:lumMod val="75000"/>
                    <a:lumOff val="25000"/>
                  </a:schemeClr>
                </a:solidFill>
                <a:latin typeface="Arial" panose="020B0604020202020204" pitchFamily="34" charset="0"/>
                <a:cs typeface="Arial" panose="020B0604020202020204" pitchFamily="34" charset="0"/>
              </a:endParaRPr>
            </a:p>
          </p:txBody>
        </p:sp>
        <p:sp>
          <p:nvSpPr>
            <p:cNvPr id="49" name="TextBox 1"/>
            <p:cNvSpPr txBox="1">
              <a:spLocks noChangeArrowheads="1"/>
            </p:cNvSpPr>
            <p:nvPr/>
          </p:nvSpPr>
          <p:spPr bwMode="auto">
            <a:xfrm>
              <a:off x="584197" y="167167"/>
              <a:ext cx="4525833" cy="584775"/>
            </a:xfrm>
            <a:prstGeom prst="rect">
              <a:avLst/>
            </a:prstGeom>
            <a:noFill/>
            <a:ln w="9525">
              <a:noFill/>
              <a:miter lim="800000"/>
            </a:ln>
          </p:spPr>
          <p:txBody>
            <a:bodyPr wrap="square">
              <a:spAutoFit/>
            </a:bodyPr>
            <a:lstStyle/>
            <a:p>
              <a:r>
                <a:rPr lang="zh-CN" altLang="en-US" sz="3200" b="1" dirty="0">
                  <a:solidFill>
                    <a:schemeClr val="accent6">
                      <a:lumMod val="50000"/>
                    </a:schemeClr>
                  </a:solidFill>
                  <a:latin typeface="+mj-ea"/>
                  <a:ea typeface="+mj-ea"/>
                  <a:cs typeface="Arial" panose="020B0604020202020204" pitchFamily="34" charset="0"/>
                </a:rPr>
                <a:t>单击此处添加文字标题</a:t>
              </a:r>
              <a:endParaRPr lang="en-US" altLang="ko-KR" sz="3200" b="1" dirty="0">
                <a:solidFill>
                  <a:schemeClr val="accent6">
                    <a:lumMod val="50000"/>
                  </a:schemeClr>
                </a:solidFill>
                <a:latin typeface="+mj-ea"/>
                <a:ea typeface="+mj-ea"/>
                <a:cs typeface="Arial" panose="020B0604020202020204" pitchFamily="34" charset="0"/>
              </a:endParaRPr>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p:stCondLst>
                              <p:cond delay="500"/>
                            </p:stCondLst>
                            <p:childTnLst>
                              <p:par>
                                <p:cTn id="11" presetID="2" presetClass="entr" presetSubtype="2" fill="hold" grpId="0" nodeType="afterEffect">
                                  <p:stCondLst>
                                    <p:cond delay="0"/>
                                  </p:stCondLst>
                                  <p:childTnLst>
                                    <p:set>
                                      <p:cBhvr>
                                        <p:cTn id="12" dur="1" fill="hold">
                                          <p:stCondLst>
                                            <p:cond delay="0"/>
                                          </p:stCondLst>
                                        </p:cTn>
                                        <p:tgtEl>
                                          <p:spTgt spid="24"/>
                                        </p:tgtEl>
                                        <p:attrNameLst>
                                          <p:attrName>style.visibility</p:attrName>
                                        </p:attrNameLst>
                                      </p:cBhvr>
                                      <p:to>
                                        <p:strVal val="visible"/>
                                      </p:to>
                                    </p:set>
                                    <p:anim calcmode="lin" valueType="num">
                                      <p:cBhvr additive="base">
                                        <p:cTn id="13" dur="500" fill="hold"/>
                                        <p:tgtEl>
                                          <p:spTgt spid="24"/>
                                        </p:tgtEl>
                                        <p:attrNameLst>
                                          <p:attrName>ppt_x</p:attrName>
                                        </p:attrNameLst>
                                      </p:cBhvr>
                                      <p:tavLst>
                                        <p:tav tm="0">
                                          <p:val>
                                            <p:strVal val="1+#ppt_w/2"/>
                                          </p:val>
                                        </p:tav>
                                        <p:tav tm="100000">
                                          <p:val>
                                            <p:strVal val="#ppt_x"/>
                                          </p:val>
                                        </p:tav>
                                      </p:tavLst>
                                    </p:anim>
                                    <p:anim calcmode="lin" valueType="num">
                                      <p:cBhvr additive="base">
                                        <p:cTn id="14" dur="500" fill="hold"/>
                                        <p:tgtEl>
                                          <p:spTgt spid="24"/>
                                        </p:tgtEl>
                                        <p:attrNameLst>
                                          <p:attrName>ppt_y</p:attrName>
                                        </p:attrNameLst>
                                      </p:cBhvr>
                                      <p:tavLst>
                                        <p:tav tm="0">
                                          <p:val>
                                            <p:strVal val="#ppt_y"/>
                                          </p:val>
                                        </p:tav>
                                        <p:tav tm="100000">
                                          <p:val>
                                            <p:strVal val="#ppt_y"/>
                                          </p:val>
                                        </p:tav>
                                      </p:tavLst>
                                    </p:anim>
                                  </p:childTnLst>
                                </p:cTn>
                              </p:par>
                              <p:par>
                                <p:cTn id="15" presetID="10" presetClass="entr" presetSubtype="0" fill="hold" grpId="0" nodeType="withEffect">
                                  <p:stCondLst>
                                    <p:cond delay="0"/>
                                  </p:stCondLst>
                                  <p:childTnLst>
                                    <p:set>
                                      <p:cBhvr>
                                        <p:cTn id="16" dur="1" fill="hold">
                                          <p:stCondLst>
                                            <p:cond delay="0"/>
                                          </p:stCondLst>
                                        </p:cTn>
                                        <p:tgtEl>
                                          <p:spTgt spid="44"/>
                                        </p:tgtEl>
                                        <p:attrNameLst>
                                          <p:attrName>style.visibility</p:attrName>
                                        </p:attrNameLst>
                                      </p:cBhvr>
                                      <p:to>
                                        <p:strVal val="visible"/>
                                      </p:to>
                                    </p:set>
                                    <p:animEffect transition="in" filter="fade">
                                      <p:cBhvr>
                                        <p:cTn id="17" dur="500"/>
                                        <p:tgtEl>
                                          <p:spTgt spid="44"/>
                                        </p:tgtEl>
                                      </p:cBhvr>
                                    </p:animEffect>
                                  </p:childTnLst>
                                </p:cTn>
                              </p:par>
                            </p:childTnLst>
                          </p:cTn>
                        </p:par>
                        <p:par>
                          <p:cTn id="18" fill="hold">
                            <p:stCondLst>
                              <p:cond delay="1000"/>
                            </p:stCondLst>
                            <p:childTnLst>
                              <p:par>
                                <p:cTn id="19" presetID="22" presetClass="entr" presetSubtype="8" fill="hold" grpId="0" nodeType="afterEffect">
                                  <p:stCondLst>
                                    <p:cond delay="0"/>
                                  </p:stCondLst>
                                  <p:childTnLst>
                                    <p:set>
                                      <p:cBhvr>
                                        <p:cTn id="20" dur="1" fill="hold">
                                          <p:stCondLst>
                                            <p:cond delay="0"/>
                                          </p:stCondLst>
                                        </p:cTn>
                                        <p:tgtEl>
                                          <p:spTgt spid="23"/>
                                        </p:tgtEl>
                                        <p:attrNameLst>
                                          <p:attrName>style.visibility</p:attrName>
                                        </p:attrNameLst>
                                      </p:cBhvr>
                                      <p:to>
                                        <p:strVal val="visible"/>
                                      </p:to>
                                    </p:set>
                                    <p:animEffect transition="in" filter="wipe(left)">
                                      <p:cBhvr>
                                        <p:cTn id="21" dur="500"/>
                                        <p:tgtEl>
                                          <p:spTgt spid="23"/>
                                        </p:tgtEl>
                                      </p:cBhvr>
                                    </p:animEffect>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25"/>
                                        </p:tgtEl>
                                        <p:attrNameLst>
                                          <p:attrName>style.visibility</p:attrName>
                                        </p:attrNameLst>
                                      </p:cBhvr>
                                      <p:to>
                                        <p:strVal val="visible"/>
                                      </p:to>
                                    </p:set>
                                    <p:anim calcmode="lin" valueType="num">
                                      <p:cBhvr>
                                        <p:cTn id="25" dur="500" fill="hold"/>
                                        <p:tgtEl>
                                          <p:spTgt spid="25"/>
                                        </p:tgtEl>
                                        <p:attrNameLst>
                                          <p:attrName>ppt_w</p:attrName>
                                        </p:attrNameLst>
                                      </p:cBhvr>
                                      <p:tavLst>
                                        <p:tav tm="0">
                                          <p:val>
                                            <p:fltVal val="0"/>
                                          </p:val>
                                        </p:tav>
                                        <p:tav tm="100000">
                                          <p:val>
                                            <p:strVal val="#ppt_w"/>
                                          </p:val>
                                        </p:tav>
                                      </p:tavLst>
                                    </p:anim>
                                    <p:anim calcmode="lin" valueType="num">
                                      <p:cBhvr>
                                        <p:cTn id="26" dur="500" fill="hold"/>
                                        <p:tgtEl>
                                          <p:spTgt spid="25"/>
                                        </p:tgtEl>
                                        <p:attrNameLst>
                                          <p:attrName>ppt_h</p:attrName>
                                        </p:attrNameLst>
                                      </p:cBhvr>
                                      <p:tavLst>
                                        <p:tav tm="0">
                                          <p:val>
                                            <p:fltVal val="0"/>
                                          </p:val>
                                        </p:tav>
                                        <p:tav tm="100000">
                                          <p:val>
                                            <p:strVal val="#ppt_h"/>
                                          </p:val>
                                        </p:tav>
                                      </p:tavLst>
                                    </p:anim>
                                    <p:animEffect transition="in" filter="fade">
                                      <p:cBhvr>
                                        <p:cTn id="27" dur="500"/>
                                        <p:tgtEl>
                                          <p:spTgt spid="25"/>
                                        </p:tgtEl>
                                      </p:cBhvr>
                                    </p:animEffect>
                                  </p:childTnLst>
                                </p:cTn>
                              </p:par>
                              <p:par>
                                <p:cTn id="28" presetID="53" presetClass="entr" presetSubtype="16" fill="hold" grpId="0" nodeType="withEffect">
                                  <p:stCondLst>
                                    <p:cond delay="0"/>
                                  </p:stCondLst>
                                  <p:childTnLst>
                                    <p:set>
                                      <p:cBhvr>
                                        <p:cTn id="29" dur="1" fill="hold">
                                          <p:stCondLst>
                                            <p:cond delay="0"/>
                                          </p:stCondLst>
                                        </p:cTn>
                                        <p:tgtEl>
                                          <p:spTgt spid="26"/>
                                        </p:tgtEl>
                                        <p:attrNameLst>
                                          <p:attrName>style.visibility</p:attrName>
                                        </p:attrNameLst>
                                      </p:cBhvr>
                                      <p:to>
                                        <p:strVal val="visible"/>
                                      </p:to>
                                    </p:set>
                                    <p:anim calcmode="lin" valueType="num">
                                      <p:cBhvr>
                                        <p:cTn id="30" dur="500" fill="hold"/>
                                        <p:tgtEl>
                                          <p:spTgt spid="26"/>
                                        </p:tgtEl>
                                        <p:attrNameLst>
                                          <p:attrName>ppt_w</p:attrName>
                                        </p:attrNameLst>
                                      </p:cBhvr>
                                      <p:tavLst>
                                        <p:tav tm="0">
                                          <p:val>
                                            <p:fltVal val="0"/>
                                          </p:val>
                                        </p:tav>
                                        <p:tav tm="100000">
                                          <p:val>
                                            <p:strVal val="#ppt_w"/>
                                          </p:val>
                                        </p:tav>
                                      </p:tavLst>
                                    </p:anim>
                                    <p:anim calcmode="lin" valueType="num">
                                      <p:cBhvr>
                                        <p:cTn id="31" dur="500" fill="hold"/>
                                        <p:tgtEl>
                                          <p:spTgt spid="26"/>
                                        </p:tgtEl>
                                        <p:attrNameLst>
                                          <p:attrName>ppt_h</p:attrName>
                                        </p:attrNameLst>
                                      </p:cBhvr>
                                      <p:tavLst>
                                        <p:tav tm="0">
                                          <p:val>
                                            <p:fltVal val="0"/>
                                          </p:val>
                                        </p:tav>
                                        <p:tav tm="100000">
                                          <p:val>
                                            <p:strVal val="#ppt_h"/>
                                          </p:val>
                                        </p:tav>
                                      </p:tavLst>
                                    </p:anim>
                                    <p:animEffect transition="in" filter="fade">
                                      <p:cBhvr>
                                        <p:cTn id="32" dur="500"/>
                                        <p:tgtEl>
                                          <p:spTgt spid="26"/>
                                        </p:tgtEl>
                                      </p:cBhvr>
                                    </p:animEffect>
                                  </p:childTnLst>
                                </p:cTn>
                              </p:par>
                              <p:par>
                                <p:cTn id="33" presetID="53" presetClass="entr" presetSubtype="16" fill="hold" grpId="0" nodeType="withEffect">
                                  <p:stCondLst>
                                    <p:cond delay="0"/>
                                  </p:stCondLst>
                                  <p:childTnLst>
                                    <p:set>
                                      <p:cBhvr>
                                        <p:cTn id="34" dur="1" fill="hold">
                                          <p:stCondLst>
                                            <p:cond delay="0"/>
                                          </p:stCondLst>
                                        </p:cTn>
                                        <p:tgtEl>
                                          <p:spTgt spid="28"/>
                                        </p:tgtEl>
                                        <p:attrNameLst>
                                          <p:attrName>style.visibility</p:attrName>
                                        </p:attrNameLst>
                                      </p:cBhvr>
                                      <p:to>
                                        <p:strVal val="visible"/>
                                      </p:to>
                                    </p:set>
                                    <p:anim calcmode="lin" valueType="num">
                                      <p:cBhvr>
                                        <p:cTn id="35" dur="500" fill="hold"/>
                                        <p:tgtEl>
                                          <p:spTgt spid="28"/>
                                        </p:tgtEl>
                                        <p:attrNameLst>
                                          <p:attrName>ppt_w</p:attrName>
                                        </p:attrNameLst>
                                      </p:cBhvr>
                                      <p:tavLst>
                                        <p:tav tm="0">
                                          <p:val>
                                            <p:fltVal val="0"/>
                                          </p:val>
                                        </p:tav>
                                        <p:tav tm="100000">
                                          <p:val>
                                            <p:strVal val="#ppt_w"/>
                                          </p:val>
                                        </p:tav>
                                      </p:tavLst>
                                    </p:anim>
                                    <p:anim calcmode="lin" valueType="num">
                                      <p:cBhvr>
                                        <p:cTn id="36" dur="500" fill="hold"/>
                                        <p:tgtEl>
                                          <p:spTgt spid="28"/>
                                        </p:tgtEl>
                                        <p:attrNameLst>
                                          <p:attrName>ppt_h</p:attrName>
                                        </p:attrNameLst>
                                      </p:cBhvr>
                                      <p:tavLst>
                                        <p:tav tm="0">
                                          <p:val>
                                            <p:fltVal val="0"/>
                                          </p:val>
                                        </p:tav>
                                        <p:tav tm="100000">
                                          <p:val>
                                            <p:strVal val="#ppt_h"/>
                                          </p:val>
                                        </p:tav>
                                      </p:tavLst>
                                    </p:anim>
                                    <p:animEffect transition="in" filter="fade">
                                      <p:cBhvr>
                                        <p:cTn id="37" dur="500"/>
                                        <p:tgtEl>
                                          <p:spTgt spid="28"/>
                                        </p:tgtEl>
                                      </p:cBhvr>
                                    </p:animEffect>
                                  </p:childTnLst>
                                </p:cTn>
                              </p:par>
                              <p:par>
                                <p:cTn id="38" presetID="53" presetClass="entr" presetSubtype="16" fill="hold" grpId="0" nodeType="withEffect">
                                  <p:stCondLst>
                                    <p:cond delay="0"/>
                                  </p:stCondLst>
                                  <p:childTnLst>
                                    <p:set>
                                      <p:cBhvr>
                                        <p:cTn id="39" dur="1" fill="hold">
                                          <p:stCondLst>
                                            <p:cond delay="0"/>
                                          </p:stCondLst>
                                        </p:cTn>
                                        <p:tgtEl>
                                          <p:spTgt spid="29"/>
                                        </p:tgtEl>
                                        <p:attrNameLst>
                                          <p:attrName>style.visibility</p:attrName>
                                        </p:attrNameLst>
                                      </p:cBhvr>
                                      <p:to>
                                        <p:strVal val="visible"/>
                                      </p:to>
                                    </p:set>
                                    <p:anim calcmode="lin" valueType="num">
                                      <p:cBhvr>
                                        <p:cTn id="40" dur="500" fill="hold"/>
                                        <p:tgtEl>
                                          <p:spTgt spid="29"/>
                                        </p:tgtEl>
                                        <p:attrNameLst>
                                          <p:attrName>ppt_w</p:attrName>
                                        </p:attrNameLst>
                                      </p:cBhvr>
                                      <p:tavLst>
                                        <p:tav tm="0">
                                          <p:val>
                                            <p:fltVal val="0"/>
                                          </p:val>
                                        </p:tav>
                                        <p:tav tm="100000">
                                          <p:val>
                                            <p:strVal val="#ppt_w"/>
                                          </p:val>
                                        </p:tav>
                                      </p:tavLst>
                                    </p:anim>
                                    <p:anim calcmode="lin" valueType="num">
                                      <p:cBhvr>
                                        <p:cTn id="41" dur="500" fill="hold"/>
                                        <p:tgtEl>
                                          <p:spTgt spid="29"/>
                                        </p:tgtEl>
                                        <p:attrNameLst>
                                          <p:attrName>ppt_h</p:attrName>
                                        </p:attrNameLst>
                                      </p:cBhvr>
                                      <p:tavLst>
                                        <p:tav tm="0">
                                          <p:val>
                                            <p:fltVal val="0"/>
                                          </p:val>
                                        </p:tav>
                                        <p:tav tm="100000">
                                          <p:val>
                                            <p:strVal val="#ppt_h"/>
                                          </p:val>
                                        </p:tav>
                                      </p:tavLst>
                                    </p:anim>
                                    <p:animEffect transition="in" filter="fade">
                                      <p:cBhvr>
                                        <p:cTn id="42" dur="500"/>
                                        <p:tgtEl>
                                          <p:spTgt spid="29"/>
                                        </p:tgtEl>
                                      </p:cBhvr>
                                    </p:animEffect>
                                  </p:childTnLst>
                                </p:cTn>
                              </p:par>
                              <p:par>
                                <p:cTn id="43" presetID="53" presetClass="entr" presetSubtype="16" fill="hold" grpId="0" nodeType="withEffect">
                                  <p:stCondLst>
                                    <p:cond delay="0"/>
                                  </p:stCondLst>
                                  <p:childTnLst>
                                    <p:set>
                                      <p:cBhvr>
                                        <p:cTn id="44" dur="1" fill="hold">
                                          <p:stCondLst>
                                            <p:cond delay="0"/>
                                          </p:stCondLst>
                                        </p:cTn>
                                        <p:tgtEl>
                                          <p:spTgt spid="45"/>
                                        </p:tgtEl>
                                        <p:attrNameLst>
                                          <p:attrName>style.visibility</p:attrName>
                                        </p:attrNameLst>
                                      </p:cBhvr>
                                      <p:to>
                                        <p:strVal val="visible"/>
                                      </p:to>
                                    </p:set>
                                    <p:anim calcmode="lin" valueType="num">
                                      <p:cBhvr>
                                        <p:cTn id="45" dur="500" fill="hold"/>
                                        <p:tgtEl>
                                          <p:spTgt spid="45"/>
                                        </p:tgtEl>
                                        <p:attrNameLst>
                                          <p:attrName>ppt_w</p:attrName>
                                        </p:attrNameLst>
                                      </p:cBhvr>
                                      <p:tavLst>
                                        <p:tav tm="0">
                                          <p:val>
                                            <p:fltVal val="0"/>
                                          </p:val>
                                        </p:tav>
                                        <p:tav tm="100000">
                                          <p:val>
                                            <p:strVal val="#ppt_w"/>
                                          </p:val>
                                        </p:tav>
                                      </p:tavLst>
                                    </p:anim>
                                    <p:anim calcmode="lin" valueType="num">
                                      <p:cBhvr>
                                        <p:cTn id="46" dur="500" fill="hold"/>
                                        <p:tgtEl>
                                          <p:spTgt spid="45"/>
                                        </p:tgtEl>
                                        <p:attrNameLst>
                                          <p:attrName>ppt_h</p:attrName>
                                        </p:attrNameLst>
                                      </p:cBhvr>
                                      <p:tavLst>
                                        <p:tav tm="0">
                                          <p:val>
                                            <p:fltVal val="0"/>
                                          </p:val>
                                        </p:tav>
                                        <p:tav tm="100000">
                                          <p:val>
                                            <p:strVal val="#ppt_h"/>
                                          </p:val>
                                        </p:tav>
                                      </p:tavLst>
                                    </p:anim>
                                    <p:animEffect transition="in" filter="fade">
                                      <p:cBhvr>
                                        <p:cTn id="47" dur="500"/>
                                        <p:tgtEl>
                                          <p:spTgt spid="45"/>
                                        </p:tgtEl>
                                      </p:cBhvr>
                                    </p:animEffect>
                                  </p:childTnLst>
                                </p:cTn>
                              </p:par>
                              <p:par>
                                <p:cTn id="48" presetID="53" presetClass="entr" presetSubtype="16" fill="hold" grpId="0" nodeType="withEffect">
                                  <p:stCondLst>
                                    <p:cond delay="0"/>
                                  </p:stCondLst>
                                  <p:childTnLst>
                                    <p:set>
                                      <p:cBhvr>
                                        <p:cTn id="49" dur="1" fill="hold">
                                          <p:stCondLst>
                                            <p:cond delay="0"/>
                                          </p:stCondLst>
                                        </p:cTn>
                                        <p:tgtEl>
                                          <p:spTgt spid="46"/>
                                        </p:tgtEl>
                                        <p:attrNameLst>
                                          <p:attrName>style.visibility</p:attrName>
                                        </p:attrNameLst>
                                      </p:cBhvr>
                                      <p:to>
                                        <p:strVal val="visible"/>
                                      </p:to>
                                    </p:set>
                                    <p:anim calcmode="lin" valueType="num">
                                      <p:cBhvr>
                                        <p:cTn id="50" dur="500" fill="hold"/>
                                        <p:tgtEl>
                                          <p:spTgt spid="46"/>
                                        </p:tgtEl>
                                        <p:attrNameLst>
                                          <p:attrName>ppt_w</p:attrName>
                                        </p:attrNameLst>
                                      </p:cBhvr>
                                      <p:tavLst>
                                        <p:tav tm="0">
                                          <p:val>
                                            <p:fltVal val="0"/>
                                          </p:val>
                                        </p:tav>
                                        <p:tav tm="100000">
                                          <p:val>
                                            <p:strVal val="#ppt_w"/>
                                          </p:val>
                                        </p:tav>
                                      </p:tavLst>
                                    </p:anim>
                                    <p:anim calcmode="lin" valueType="num">
                                      <p:cBhvr>
                                        <p:cTn id="51" dur="500" fill="hold"/>
                                        <p:tgtEl>
                                          <p:spTgt spid="46"/>
                                        </p:tgtEl>
                                        <p:attrNameLst>
                                          <p:attrName>ppt_h</p:attrName>
                                        </p:attrNameLst>
                                      </p:cBhvr>
                                      <p:tavLst>
                                        <p:tav tm="0">
                                          <p:val>
                                            <p:fltVal val="0"/>
                                          </p:val>
                                        </p:tav>
                                        <p:tav tm="100000">
                                          <p:val>
                                            <p:strVal val="#ppt_h"/>
                                          </p:val>
                                        </p:tav>
                                      </p:tavLst>
                                    </p:anim>
                                    <p:animEffect transition="in" filter="fade">
                                      <p:cBhvr>
                                        <p:cTn id="52" dur="500"/>
                                        <p:tgtEl>
                                          <p:spTgt spid="46"/>
                                        </p:tgtEl>
                                      </p:cBhvr>
                                    </p:animEffect>
                                  </p:childTnLst>
                                </p:cTn>
                              </p:par>
                            </p:childTnLst>
                          </p:cTn>
                        </p:par>
                        <p:par>
                          <p:cTn id="53" fill="hold">
                            <p:stCondLst>
                              <p:cond delay="2000"/>
                            </p:stCondLst>
                            <p:childTnLst>
                              <p:par>
                                <p:cTn id="54" presetID="22" presetClass="entr" presetSubtype="8" fill="hold" nodeType="afterEffect">
                                  <p:stCondLst>
                                    <p:cond delay="0"/>
                                  </p:stCondLst>
                                  <p:childTnLst>
                                    <p:set>
                                      <p:cBhvr>
                                        <p:cTn id="55" dur="1" fill="hold">
                                          <p:stCondLst>
                                            <p:cond delay="0"/>
                                          </p:stCondLst>
                                        </p:cTn>
                                        <p:tgtEl>
                                          <p:spTgt spid="31"/>
                                        </p:tgtEl>
                                        <p:attrNameLst>
                                          <p:attrName>style.visibility</p:attrName>
                                        </p:attrNameLst>
                                      </p:cBhvr>
                                      <p:to>
                                        <p:strVal val="visible"/>
                                      </p:to>
                                    </p:set>
                                    <p:animEffect transition="in" filter="wipe(left)">
                                      <p:cBhvr>
                                        <p:cTn id="56"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p:bldP spid="25" grpId="0"/>
      <p:bldP spid="26" grpId="0" animBg="1"/>
      <p:bldP spid="28" grpId="0"/>
      <p:bldP spid="29" grpId="0" animBg="1"/>
      <p:bldP spid="44" grpId="0" animBg="1"/>
      <p:bldP spid="45" grpId="0" animBg="1"/>
      <p:bldP spid="46"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p:cNvPicPr>
            <a:picLocks noChangeAspect="1"/>
          </p:cNvPicPr>
          <p:nvPr/>
        </p:nvPicPr>
        <p:blipFill>
          <a:blip r:embed="rId1" cstate="screen"/>
          <a:stretch>
            <a:fillRect/>
          </a:stretch>
        </p:blipFill>
        <p:spPr>
          <a:xfrm>
            <a:off x="1988267" y="2325608"/>
            <a:ext cx="1729893" cy="3024324"/>
          </a:xfrm>
          <a:prstGeom prst="rect">
            <a:avLst/>
          </a:prstGeom>
        </p:spPr>
      </p:pic>
      <p:pic>
        <p:nvPicPr>
          <p:cNvPr id="3" name="图片 2"/>
          <p:cNvPicPr>
            <a:picLocks noChangeAspect="1"/>
          </p:cNvPicPr>
          <p:nvPr/>
        </p:nvPicPr>
        <p:blipFill rotWithShape="1">
          <a:blip r:embed="rId2" cstate="screen">
            <a:clrChange>
              <a:clrFrom>
                <a:srgbClr val="FFFFFF"/>
              </a:clrFrom>
              <a:clrTo>
                <a:srgbClr val="FFFFFF">
                  <a:alpha val="0"/>
                </a:srgbClr>
              </a:clrTo>
            </a:clrChange>
          </a:blip>
          <a:srcRect l="23529" t="3536" r="23529" b="3698"/>
          <a:stretch>
            <a:fillRect/>
          </a:stretch>
        </p:blipFill>
        <p:spPr>
          <a:xfrm>
            <a:off x="1681742" y="1830218"/>
            <a:ext cx="2326343" cy="4076351"/>
          </a:xfrm>
          <a:prstGeom prst="rect">
            <a:avLst/>
          </a:prstGeom>
          <a:effectLst>
            <a:outerShdw blurRad="114300" dist="38100" dir="5400000" algn="t" rotWithShape="0">
              <a:prstClr val="black">
                <a:alpha val="40000"/>
              </a:prstClr>
            </a:outerShdw>
          </a:effectLst>
        </p:spPr>
      </p:pic>
      <p:pic>
        <p:nvPicPr>
          <p:cNvPr id="27" name="图片 26"/>
          <p:cNvPicPr>
            <a:picLocks noChangeAspect="1"/>
          </p:cNvPicPr>
          <p:nvPr/>
        </p:nvPicPr>
        <p:blipFill>
          <a:blip r:embed="rId3"/>
          <a:stretch>
            <a:fillRect/>
          </a:stretch>
        </p:blipFill>
        <p:spPr>
          <a:xfrm>
            <a:off x="3562350" y="2046514"/>
            <a:ext cx="2024615" cy="3454400"/>
          </a:xfrm>
          <a:prstGeom prst="rect">
            <a:avLst/>
          </a:prstGeom>
        </p:spPr>
      </p:pic>
      <p:pic>
        <p:nvPicPr>
          <p:cNvPr id="5" name="图片 4"/>
          <p:cNvPicPr>
            <a:picLocks noChangeAspect="1"/>
          </p:cNvPicPr>
          <p:nvPr/>
        </p:nvPicPr>
        <p:blipFill rotWithShape="1">
          <a:blip r:embed="rId2" cstate="screen">
            <a:clrChange>
              <a:clrFrom>
                <a:srgbClr val="FFFFFF"/>
              </a:clrFrom>
              <a:clrTo>
                <a:srgbClr val="FFFFFF">
                  <a:alpha val="0"/>
                </a:srgbClr>
              </a:clrTo>
            </a:clrChange>
          </a:blip>
          <a:srcRect l="23529" t="3536" r="23529" b="3698"/>
          <a:stretch>
            <a:fillRect/>
          </a:stretch>
        </p:blipFill>
        <p:spPr>
          <a:xfrm>
            <a:off x="3260622" y="1446259"/>
            <a:ext cx="2650467" cy="4644300"/>
          </a:xfrm>
          <a:prstGeom prst="rect">
            <a:avLst/>
          </a:prstGeom>
          <a:effectLst>
            <a:outerShdw blurRad="114300" dist="38100" dir="5400000" algn="t" rotWithShape="0">
              <a:prstClr val="black">
                <a:alpha val="40000"/>
              </a:prstClr>
            </a:outerShdw>
          </a:effectLst>
        </p:spPr>
      </p:pic>
      <p:sp>
        <p:nvSpPr>
          <p:cNvPr id="12" name="矩形 11"/>
          <p:cNvSpPr/>
          <p:nvPr/>
        </p:nvSpPr>
        <p:spPr>
          <a:xfrm>
            <a:off x="7390191" y="3735782"/>
            <a:ext cx="2672705" cy="609398"/>
          </a:xfrm>
          <a:prstGeom prst="rect">
            <a:avLst/>
          </a:prstGeom>
        </p:spPr>
        <p:txBody>
          <a:bodyPr wrap="square">
            <a:spAutoFit/>
          </a:bodyPr>
          <a:lstStyle/>
          <a:p>
            <a:pPr marL="0" marR="0" lvl="0" indent="0" algn="just" defTabSz="914400" rtl="0" eaLnBrk="1" fontAlgn="auto" latinLnBrk="0" hangingPunct="1">
              <a:lnSpc>
                <a:spcPct val="12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lumMod val="50000"/>
                    <a:lumOff val="50000"/>
                  </a:prstClr>
                </a:solidFill>
                <a:effectLst/>
                <a:uLnTx/>
                <a:uFillTx/>
                <a:latin typeface="Calibri" panose="020F0502020204030204"/>
                <a:ea typeface="微软雅黑" panose="020B0503020204020204" pitchFamily="34" charset="-122"/>
                <a:cs typeface="+mn-cs"/>
              </a:rPr>
              <a:t>用户可以在投影仪或者计算机上进行演示也可以将演示文稿打印</a:t>
            </a:r>
            <a:endParaRPr kumimoji="0" lang="zh-CN" altLang="en-US" sz="1400" b="0" i="0" u="none" strike="noStrike" kern="1200" cap="none" spc="0" normalizeH="0" baseline="0" noProof="0" dirty="0">
              <a:ln>
                <a:noFill/>
              </a:ln>
              <a:solidFill>
                <a:prstClr val="black">
                  <a:lumMod val="50000"/>
                  <a:lumOff val="50000"/>
                </a:prstClr>
              </a:solidFill>
              <a:effectLst/>
              <a:uLnTx/>
              <a:uFillTx/>
              <a:latin typeface="Calibri" panose="020F0502020204030204"/>
              <a:ea typeface="微软雅黑" panose="020B0503020204020204" pitchFamily="34" charset="-122"/>
              <a:cs typeface="+mn-cs"/>
            </a:endParaRPr>
          </a:p>
        </p:txBody>
      </p:sp>
      <p:sp>
        <p:nvSpPr>
          <p:cNvPr id="13" name="矩形 12"/>
          <p:cNvSpPr/>
          <p:nvPr/>
        </p:nvSpPr>
        <p:spPr>
          <a:xfrm>
            <a:off x="7390191" y="3383158"/>
            <a:ext cx="1826400" cy="338554"/>
          </a:xfrm>
          <a:prstGeom prst="rect">
            <a:avLst/>
          </a:prstGeom>
          <a:solidFill>
            <a:schemeClr val="accent6"/>
          </a:solidFill>
        </p:spPr>
        <p:txBody>
          <a:bodyPr wrap="square">
            <a:spAutoFit/>
          </a:bodyPr>
          <a:lstStyle/>
          <a:p>
            <a:pPr marL="285750" marR="0" lvl="0" indent="-285750" algn="just" defTabSz="914400" rtl="0" eaLnBrk="1" fontAlgn="auto" latinLnBrk="0" hangingPunct="1">
              <a:spcBef>
                <a:spcPts val="0"/>
              </a:spcBef>
              <a:spcAft>
                <a:spcPts val="0"/>
              </a:spcAft>
              <a:buClrTx/>
              <a:buSzTx/>
              <a:buFont typeface="Wingdings" panose="05000000000000000000" pitchFamily="2" charset="2"/>
              <a:buChar char="l"/>
              <a:defRPr/>
            </a:pPr>
            <a:r>
              <a:rPr kumimoji="0" lang="zh-CN" altLang="en-US" sz="1600" b="1" i="0" u="none" strike="noStrike" kern="1200" cap="none" spc="0" normalizeH="0" baseline="0" noProof="0" dirty="0">
                <a:ln>
                  <a:noFill/>
                </a:ln>
                <a:solidFill>
                  <a:schemeClr val="bg1"/>
                </a:solidFill>
                <a:effectLst/>
                <a:uLnTx/>
                <a:uFillTx/>
                <a:latin typeface="Calibri" panose="020F0502020204030204"/>
                <a:ea typeface="微软雅黑" panose="020B0503020204020204" pitchFamily="34" charset="-122"/>
                <a:cs typeface="+mn-cs"/>
              </a:rPr>
              <a:t>标题文字添加</a:t>
            </a:r>
            <a:endParaRPr kumimoji="0" lang="zh-CN" altLang="en-US" sz="1600" b="1" i="0" u="none" strike="noStrike" kern="1200" cap="none" spc="0" normalizeH="0" baseline="0" noProof="0" dirty="0">
              <a:ln>
                <a:noFill/>
              </a:ln>
              <a:solidFill>
                <a:schemeClr val="bg1"/>
              </a:solidFill>
              <a:effectLst/>
              <a:uLnTx/>
              <a:uFillTx/>
              <a:latin typeface="Calibri" panose="020F0502020204030204"/>
              <a:ea typeface="微软雅黑" panose="020B0503020204020204" pitchFamily="34" charset="-122"/>
              <a:cs typeface="+mn-cs"/>
            </a:endParaRPr>
          </a:p>
        </p:txBody>
      </p:sp>
      <p:sp>
        <p:nvSpPr>
          <p:cNvPr id="15" name="Freeform 104"/>
          <p:cNvSpPr>
            <a:spLocks noEditPoints="1"/>
          </p:cNvSpPr>
          <p:nvPr/>
        </p:nvSpPr>
        <p:spPr bwMode="auto">
          <a:xfrm>
            <a:off x="6870237" y="3370582"/>
            <a:ext cx="415780" cy="390998"/>
          </a:xfrm>
          <a:custGeom>
            <a:avLst/>
            <a:gdLst>
              <a:gd name="T0" fmla="*/ 120 w 128"/>
              <a:gd name="T1" fmla="*/ 73 h 120"/>
              <a:gd name="T2" fmla="*/ 120 w 128"/>
              <a:gd name="T3" fmla="*/ 56 h 120"/>
              <a:gd name="T4" fmla="*/ 64 w 128"/>
              <a:gd name="T5" fmla="*/ 0 h 120"/>
              <a:gd name="T6" fmla="*/ 8 w 128"/>
              <a:gd name="T7" fmla="*/ 56 h 120"/>
              <a:gd name="T8" fmla="*/ 8 w 128"/>
              <a:gd name="T9" fmla="*/ 73 h 120"/>
              <a:gd name="T10" fmla="*/ 0 w 128"/>
              <a:gd name="T11" fmla="*/ 90 h 120"/>
              <a:gd name="T12" fmla="*/ 21 w 128"/>
              <a:gd name="T13" fmla="*/ 112 h 120"/>
              <a:gd name="T14" fmla="*/ 32 w 128"/>
              <a:gd name="T15" fmla="*/ 120 h 120"/>
              <a:gd name="T16" fmla="*/ 44 w 128"/>
              <a:gd name="T17" fmla="*/ 108 h 120"/>
              <a:gd name="T18" fmla="*/ 44 w 128"/>
              <a:gd name="T19" fmla="*/ 72 h 120"/>
              <a:gd name="T20" fmla="*/ 32 w 128"/>
              <a:gd name="T21" fmla="*/ 60 h 120"/>
              <a:gd name="T22" fmla="*/ 21 w 128"/>
              <a:gd name="T23" fmla="*/ 68 h 120"/>
              <a:gd name="T24" fmla="*/ 16 w 128"/>
              <a:gd name="T25" fmla="*/ 68 h 120"/>
              <a:gd name="T26" fmla="*/ 16 w 128"/>
              <a:gd name="T27" fmla="*/ 56 h 120"/>
              <a:gd name="T28" fmla="*/ 64 w 128"/>
              <a:gd name="T29" fmla="*/ 8 h 120"/>
              <a:gd name="T30" fmla="*/ 112 w 128"/>
              <a:gd name="T31" fmla="*/ 56 h 120"/>
              <a:gd name="T32" fmla="*/ 112 w 128"/>
              <a:gd name="T33" fmla="*/ 68 h 120"/>
              <a:gd name="T34" fmla="*/ 107 w 128"/>
              <a:gd name="T35" fmla="*/ 68 h 120"/>
              <a:gd name="T36" fmla="*/ 96 w 128"/>
              <a:gd name="T37" fmla="*/ 60 h 120"/>
              <a:gd name="T38" fmla="*/ 84 w 128"/>
              <a:gd name="T39" fmla="*/ 72 h 120"/>
              <a:gd name="T40" fmla="*/ 84 w 128"/>
              <a:gd name="T41" fmla="*/ 108 h 120"/>
              <a:gd name="T42" fmla="*/ 96 w 128"/>
              <a:gd name="T43" fmla="*/ 120 h 120"/>
              <a:gd name="T44" fmla="*/ 107 w 128"/>
              <a:gd name="T45" fmla="*/ 112 h 120"/>
              <a:gd name="T46" fmla="*/ 128 w 128"/>
              <a:gd name="T47" fmla="*/ 90 h 120"/>
              <a:gd name="T48" fmla="*/ 120 w 128"/>
              <a:gd name="T49" fmla="*/ 73 h 120"/>
              <a:gd name="T50" fmla="*/ 28 w 128"/>
              <a:gd name="T51" fmla="*/ 72 h 120"/>
              <a:gd name="T52" fmla="*/ 32 w 128"/>
              <a:gd name="T53" fmla="*/ 68 h 120"/>
              <a:gd name="T54" fmla="*/ 36 w 128"/>
              <a:gd name="T55" fmla="*/ 72 h 120"/>
              <a:gd name="T56" fmla="*/ 36 w 128"/>
              <a:gd name="T57" fmla="*/ 108 h 120"/>
              <a:gd name="T58" fmla="*/ 32 w 128"/>
              <a:gd name="T59" fmla="*/ 112 h 120"/>
              <a:gd name="T60" fmla="*/ 28 w 128"/>
              <a:gd name="T61" fmla="*/ 108 h 120"/>
              <a:gd name="T62" fmla="*/ 28 w 128"/>
              <a:gd name="T63" fmla="*/ 72 h 120"/>
              <a:gd name="T64" fmla="*/ 20 w 128"/>
              <a:gd name="T65" fmla="*/ 76 h 120"/>
              <a:gd name="T66" fmla="*/ 20 w 128"/>
              <a:gd name="T67" fmla="*/ 103 h 120"/>
              <a:gd name="T68" fmla="*/ 8 w 128"/>
              <a:gd name="T69" fmla="*/ 90 h 120"/>
              <a:gd name="T70" fmla="*/ 20 w 128"/>
              <a:gd name="T71" fmla="*/ 76 h 120"/>
              <a:gd name="T72" fmla="*/ 100 w 128"/>
              <a:gd name="T73" fmla="*/ 108 h 120"/>
              <a:gd name="T74" fmla="*/ 96 w 128"/>
              <a:gd name="T75" fmla="*/ 112 h 120"/>
              <a:gd name="T76" fmla="*/ 92 w 128"/>
              <a:gd name="T77" fmla="*/ 108 h 120"/>
              <a:gd name="T78" fmla="*/ 92 w 128"/>
              <a:gd name="T79" fmla="*/ 72 h 120"/>
              <a:gd name="T80" fmla="*/ 96 w 128"/>
              <a:gd name="T81" fmla="*/ 68 h 120"/>
              <a:gd name="T82" fmla="*/ 100 w 128"/>
              <a:gd name="T83" fmla="*/ 72 h 120"/>
              <a:gd name="T84" fmla="*/ 100 w 128"/>
              <a:gd name="T85" fmla="*/ 108 h 120"/>
              <a:gd name="T86" fmla="*/ 108 w 128"/>
              <a:gd name="T87" fmla="*/ 103 h 120"/>
              <a:gd name="T88" fmla="*/ 108 w 128"/>
              <a:gd name="T89" fmla="*/ 76 h 120"/>
              <a:gd name="T90" fmla="*/ 120 w 128"/>
              <a:gd name="T91" fmla="*/ 90 h 120"/>
              <a:gd name="T92" fmla="*/ 108 w 128"/>
              <a:gd name="T93" fmla="*/ 103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28" h="120">
                <a:moveTo>
                  <a:pt x="120" y="73"/>
                </a:moveTo>
                <a:cubicBezTo>
                  <a:pt x="120" y="56"/>
                  <a:pt x="120" y="56"/>
                  <a:pt x="120" y="56"/>
                </a:cubicBezTo>
                <a:cubicBezTo>
                  <a:pt x="120" y="25"/>
                  <a:pt x="95" y="0"/>
                  <a:pt x="64" y="0"/>
                </a:cubicBezTo>
                <a:cubicBezTo>
                  <a:pt x="33" y="0"/>
                  <a:pt x="8" y="25"/>
                  <a:pt x="8" y="56"/>
                </a:cubicBezTo>
                <a:cubicBezTo>
                  <a:pt x="8" y="73"/>
                  <a:pt x="8" y="73"/>
                  <a:pt x="8" y="73"/>
                </a:cubicBezTo>
                <a:cubicBezTo>
                  <a:pt x="3" y="77"/>
                  <a:pt x="0" y="83"/>
                  <a:pt x="0" y="90"/>
                </a:cubicBezTo>
                <a:cubicBezTo>
                  <a:pt x="0" y="102"/>
                  <a:pt x="9" y="111"/>
                  <a:pt x="21" y="112"/>
                </a:cubicBezTo>
                <a:cubicBezTo>
                  <a:pt x="22" y="116"/>
                  <a:pt x="27" y="120"/>
                  <a:pt x="32" y="120"/>
                </a:cubicBezTo>
                <a:cubicBezTo>
                  <a:pt x="39" y="120"/>
                  <a:pt x="44" y="114"/>
                  <a:pt x="44" y="108"/>
                </a:cubicBezTo>
                <a:cubicBezTo>
                  <a:pt x="44" y="72"/>
                  <a:pt x="44" y="72"/>
                  <a:pt x="44" y="72"/>
                </a:cubicBezTo>
                <a:cubicBezTo>
                  <a:pt x="44" y="65"/>
                  <a:pt x="39" y="60"/>
                  <a:pt x="32" y="60"/>
                </a:cubicBezTo>
                <a:cubicBezTo>
                  <a:pt x="27" y="60"/>
                  <a:pt x="22" y="63"/>
                  <a:pt x="21" y="68"/>
                </a:cubicBezTo>
                <a:cubicBezTo>
                  <a:pt x="19" y="68"/>
                  <a:pt x="18" y="68"/>
                  <a:pt x="16" y="68"/>
                </a:cubicBezTo>
                <a:cubicBezTo>
                  <a:pt x="16" y="56"/>
                  <a:pt x="16" y="56"/>
                  <a:pt x="16" y="56"/>
                </a:cubicBezTo>
                <a:cubicBezTo>
                  <a:pt x="16" y="29"/>
                  <a:pt x="37" y="8"/>
                  <a:pt x="64" y="8"/>
                </a:cubicBezTo>
                <a:cubicBezTo>
                  <a:pt x="91" y="8"/>
                  <a:pt x="112" y="29"/>
                  <a:pt x="112" y="56"/>
                </a:cubicBezTo>
                <a:cubicBezTo>
                  <a:pt x="112" y="68"/>
                  <a:pt x="112" y="68"/>
                  <a:pt x="112" y="68"/>
                </a:cubicBezTo>
                <a:cubicBezTo>
                  <a:pt x="110" y="68"/>
                  <a:pt x="109" y="68"/>
                  <a:pt x="107" y="68"/>
                </a:cubicBezTo>
                <a:cubicBezTo>
                  <a:pt x="106" y="63"/>
                  <a:pt x="101" y="60"/>
                  <a:pt x="96" y="60"/>
                </a:cubicBezTo>
                <a:cubicBezTo>
                  <a:pt x="89" y="60"/>
                  <a:pt x="84" y="65"/>
                  <a:pt x="84" y="72"/>
                </a:cubicBezTo>
                <a:cubicBezTo>
                  <a:pt x="84" y="108"/>
                  <a:pt x="84" y="108"/>
                  <a:pt x="84" y="108"/>
                </a:cubicBezTo>
                <a:cubicBezTo>
                  <a:pt x="84" y="114"/>
                  <a:pt x="89" y="120"/>
                  <a:pt x="96" y="120"/>
                </a:cubicBezTo>
                <a:cubicBezTo>
                  <a:pt x="101" y="120"/>
                  <a:pt x="106" y="116"/>
                  <a:pt x="107" y="112"/>
                </a:cubicBezTo>
                <a:cubicBezTo>
                  <a:pt x="119" y="111"/>
                  <a:pt x="128" y="102"/>
                  <a:pt x="128" y="90"/>
                </a:cubicBezTo>
                <a:cubicBezTo>
                  <a:pt x="128" y="83"/>
                  <a:pt x="125" y="77"/>
                  <a:pt x="120" y="73"/>
                </a:cubicBezTo>
                <a:close/>
                <a:moveTo>
                  <a:pt x="28" y="72"/>
                </a:moveTo>
                <a:cubicBezTo>
                  <a:pt x="28" y="69"/>
                  <a:pt x="30" y="68"/>
                  <a:pt x="32" y="68"/>
                </a:cubicBezTo>
                <a:cubicBezTo>
                  <a:pt x="34" y="68"/>
                  <a:pt x="36" y="69"/>
                  <a:pt x="36" y="72"/>
                </a:cubicBezTo>
                <a:cubicBezTo>
                  <a:pt x="36" y="108"/>
                  <a:pt x="36" y="108"/>
                  <a:pt x="36" y="108"/>
                </a:cubicBezTo>
                <a:cubicBezTo>
                  <a:pt x="36" y="110"/>
                  <a:pt x="34" y="112"/>
                  <a:pt x="32" y="112"/>
                </a:cubicBezTo>
                <a:cubicBezTo>
                  <a:pt x="30" y="112"/>
                  <a:pt x="28" y="110"/>
                  <a:pt x="28" y="108"/>
                </a:cubicBezTo>
                <a:lnTo>
                  <a:pt x="28" y="72"/>
                </a:lnTo>
                <a:close/>
                <a:moveTo>
                  <a:pt x="20" y="76"/>
                </a:moveTo>
                <a:cubicBezTo>
                  <a:pt x="20" y="103"/>
                  <a:pt x="20" y="103"/>
                  <a:pt x="20" y="103"/>
                </a:cubicBezTo>
                <a:cubicBezTo>
                  <a:pt x="13" y="102"/>
                  <a:pt x="8" y="96"/>
                  <a:pt x="8" y="90"/>
                </a:cubicBezTo>
                <a:cubicBezTo>
                  <a:pt x="8" y="83"/>
                  <a:pt x="13" y="77"/>
                  <a:pt x="20" y="76"/>
                </a:cubicBezTo>
                <a:close/>
                <a:moveTo>
                  <a:pt x="100" y="108"/>
                </a:moveTo>
                <a:cubicBezTo>
                  <a:pt x="100" y="110"/>
                  <a:pt x="98" y="112"/>
                  <a:pt x="96" y="112"/>
                </a:cubicBezTo>
                <a:cubicBezTo>
                  <a:pt x="94" y="112"/>
                  <a:pt x="92" y="110"/>
                  <a:pt x="92" y="108"/>
                </a:cubicBezTo>
                <a:cubicBezTo>
                  <a:pt x="92" y="72"/>
                  <a:pt x="92" y="72"/>
                  <a:pt x="92" y="72"/>
                </a:cubicBezTo>
                <a:cubicBezTo>
                  <a:pt x="92" y="69"/>
                  <a:pt x="94" y="68"/>
                  <a:pt x="96" y="68"/>
                </a:cubicBezTo>
                <a:cubicBezTo>
                  <a:pt x="98" y="68"/>
                  <a:pt x="100" y="69"/>
                  <a:pt x="100" y="72"/>
                </a:cubicBezTo>
                <a:lnTo>
                  <a:pt x="100" y="108"/>
                </a:lnTo>
                <a:close/>
                <a:moveTo>
                  <a:pt x="108" y="103"/>
                </a:moveTo>
                <a:cubicBezTo>
                  <a:pt x="108" y="76"/>
                  <a:pt x="108" y="76"/>
                  <a:pt x="108" y="76"/>
                </a:cubicBezTo>
                <a:cubicBezTo>
                  <a:pt x="115" y="77"/>
                  <a:pt x="120" y="83"/>
                  <a:pt x="120" y="90"/>
                </a:cubicBezTo>
                <a:cubicBezTo>
                  <a:pt x="120" y="96"/>
                  <a:pt x="115" y="102"/>
                  <a:pt x="108" y="103"/>
                </a:cubicBezTo>
                <a:close/>
              </a:path>
            </a:pathLst>
          </a:custGeom>
          <a:solidFill>
            <a:schemeClr val="accent6"/>
          </a:solidFill>
          <a:ln>
            <a:noFill/>
          </a:ln>
        </p:spPr>
        <p:txBody>
          <a:bodyPr vert="horz" wrap="square" lIns="91440" tIns="45720" rIns="91440" bIns="45720" numCol="1" anchor="t" anchorCtr="0" compatLnSpc="1"/>
          <a:lstStyle/>
          <a:p>
            <a:endParaRPr lang="zh-CN" altLang="en-US">
              <a:solidFill>
                <a:prstClr val="black"/>
              </a:solidFill>
              <a:latin typeface="DINOT-Bold"/>
            </a:endParaRPr>
          </a:p>
        </p:txBody>
      </p:sp>
      <p:sp>
        <p:nvSpPr>
          <p:cNvPr id="17" name="矩形 16"/>
          <p:cNvSpPr/>
          <p:nvPr/>
        </p:nvSpPr>
        <p:spPr>
          <a:xfrm>
            <a:off x="7390191" y="2257178"/>
            <a:ext cx="2672705" cy="609398"/>
          </a:xfrm>
          <a:prstGeom prst="rect">
            <a:avLst/>
          </a:prstGeom>
        </p:spPr>
        <p:txBody>
          <a:bodyPr wrap="square">
            <a:spAutoFit/>
          </a:bodyPr>
          <a:lstStyle/>
          <a:p>
            <a:pPr marL="0" marR="0" lvl="0" indent="0" algn="just" defTabSz="914400" rtl="0" eaLnBrk="1" fontAlgn="auto" latinLnBrk="0" hangingPunct="1">
              <a:lnSpc>
                <a:spcPct val="12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lumMod val="50000"/>
                    <a:lumOff val="50000"/>
                  </a:prstClr>
                </a:solidFill>
                <a:effectLst/>
                <a:uLnTx/>
                <a:uFillTx/>
                <a:latin typeface="Calibri" panose="020F0502020204030204"/>
                <a:ea typeface="微软雅黑" panose="020B0503020204020204" pitchFamily="34" charset="-122"/>
                <a:cs typeface="+mn-cs"/>
              </a:rPr>
              <a:t>用户可以在投影仪或者计算机上进行演示也可以将演示文稿打印</a:t>
            </a:r>
            <a:endParaRPr kumimoji="0" lang="zh-CN" altLang="en-US" sz="1400" b="0" i="0" u="none" strike="noStrike" kern="1200" cap="none" spc="0" normalizeH="0" baseline="0" noProof="0" dirty="0">
              <a:ln>
                <a:noFill/>
              </a:ln>
              <a:solidFill>
                <a:prstClr val="black">
                  <a:lumMod val="50000"/>
                  <a:lumOff val="50000"/>
                </a:prstClr>
              </a:solidFill>
              <a:effectLst/>
              <a:uLnTx/>
              <a:uFillTx/>
              <a:latin typeface="Calibri" panose="020F0502020204030204"/>
              <a:ea typeface="微软雅黑" panose="020B0503020204020204" pitchFamily="34" charset="-122"/>
              <a:cs typeface="+mn-cs"/>
            </a:endParaRPr>
          </a:p>
        </p:txBody>
      </p:sp>
      <p:sp>
        <p:nvSpPr>
          <p:cNvPr id="18" name="矩形 17"/>
          <p:cNvSpPr/>
          <p:nvPr/>
        </p:nvSpPr>
        <p:spPr>
          <a:xfrm>
            <a:off x="7390191" y="1904554"/>
            <a:ext cx="1826400" cy="338554"/>
          </a:xfrm>
          <a:prstGeom prst="rect">
            <a:avLst/>
          </a:prstGeom>
          <a:solidFill>
            <a:schemeClr val="accent6"/>
          </a:solidFill>
        </p:spPr>
        <p:txBody>
          <a:bodyPr wrap="square">
            <a:spAutoFit/>
          </a:bodyPr>
          <a:lstStyle/>
          <a:p>
            <a:pPr marL="285750" marR="0" lvl="0" indent="-285750" algn="just" defTabSz="914400" rtl="0" eaLnBrk="1" fontAlgn="auto" latinLnBrk="0" hangingPunct="1">
              <a:spcBef>
                <a:spcPts val="0"/>
              </a:spcBef>
              <a:spcAft>
                <a:spcPts val="0"/>
              </a:spcAft>
              <a:buClrTx/>
              <a:buSzTx/>
              <a:buFont typeface="Wingdings" panose="05000000000000000000" pitchFamily="2" charset="2"/>
              <a:buChar char="l"/>
              <a:defRPr/>
            </a:pPr>
            <a:r>
              <a:rPr kumimoji="0" lang="zh-CN" altLang="en-US" sz="1600" b="1" i="0" u="none" strike="noStrike" kern="1200" cap="none" spc="0" normalizeH="0" baseline="0" noProof="0" dirty="0">
                <a:ln>
                  <a:noFill/>
                </a:ln>
                <a:solidFill>
                  <a:schemeClr val="bg1"/>
                </a:solidFill>
                <a:effectLst/>
                <a:uLnTx/>
                <a:uFillTx/>
                <a:latin typeface="Calibri" panose="020F0502020204030204"/>
                <a:ea typeface="微软雅黑" panose="020B0503020204020204" pitchFamily="34" charset="-122"/>
                <a:cs typeface="+mn-cs"/>
              </a:rPr>
              <a:t>标题文字添加</a:t>
            </a:r>
            <a:endParaRPr kumimoji="0" lang="zh-CN" altLang="en-US" sz="1600" b="1" i="0" u="none" strike="noStrike" kern="1200" cap="none" spc="0" normalizeH="0" baseline="0" noProof="0" dirty="0">
              <a:ln>
                <a:noFill/>
              </a:ln>
              <a:solidFill>
                <a:schemeClr val="bg1"/>
              </a:solidFill>
              <a:effectLst/>
              <a:uLnTx/>
              <a:uFillTx/>
              <a:latin typeface="Calibri" panose="020F0502020204030204"/>
              <a:ea typeface="微软雅黑" panose="020B0503020204020204" pitchFamily="34" charset="-122"/>
              <a:cs typeface="+mn-cs"/>
            </a:endParaRPr>
          </a:p>
        </p:txBody>
      </p:sp>
      <p:sp>
        <p:nvSpPr>
          <p:cNvPr id="20" name="Freeform 49"/>
          <p:cNvSpPr>
            <a:spLocks noEditPoints="1"/>
          </p:cNvSpPr>
          <p:nvPr/>
        </p:nvSpPr>
        <p:spPr bwMode="auto">
          <a:xfrm>
            <a:off x="6870237" y="1879423"/>
            <a:ext cx="415780" cy="417156"/>
          </a:xfrm>
          <a:custGeom>
            <a:avLst/>
            <a:gdLst>
              <a:gd name="T0" fmla="*/ 64 w 128"/>
              <a:gd name="T1" fmla="*/ 0 h 128"/>
              <a:gd name="T2" fmla="*/ 0 w 128"/>
              <a:gd name="T3" fmla="*/ 64 h 128"/>
              <a:gd name="T4" fmla="*/ 64 w 128"/>
              <a:gd name="T5" fmla="*/ 128 h 128"/>
              <a:gd name="T6" fmla="*/ 128 w 128"/>
              <a:gd name="T7" fmla="*/ 64 h 128"/>
              <a:gd name="T8" fmla="*/ 64 w 128"/>
              <a:gd name="T9" fmla="*/ 0 h 128"/>
              <a:gd name="T10" fmla="*/ 64 w 128"/>
              <a:gd name="T11" fmla="*/ 120 h 128"/>
              <a:gd name="T12" fmla="*/ 8 w 128"/>
              <a:gd name="T13" fmla="*/ 64 h 128"/>
              <a:gd name="T14" fmla="*/ 64 w 128"/>
              <a:gd name="T15" fmla="*/ 8 h 128"/>
              <a:gd name="T16" fmla="*/ 120 w 128"/>
              <a:gd name="T17" fmla="*/ 64 h 128"/>
              <a:gd name="T18" fmla="*/ 64 w 128"/>
              <a:gd name="T19" fmla="*/ 120 h 128"/>
              <a:gd name="T20" fmla="*/ 88 w 128"/>
              <a:gd name="T21" fmla="*/ 60 h 128"/>
              <a:gd name="T22" fmla="*/ 68 w 128"/>
              <a:gd name="T23" fmla="*/ 60 h 128"/>
              <a:gd name="T24" fmla="*/ 68 w 128"/>
              <a:gd name="T25" fmla="*/ 32 h 128"/>
              <a:gd name="T26" fmla="*/ 64 w 128"/>
              <a:gd name="T27" fmla="*/ 28 h 128"/>
              <a:gd name="T28" fmla="*/ 60 w 128"/>
              <a:gd name="T29" fmla="*/ 32 h 128"/>
              <a:gd name="T30" fmla="*/ 60 w 128"/>
              <a:gd name="T31" fmla="*/ 64 h 128"/>
              <a:gd name="T32" fmla="*/ 64 w 128"/>
              <a:gd name="T33" fmla="*/ 68 h 128"/>
              <a:gd name="T34" fmla="*/ 88 w 128"/>
              <a:gd name="T35" fmla="*/ 68 h 128"/>
              <a:gd name="T36" fmla="*/ 92 w 128"/>
              <a:gd name="T37" fmla="*/ 64 h 128"/>
              <a:gd name="T38" fmla="*/ 88 w 128"/>
              <a:gd name="T39" fmla="*/ 6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28" h="128">
                <a:moveTo>
                  <a:pt x="64" y="0"/>
                </a:moveTo>
                <a:cubicBezTo>
                  <a:pt x="28" y="0"/>
                  <a:pt x="0" y="28"/>
                  <a:pt x="0" y="64"/>
                </a:cubicBezTo>
                <a:cubicBezTo>
                  <a:pt x="0" y="99"/>
                  <a:pt x="28" y="128"/>
                  <a:pt x="64" y="128"/>
                </a:cubicBezTo>
                <a:cubicBezTo>
                  <a:pt x="99" y="128"/>
                  <a:pt x="128" y="99"/>
                  <a:pt x="128" y="64"/>
                </a:cubicBezTo>
                <a:cubicBezTo>
                  <a:pt x="128" y="28"/>
                  <a:pt x="99" y="0"/>
                  <a:pt x="64" y="0"/>
                </a:cubicBezTo>
                <a:close/>
                <a:moveTo>
                  <a:pt x="64" y="120"/>
                </a:moveTo>
                <a:cubicBezTo>
                  <a:pt x="33" y="120"/>
                  <a:pt x="8" y="95"/>
                  <a:pt x="8" y="64"/>
                </a:cubicBezTo>
                <a:cubicBezTo>
                  <a:pt x="8" y="33"/>
                  <a:pt x="33" y="8"/>
                  <a:pt x="64" y="8"/>
                </a:cubicBezTo>
                <a:cubicBezTo>
                  <a:pt x="95" y="8"/>
                  <a:pt x="120" y="33"/>
                  <a:pt x="120" y="64"/>
                </a:cubicBezTo>
                <a:cubicBezTo>
                  <a:pt x="120" y="95"/>
                  <a:pt x="95" y="120"/>
                  <a:pt x="64" y="120"/>
                </a:cubicBezTo>
                <a:close/>
                <a:moveTo>
                  <a:pt x="88" y="60"/>
                </a:moveTo>
                <a:cubicBezTo>
                  <a:pt x="68" y="60"/>
                  <a:pt x="68" y="60"/>
                  <a:pt x="68" y="60"/>
                </a:cubicBezTo>
                <a:cubicBezTo>
                  <a:pt x="68" y="32"/>
                  <a:pt x="68" y="32"/>
                  <a:pt x="68" y="32"/>
                </a:cubicBezTo>
                <a:cubicBezTo>
                  <a:pt x="68" y="30"/>
                  <a:pt x="66" y="28"/>
                  <a:pt x="64" y="28"/>
                </a:cubicBezTo>
                <a:cubicBezTo>
                  <a:pt x="61" y="28"/>
                  <a:pt x="60" y="30"/>
                  <a:pt x="60" y="32"/>
                </a:cubicBezTo>
                <a:cubicBezTo>
                  <a:pt x="60" y="64"/>
                  <a:pt x="60" y="64"/>
                  <a:pt x="60" y="64"/>
                </a:cubicBezTo>
                <a:cubicBezTo>
                  <a:pt x="60" y="66"/>
                  <a:pt x="61" y="68"/>
                  <a:pt x="64" y="68"/>
                </a:cubicBezTo>
                <a:cubicBezTo>
                  <a:pt x="88" y="68"/>
                  <a:pt x="88" y="68"/>
                  <a:pt x="88" y="68"/>
                </a:cubicBezTo>
                <a:cubicBezTo>
                  <a:pt x="90" y="68"/>
                  <a:pt x="92" y="66"/>
                  <a:pt x="92" y="64"/>
                </a:cubicBezTo>
                <a:cubicBezTo>
                  <a:pt x="92" y="62"/>
                  <a:pt x="90" y="60"/>
                  <a:pt x="88" y="60"/>
                </a:cubicBezTo>
                <a:close/>
              </a:path>
            </a:pathLst>
          </a:custGeom>
          <a:solidFill>
            <a:schemeClr val="accent6"/>
          </a:solidFill>
          <a:ln>
            <a:noFill/>
          </a:ln>
        </p:spPr>
        <p:txBody>
          <a:bodyPr vert="horz" wrap="square" lIns="91440" tIns="45720" rIns="91440" bIns="45720" numCol="1" anchor="t" anchorCtr="0" compatLnSpc="1"/>
          <a:lstStyle/>
          <a:p>
            <a:endParaRPr lang="zh-CN" altLang="en-US">
              <a:solidFill>
                <a:prstClr val="black"/>
              </a:solidFill>
              <a:latin typeface="DINOT-Bold"/>
            </a:endParaRPr>
          </a:p>
        </p:txBody>
      </p:sp>
      <p:sp>
        <p:nvSpPr>
          <p:cNvPr id="22" name="矩形 21"/>
          <p:cNvSpPr/>
          <p:nvPr/>
        </p:nvSpPr>
        <p:spPr>
          <a:xfrm>
            <a:off x="7390191" y="5214386"/>
            <a:ext cx="2672705" cy="609398"/>
          </a:xfrm>
          <a:prstGeom prst="rect">
            <a:avLst/>
          </a:prstGeom>
        </p:spPr>
        <p:txBody>
          <a:bodyPr wrap="square">
            <a:spAutoFit/>
          </a:bodyPr>
          <a:lstStyle/>
          <a:p>
            <a:pPr marL="0" marR="0" lvl="0" indent="0" algn="just" defTabSz="914400" rtl="0" eaLnBrk="1" fontAlgn="auto" latinLnBrk="0" hangingPunct="1">
              <a:lnSpc>
                <a:spcPct val="12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lumMod val="50000"/>
                    <a:lumOff val="50000"/>
                  </a:prstClr>
                </a:solidFill>
                <a:effectLst/>
                <a:uLnTx/>
                <a:uFillTx/>
                <a:latin typeface="Calibri" panose="020F0502020204030204"/>
                <a:ea typeface="微软雅黑" panose="020B0503020204020204" pitchFamily="34" charset="-122"/>
                <a:cs typeface="+mn-cs"/>
              </a:rPr>
              <a:t>用户可以在投影仪或者计算机上进行演示也可以将演示文稿打印</a:t>
            </a:r>
            <a:endParaRPr kumimoji="0" lang="zh-CN" altLang="en-US" sz="1400" b="0" i="0" u="none" strike="noStrike" kern="1200" cap="none" spc="0" normalizeH="0" baseline="0" noProof="0" dirty="0">
              <a:ln>
                <a:noFill/>
              </a:ln>
              <a:solidFill>
                <a:prstClr val="black">
                  <a:lumMod val="50000"/>
                  <a:lumOff val="50000"/>
                </a:prstClr>
              </a:solidFill>
              <a:effectLst/>
              <a:uLnTx/>
              <a:uFillTx/>
              <a:latin typeface="Calibri" panose="020F0502020204030204"/>
              <a:ea typeface="微软雅黑" panose="020B0503020204020204" pitchFamily="34" charset="-122"/>
              <a:cs typeface="+mn-cs"/>
            </a:endParaRPr>
          </a:p>
        </p:txBody>
      </p:sp>
      <p:sp>
        <p:nvSpPr>
          <p:cNvPr id="23" name="矩形 22"/>
          <p:cNvSpPr/>
          <p:nvPr/>
        </p:nvSpPr>
        <p:spPr>
          <a:xfrm>
            <a:off x="7390191" y="4861762"/>
            <a:ext cx="1826400" cy="338554"/>
          </a:xfrm>
          <a:prstGeom prst="rect">
            <a:avLst/>
          </a:prstGeom>
          <a:solidFill>
            <a:schemeClr val="accent6"/>
          </a:solidFill>
        </p:spPr>
        <p:txBody>
          <a:bodyPr wrap="square">
            <a:spAutoFit/>
          </a:bodyPr>
          <a:lstStyle/>
          <a:p>
            <a:pPr marL="285750" marR="0" lvl="0" indent="-285750" algn="just" defTabSz="914400" rtl="0" eaLnBrk="1" fontAlgn="auto" latinLnBrk="0" hangingPunct="1">
              <a:spcBef>
                <a:spcPts val="0"/>
              </a:spcBef>
              <a:spcAft>
                <a:spcPts val="0"/>
              </a:spcAft>
              <a:buClrTx/>
              <a:buSzTx/>
              <a:buFont typeface="Wingdings" panose="05000000000000000000" pitchFamily="2" charset="2"/>
              <a:buChar char="l"/>
              <a:defRPr/>
            </a:pPr>
            <a:r>
              <a:rPr kumimoji="0" lang="zh-CN" altLang="en-US" sz="1600" b="1" i="0" u="none" strike="noStrike" kern="1200" cap="none" spc="0" normalizeH="0" baseline="0" noProof="0" dirty="0">
                <a:ln>
                  <a:noFill/>
                </a:ln>
                <a:solidFill>
                  <a:schemeClr val="bg1"/>
                </a:solidFill>
                <a:effectLst/>
                <a:uLnTx/>
                <a:uFillTx/>
                <a:latin typeface="Calibri" panose="020F0502020204030204"/>
                <a:ea typeface="微软雅黑" panose="020B0503020204020204" pitchFamily="34" charset="-122"/>
                <a:cs typeface="+mn-cs"/>
              </a:rPr>
              <a:t>标题文字添加</a:t>
            </a:r>
            <a:endParaRPr kumimoji="0" lang="zh-CN" altLang="en-US" sz="1600" b="1" i="0" u="none" strike="noStrike" kern="1200" cap="none" spc="0" normalizeH="0" baseline="0" noProof="0" dirty="0">
              <a:ln>
                <a:noFill/>
              </a:ln>
              <a:solidFill>
                <a:schemeClr val="bg1"/>
              </a:solidFill>
              <a:effectLst/>
              <a:uLnTx/>
              <a:uFillTx/>
              <a:latin typeface="Calibri" panose="020F0502020204030204"/>
              <a:ea typeface="微软雅黑" panose="020B0503020204020204" pitchFamily="34" charset="-122"/>
              <a:cs typeface="+mn-cs"/>
            </a:endParaRPr>
          </a:p>
        </p:txBody>
      </p:sp>
      <p:sp>
        <p:nvSpPr>
          <p:cNvPr id="25" name="Freeform 36"/>
          <p:cNvSpPr>
            <a:spLocks noEditPoints="1"/>
          </p:cNvSpPr>
          <p:nvPr/>
        </p:nvSpPr>
        <p:spPr bwMode="auto">
          <a:xfrm>
            <a:off x="6870237" y="4861058"/>
            <a:ext cx="415780" cy="390998"/>
          </a:xfrm>
          <a:custGeom>
            <a:avLst/>
            <a:gdLst>
              <a:gd name="T0" fmla="*/ 116 w 128"/>
              <a:gd name="T1" fmla="*/ 28 h 120"/>
              <a:gd name="T2" fmla="*/ 112 w 128"/>
              <a:gd name="T3" fmla="*/ 28 h 120"/>
              <a:gd name="T4" fmla="*/ 112 w 128"/>
              <a:gd name="T5" fmla="*/ 20 h 120"/>
              <a:gd name="T6" fmla="*/ 100 w 128"/>
              <a:gd name="T7" fmla="*/ 8 h 120"/>
              <a:gd name="T8" fmla="*/ 56 w 128"/>
              <a:gd name="T9" fmla="*/ 8 h 120"/>
              <a:gd name="T10" fmla="*/ 36 w 128"/>
              <a:gd name="T11" fmla="*/ 0 h 120"/>
              <a:gd name="T12" fmla="*/ 12 w 128"/>
              <a:gd name="T13" fmla="*/ 0 h 120"/>
              <a:gd name="T14" fmla="*/ 0 w 128"/>
              <a:gd name="T15" fmla="*/ 12 h 120"/>
              <a:gd name="T16" fmla="*/ 0 w 128"/>
              <a:gd name="T17" fmla="*/ 108 h 120"/>
              <a:gd name="T18" fmla="*/ 12 w 128"/>
              <a:gd name="T19" fmla="*/ 120 h 120"/>
              <a:gd name="T20" fmla="*/ 20 w 128"/>
              <a:gd name="T21" fmla="*/ 120 h 120"/>
              <a:gd name="T22" fmla="*/ 88 w 128"/>
              <a:gd name="T23" fmla="*/ 120 h 120"/>
              <a:gd name="T24" fmla="*/ 116 w 128"/>
              <a:gd name="T25" fmla="*/ 120 h 120"/>
              <a:gd name="T26" fmla="*/ 128 w 128"/>
              <a:gd name="T27" fmla="*/ 108 h 120"/>
              <a:gd name="T28" fmla="*/ 128 w 128"/>
              <a:gd name="T29" fmla="*/ 40 h 120"/>
              <a:gd name="T30" fmla="*/ 116 w 128"/>
              <a:gd name="T31" fmla="*/ 28 h 120"/>
              <a:gd name="T32" fmla="*/ 16 w 128"/>
              <a:gd name="T33" fmla="*/ 112 h 120"/>
              <a:gd name="T34" fmla="*/ 8 w 128"/>
              <a:gd name="T35" fmla="*/ 104 h 120"/>
              <a:gd name="T36" fmla="*/ 8 w 128"/>
              <a:gd name="T37" fmla="*/ 16 h 120"/>
              <a:gd name="T38" fmla="*/ 16 w 128"/>
              <a:gd name="T39" fmla="*/ 8 h 120"/>
              <a:gd name="T40" fmla="*/ 36 w 128"/>
              <a:gd name="T41" fmla="*/ 8 h 120"/>
              <a:gd name="T42" fmla="*/ 56 w 128"/>
              <a:gd name="T43" fmla="*/ 16 h 120"/>
              <a:gd name="T44" fmla="*/ 96 w 128"/>
              <a:gd name="T45" fmla="*/ 16 h 120"/>
              <a:gd name="T46" fmla="*/ 104 w 128"/>
              <a:gd name="T47" fmla="*/ 24 h 120"/>
              <a:gd name="T48" fmla="*/ 104 w 128"/>
              <a:gd name="T49" fmla="*/ 28 h 120"/>
              <a:gd name="T50" fmla="*/ 32 w 128"/>
              <a:gd name="T51" fmla="*/ 28 h 120"/>
              <a:gd name="T52" fmla="*/ 20 w 128"/>
              <a:gd name="T53" fmla="*/ 40 h 120"/>
              <a:gd name="T54" fmla="*/ 20 w 128"/>
              <a:gd name="T55" fmla="*/ 108 h 120"/>
              <a:gd name="T56" fmla="*/ 20 w 128"/>
              <a:gd name="T57" fmla="*/ 112 h 120"/>
              <a:gd name="T58" fmla="*/ 16 w 128"/>
              <a:gd name="T59" fmla="*/ 112 h 120"/>
              <a:gd name="T60" fmla="*/ 120 w 128"/>
              <a:gd name="T61" fmla="*/ 104 h 120"/>
              <a:gd name="T62" fmla="*/ 112 w 128"/>
              <a:gd name="T63" fmla="*/ 112 h 120"/>
              <a:gd name="T64" fmla="*/ 88 w 128"/>
              <a:gd name="T65" fmla="*/ 112 h 120"/>
              <a:gd name="T66" fmla="*/ 28 w 128"/>
              <a:gd name="T67" fmla="*/ 112 h 120"/>
              <a:gd name="T68" fmla="*/ 28 w 128"/>
              <a:gd name="T69" fmla="*/ 104 h 120"/>
              <a:gd name="T70" fmla="*/ 28 w 128"/>
              <a:gd name="T71" fmla="*/ 44 h 120"/>
              <a:gd name="T72" fmla="*/ 36 w 128"/>
              <a:gd name="T73" fmla="*/ 36 h 120"/>
              <a:gd name="T74" fmla="*/ 112 w 128"/>
              <a:gd name="T75" fmla="*/ 36 h 120"/>
              <a:gd name="T76" fmla="*/ 120 w 128"/>
              <a:gd name="T77" fmla="*/ 44 h 120"/>
              <a:gd name="T78" fmla="*/ 120 w 128"/>
              <a:gd name="T79" fmla="*/ 104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8" h="120">
                <a:moveTo>
                  <a:pt x="116" y="28"/>
                </a:moveTo>
                <a:cubicBezTo>
                  <a:pt x="112" y="28"/>
                  <a:pt x="112" y="28"/>
                  <a:pt x="112" y="28"/>
                </a:cubicBezTo>
                <a:cubicBezTo>
                  <a:pt x="112" y="20"/>
                  <a:pt x="112" y="20"/>
                  <a:pt x="112" y="20"/>
                </a:cubicBezTo>
                <a:cubicBezTo>
                  <a:pt x="112" y="13"/>
                  <a:pt x="106" y="8"/>
                  <a:pt x="100" y="8"/>
                </a:cubicBezTo>
                <a:cubicBezTo>
                  <a:pt x="100" y="8"/>
                  <a:pt x="78" y="8"/>
                  <a:pt x="56" y="8"/>
                </a:cubicBezTo>
                <a:cubicBezTo>
                  <a:pt x="52" y="8"/>
                  <a:pt x="39" y="0"/>
                  <a:pt x="36" y="0"/>
                </a:cubicBezTo>
                <a:cubicBezTo>
                  <a:pt x="18" y="0"/>
                  <a:pt x="12" y="0"/>
                  <a:pt x="12" y="0"/>
                </a:cubicBezTo>
                <a:cubicBezTo>
                  <a:pt x="5" y="0"/>
                  <a:pt x="0" y="5"/>
                  <a:pt x="0" y="12"/>
                </a:cubicBezTo>
                <a:cubicBezTo>
                  <a:pt x="0" y="108"/>
                  <a:pt x="0" y="108"/>
                  <a:pt x="0" y="108"/>
                </a:cubicBezTo>
                <a:cubicBezTo>
                  <a:pt x="0" y="114"/>
                  <a:pt x="5" y="120"/>
                  <a:pt x="12" y="120"/>
                </a:cubicBezTo>
                <a:cubicBezTo>
                  <a:pt x="20" y="120"/>
                  <a:pt x="20" y="120"/>
                  <a:pt x="20" y="120"/>
                </a:cubicBezTo>
                <a:cubicBezTo>
                  <a:pt x="88" y="120"/>
                  <a:pt x="88" y="120"/>
                  <a:pt x="88" y="120"/>
                </a:cubicBezTo>
                <a:cubicBezTo>
                  <a:pt x="116" y="120"/>
                  <a:pt x="116" y="120"/>
                  <a:pt x="116" y="120"/>
                </a:cubicBezTo>
                <a:cubicBezTo>
                  <a:pt x="122" y="120"/>
                  <a:pt x="128" y="114"/>
                  <a:pt x="128" y="108"/>
                </a:cubicBezTo>
                <a:cubicBezTo>
                  <a:pt x="128" y="40"/>
                  <a:pt x="128" y="40"/>
                  <a:pt x="128" y="40"/>
                </a:cubicBezTo>
                <a:cubicBezTo>
                  <a:pt x="128" y="33"/>
                  <a:pt x="122" y="28"/>
                  <a:pt x="116" y="28"/>
                </a:cubicBezTo>
                <a:close/>
                <a:moveTo>
                  <a:pt x="16" y="112"/>
                </a:moveTo>
                <a:cubicBezTo>
                  <a:pt x="11" y="112"/>
                  <a:pt x="8" y="108"/>
                  <a:pt x="8" y="104"/>
                </a:cubicBezTo>
                <a:cubicBezTo>
                  <a:pt x="8" y="16"/>
                  <a:pt x="8" y="16"/>
                  <a:pt x="8" y="16"/>
                </a:cubicBezTo>
                <a:cubicBezTo>
                  <a:pt x="8" y="11"/>
                  <a:pt x="11" y="8"/>
                  <a:pt x="16" y="8"/>
                </a:cubicBezTo>
                <a:cubicBezTo>
                  <a:pt x="16" y="8"/>
                  <a:pt x="20" y="8"/>
                  <a:pt x="36" y="8"/>
                </a:cubicBezTo>
                <a:cubicBezTo>
                  <a:pt x="40" y="8"/>
                  <a:pt x="52" y="16"/>
                  <a:pt x="56" y="16"/>
                </a:cubicBezTo>
                <a:cubicBezTo>
                  <a:pt x="76" y="16"/>
                  <a:pt x="96" y="16"/>
                  <a:pt x="96" y="16"/>
                </a:cubicBezTo>
                <a:cubicBezTo>
                  <a:pt x="100" y="16"/>
                  <a:pt x="104" y="19"/>
                  <a:pt x="104" y="24"/>
                </a:cubicBezTo>
                <a:cubicBezTo>
                  <a:pt x="104" y="28"/>
                  <a:pt x="104" y="28"/>
                  <a:pt x="104" y="28"/>
                </a:cubicBezTo>
                <a:cubicBezTo>
                  <a:pt x="32" y="28"/>
                  <a:pt x="32" y="28"/>
                  <a:pt x="32" y="28"/>
                </a:cubicBezTo>
                <a:cubicBezTo>
                  <a:pt x="25" y="28"/>
                  <a:pt x="20" y="33"/>
                  <a:pt x="20" y="40"/>
                </a:cubicBezTo>
                <a:cubicBezTo>
                  <a:pt x="20" y="108"/>
                  <a:pt x="20" y="108"/>
                  <a:pt x="20" y="108"/>
                </a:cubicBezTo>
                <a:cubicBezTo>
                  <a:pt x="20" y="112"/>
                  <a:pt x="20" y="112"/>
                  <a:pt x="20" y="112"/>
                </a:cubicBezTo>
                <a:lnTo>
                  <a:pt x="16" y="112"/>
                </a:lnTo>
                <a:close/>
                <a:moveTo>
                  <a:pt x="120" y="104"/>
                </a:moveTo>
                <a:cubicBezTo>
                  <a:pt x="120" y="108"/>
                  <a:pt x="116" y="112"/>
                  <a:pt x="112" y="112"/>
                </a:cubicBezTo>
                <a:cubicBezTo>
                  <a:pt x="88" y="112"/>
                  <a:pt x="88" y="112"/>
                  <a:pt x="88" y="112"/>
                </a:cubicBezTo>
                <a:cubicBezTo>
                  <a:pt x="28" y="112"/>
                  <a:pt x="28" y="112"/>
                  <a:pt x="28" y="112"/>
                </a:cubicBezTo>
                <a:cubicBezTo>
                  <a:pt x="28" y="104"/>
                  <a:pt x="28" y="104"/>
                  <a:pt x="28" y="104"/>
                </a:cubicBezTo>
                <a:cubicBezTo>
                  <a:pt x="28" y="44"/>
                  <a:pt x="28" y="44"/>
                  <a:pt x="28" y="44"/>
                </a:cubicBezTo>
                <a:cubicBezTo>
                  <a:pt x="28" y="39"/>
                  <a:pt x="31" y="36"/>
                  <a:pt x="36" y="36"/>
                </a:cubicBezTo>
                <a:cubicBezTo>
                  <a:pt x="112" y="36"/>
                  <a:pt x="112" y="36"/>
                  <a:pt x="112" y="36"/>
                </a:cubicBezTo>
                <a:cubicBezTo>
                  <a:pt x="116" y="36"/>
                  <a:pt x="120" y="39"/>
                  <a:pt x="120" y="44"/>
                </a:cubicBezTo>
                <a:lnTo>
                  <a:pt x="120" y="104"/>
                </a:lnTo>
                <a:close/>
              </a:path>
            </a:pathLst>
          </a:custGeom>
          <a:solidFill>
            <a:schemeClr val="accent6"/>
          </a:solidFill>
          <a:ln>
            <a:noFill/>
          </a:ln>
        </p:spPr>
        <p:txBody>
          <a:bodyPr vert="horz" wrap="square" lIns="91440" tIns="45720" rIns="91440" bIns="45720" numCol="1" anchor="t" anchorCtr="0" compatLnSpc="1"/>
          <a:lstStyle/>
          <a:p>
            <a:endParaRPr lang="zh-CN" altLang="en-US">
              <a:solidFill>
                <a:prstClr val="black"/>
              </a:solidFill>
              <a:latin typeface="DINOT-Bold"/>
            </a:endParaRPr>
          </a:p>
        </p:txBody>
      </p:sp>
      <p:grpSp>
        <p:nvGrpSpPr>
          <p:cNvPr id="21" name="组合 20"/>
          <p:cNvGrpSpPr/>
          <p:nvPr/>
        </p:nvGrpSpPr>
        <p:grpSpPr>
          <a:xfrm>
            <a:off x="808479" y="95307"/>
            <a:ext cx="4525833" cy="795245"/>
            <a:chOff x="584197" y="167167"/>
            <a:chExt cx="4525833" cy="795245"/>
          </a:xfrm>
        </p:grpSpPr>
        <p:sp>
          <p:nvSpPr>
            <p:cNvPr id="26" name="TextBox 9"/>
            <p:cNvSpPr txBox="1"/>
            <p:nvPr/>
          </p:nvSpPr>
          <p:spPr>
            <a:xfrm>
              <a:off x="598711" y="685413"/>
              <a:ext cx="4204063" cy="276999"/>
            </a:xfrm>
            <a:prstGeom prst="rect">
              <a:avLst/>
            </a:prstGeom>
            <a:noFill/>
          </p:spPr>
          <p:txBody>
            <a:bodyPr wrap="square">
              <a:spAutoFit/>
            </a:bodyPr>
            <a:lstStyle/>
            <a:p>
              <a:pPr algn="dist">
                <a:defRPr/>
              </a:pPr>
              <a:r>
                <a:rPr lang="en-US" altLang="ko-KR" sz="1200" dirty="0">
                  <a:solidFill>
                    <a:schemeClr val="tx1">
                      <a:lumMod val="75000"/>
                      <a:lumOff val="25000"/>
                    </a:schemeClr>
                  </a:solidFill>
                  <a:latin typeface="Arial" panose="020B0604020202020204" pitchFamily="34" charset="0"/>
                  <a:cs typeface="Arial" panose="020B0604020202020204" pitchFamily="34" charset="0"/>
                </a:rPr>
                <a:t>INSERT THE TITLE OF YOUR PRESENTATION HERE    </a:t>
              </a:r>
              <a:endParaRPr lang="en-US" altLang="ko-KR" sz="1200" dirty="0">
                <a:solidFill>
                  <a:schemeClr val="tx1">
                    <a:lumMod val="75000"/>
                    <a:lumOff val="25000"/>
                  </a:schemeClr>
                </a:solidFill>
                <a:latin typeface="Arial" panose="020B0604020202020204" pitchFamily="34" charset="0"/>
                <a:cs typeface="Arial" panose="020B0604020202020204" pitchFamily="34" charset="0"/>
              </a:endParaRPr>
            </a:p>
          </p:txBody>
        </p:sp>
        <p:sp>
          <p:nvSpPr>
            <p:cNvPr id="28" name="TextBox 1"/>
            <p:cNvSpPr txBox="1">
              <a:spLocks noChangeArrowheads="1"/>
            </p:cNvSpPr>
            <p:nvPr/>
          </p:nvSpPr>
          <p:spPr bwMode="auto">
            <a:xfrm>
              <a:off x="584197" y="167167"/>
              <a:ext cx="4525833" cy="584775"/>
            </a:xfrm>
            <a:prstGeom prst="rect">
              <a:avLst/>
            </a:prstGeom>
            <a:noFill/>
            <a:ln w="9525">
              <a:noFill/>
              <a:miter lim="800000"/>
            </a:ln>
          </p:spPr>
          <p:txBody>
            <a:bodyPr wrap="square">
              <a:spAutoFit/>
            </a:bodyPr>
            <a:lstStyle/>
            <a:p>
              <a:r>
                <a:rPr lang="zh-CN" altLang="en-US" sz="3200" b="1" dirty="0">
                  <a:solidFill>
                    <a:schemeClr val="accent6">
                      <a:lumMod val="50000"/>
                    </a:schemeClr>
                  </a:solidFill>
                  <a:latin typeface="+mj-ea"/>
                  <a:ea typeface="+mj-ea"/>
                  <a:cs typeface="Arial" panose="020B0604020202020204" pitchFamily="34" charset="0"/>
                </a:rPr>
                <a:t>单击此处添加文字标题</a:t>
              </a:r>
              <a:endParaRPr lang="en-US" altLang="ko-KR" sz="3200" b="1" dirty="0">
                <a:solidFill>
                  <a:schemeClr val="accent6">
                    <a:lumMod val="50000"/>
                  </a:schemeClr>
                </a:solidFill>
                <a:latin typeface="+mj-ea"/>
                <a:ea typeface="+mj-ea"/>
                <a:cs typeface="Arial" panose="020B0604020202020204" pitchFamily="34" charset="0"/>
              </a:endParaRPr>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par>
                                <p:cTn id="10" presetID="53" presetClass="entr" presetSubtype="16"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par>
                                <p:cTn id="15" presetID="53" presetClass="entr" presetSubtype="16" fill="hold" nodeType="withEffect">
                                  <p:stCondLst>
                                    <p:cond delay="0"/>
                                  </p:stCondLst>
                                  <p:childTnLst>
                                    <p:set>
                                      <p:cBhvr>
                                        <p:cTn id="16" dur="1" fill="hold">
                                          <p:stCondLst>
                                            <p:cond delay="0"/>
                                          </p:stCondLst>
                                        </p:cTn>
                                        <p:tgtEl>
                                          <p:spTgt spid="27"/>
                                        </p:tgtEl>
                                        <p:attrNameLst>
                                          <p:attrName>style.visibility</p:attrName>
                                        </p:attrNameLst>
                                      </p:cBhvr>
                                      <p:to>
                                        <p:strVal val="visible"/>
                                      </p:to>
                                    </p:set>
                                    <p:anim calcmode="lin" valueType="num">
                                      <p:cBhvr>
                                        <p:cTn id="17" dur="500" fill="hold"/>
                                        <p:tgtEl>
                                          <p:spTgt spid="27"/>
                                        </p:tgtEl>
                                        <p:attrNameLst>
                                          <p:attrName>ppt_w</p:attrName>
                                        </p:attrNameLst>
                                      </p:cBhvr>
                                      <p:tavLst>
                                        <p:tav tm="0">
                                          <p:val>
                                            <p:fltVal val="0"/>
                                          </p:val>
                                        </p:tav>
                                        <p:tav tm="100000">
                                          <p:val>
                                            <p:strVal val="#ppt_w"/>
                                          </p:val>
                                        </p:tav>
                                      </p:tavLst>
                                    </p:anim>
                                    <p:anim calcmode="lin" valueType="num">
                                      <p:cBhvr>
                                        <p:cTn id="18" dur="500" fill="hold"/>
                                        <p:tgtEl>
                                          <p:spTgt spid="27"/>
                                        </p:tgtEl>
                                        <p:attrNameLst>
                                          <p:attrName>ppt_h</p:attrName>
                                        </p:attrNameLst>
                                      </p:cBhvr>
                                      <p:tavLst>
                                        <p:tav tm="0">
                                          <p:val>
                                            <p:fltVal val="0"/>
                                          </p:val>
                                        </p:tav>
                                        <p:tav tm="100000">
                                          <p:val>
                                            <p:strVal val="#ppt_h"/>
                                          </p:val>
                                        </p:tav>
                                      </p:tavLst>
                                    </p:anim>
                                    <p:animEffect transition="in" filter="fade">
                                      <p:cBhvr>
                                        <p:cTn id="19" dur="500"/>
                                        <p:tgtEl>
                                          <p:spTgt spid="27"/>
                                        </p:tgtEl>
                                      </p:cBhvr>
                                    </p:animEffect>
                                  </p:childTnLst>
                                </p:cTn>
                              </p:par>
                              <p:par>
                                <p:cTn id="20" presetID="53" presetClass="entr" presetSubtype="16" fill="hold" nodeType="with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p:cTn id="22" dur="500" fill="hold"/>
                                        <p:tgtEl>
                                          <p:spTgt spid="5"/>
                                        </p:tgtEl>
                                        <p:attrNameLst>
                                          <p:attrName>ppt_w</p:attrName>
                                        </p:attrNameLst>
                                      </p:cBhvr>
                                      <p:tavLst>
                                        <p:tav tm="0">
                                          <p:val>
                                            <p:fltVal val="0"/>
                                          </p:val>
                                        </p:tav>
                                        <p:tav tm="100000">
                                          <p:val>
                                            <p:strVal val="#ppt_w"/>
                                          </p:val>
                                        </p:tav>
                                      </p:tavLst>
                                    </p:anim>
                                    <p:anim calcmode="lin" valueType="num">
                                      <p:cBhvr>
                                        <p:cTn id="23" dur="500" fill="hold"/>
                                        <p:tgtEl>
                                          <p:spTgt spid="5"/>
                                        </p:tgtEl>
                                        <p:attrNameLst>
                                          <p:attrName>ppt_h</p:attrName>
                                        </p:attrNameLst>
                                      </p:cBhvr>
                                      <p:tavLst>
                                        <p:tav tm="0">
                                          <p:val>
                                            <p:fltVal val="0"/>
                                          </p:val>
                                        </p:tav>
                                        <p:tav tm="100000">
                                          <p:val>
                                            <p:strVal val="#ppt_h"/>
                                          </p:val>
                                        </p:tav>
                                      </p:tavLst>
                                    </p:anim>
                                    <p:animEffect transition="in" filter="fade">
                                      <p:cBhvr>
                                        <p:cTn id="24" dur="500"/>
                                        <p:tgtEl>
                                          <p:spTgt spid="5"/>
                                        </p:tgtEl>
                                      </p:cBhvr>
                                    </p:animEffect>
                                  </p:childTnLst>
                                </p:cTn>
                              </p:par>
                            </p:childTnLst>
                          </p:cTn>
                        </p:par>
                        <p:par>
                          <p:cTn id="25" fill="hold">
                            <p:stCondLst>
                              <p:cond delay="500"/>
                            </p:stCondLst>
                            <p:childTnLst>
                              <p:par>
                                <p:cTn id="26" presetID="2" presetClass="entr" presetSubtype="4" fill="hold" grpId="0" nodeType="afterEffect">
                                  <p:stCondLst>
                                    <p:cond delay="0"/>
                                  </p:stCondLst>
                                  <p:childTnLst>
                                    <p:set>
                                      <p:cBhvr>
                                        <p:cTn id="27" dur="1" fill="hold">
                                          <p:stCondLst>
                                            <p:cond delay="0"/>
                                          </p:stCondLst>
                                        </p:cTn>
                                        <p:tgtEl>
                                          <p:spTgt spid="12"/>
                                        </p:tgtEl>
                                        <p:attrNameLst>
                                          <p:attrName>style.visibility</p:attrName>
                                        </p:attrNameLst>
                                      </p:cBhvr>
                                      <p:to>
                                        <p:strVal val="visible"/>
                                      </p:to>
                                    </p:set>
                                    <p:anim calcmode="lin" valueType="num">
                                      <p:cBhvr additive="base">
                                        <p:cTn id="28" dur="500" fill="hold"/>
                                        <p:tgtEl>
                                          <p:spTgt spid="12"/>
                                        </p:tgtEl>
                                        <p:attrNameLst>
                                          <p:attrName>ppt_x</p:attrName>
                                        </p:attrNameLst>
                                      </p:cBhvr>
                                      <p:tavLst>
                                        <p:tav tm="0">
                                          <p:val>
                                            <p:strVal val="#ppt_x"/>
                                          </p:val>
                                        </p:tav>
                                        <p:tav tm="100000">
                                          <p:val>
                                            <p:strVal val="#ppt_x"/>
                                          </p:val>
                                        </p:tav>
                                      </p:tavLst>
                                    </p:anim>
                                    <p:anim calcmode="lin" valueType="num">
                                      <p:cBhvr additive="base">
                                        <p:cTn id="29" dur="500" fill="hold"/>
                                        <p:tgtEl>
                                          <p:spTgt spid="12"/>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stCondLst>
                                    <p:cond delay="0"/>
                                  </p:stCondLst>
                                  <p:childTnLst>
                                    <p:set>
                                      <p:cBhvr>
                                        <p:cTn id="31" dur="1" fill="hold">
                                          <p:stCondLst>
                                            <p:cond delay="0"/>
                                          </p:stCondLst>
                                        </p:cTn>
                                        <p:tgtEl>
                                          <p:spTgt spid="13"/>
                                        </p:tgtEl>
                                        <p:attrNameLst>
                                          <p:attrName>style.visibility</p:attrName>
                                        </p:attrNameLst>
                                      </p:cBhvr>
                                      <p:to>
                                        <p:strVal val="visible"/>
                                      </p:to>
                                    </p:set>
                                    <p:anim calcmode="lin" valueType="num">
                                      <p:cBhvr additive="base">
                                        <p:cTn id="32" dur="500" fill="hold"/>
                                        <p:tgtEl>
                                          <p:spTgt spid="13"/>
                                        </p:tgtEl>
                                        <p:attrNameLst>
                                          <p:attrName>ppt_x</p:attrName>
                                        </p:attrNameLst>
                                      </p:cBhvr>
                                      <p:tavLst>
                                        <p:tav tm="0">
                                          <p:val>
                                            <p:strVal val="#ppt_x"/>
                                          </p:val>
                                        </p:tav>
                                        <p:tav tm="100000">
                                          <p:val>
                                            <p:strVal val="#ppt_x"/>
                                          </p:val>
                                        </p:tav>
                                      </p:tavLst>
                                    </p:anim>
                                    <p:anim calcmode="lin" valueType="num">
                                      <p:cBhvr additive="base">
                                        <p:cTn id="33" dur="500" fill="hold"/>
                                        <p:tgtEl>
                                          <p:spTgt spid="13"/>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0"/>
                                  </p:stCondLst>
                                  <p:childTnLst>
                                    <p:set>
                                      <p:cBhvr>
                                        <p:cTn id="35" dur="1" fill="hold">
                                          <p:stCondLst>
                                            <p:cond delay="0"/>
                                          </p:stCondLst>
                                        </p:cTn>
                                        <p:tgtEl>
                                          <p:spTgt spid="15"/>
                                        </p:tgtEl>
                                        <p:attrNameLst>
                                          <p:attrName>style.visibility</p:attrName>
                                        </p:attrNameLst>
                                      </p:cBhvr>
                                      <p:to>
                                        <p:strVal val="visible"/>
                                      </p:to>
                                    </p:set>
                                    <p:anim calcmode="lin" valueType="num">
                                      <p:cBhvr additive="base">
                                        <p:cTn id="36" dur="500" fill="hold"/>
                                        <p:tgtEl>
                                          <p:spTgt spid="15"/>
                                        </p:tgtEl>
                                        <p:attrNameLst>
                                          <p:attrName>ppt_x</p:attrName>
                                        </p:attrNameLst>
                                      </p:cBhvr>
                                      <p:tavLst>
                                        <p:tav tm="0">
                                          <p:val>
                                            <p:strVal val="#ppt_x"/>
                                          </p:val>
                                        </p:tav>
                                        <p:tav tm="100000">
                                          <p:val>
                                            <p:strVal val="#ppt_x"/>
                                          </p:val>
                                        </p:tav>
                                      </p:tavLst>
                                    </p:anim>
                                    <p:anim calcmode="lin" valueType="num">
                                      <p:cBhvr additive="base">
                                        <p:cTn id="37" dur="500" fill="hold"/>
                                        <p:tgtEl>
                                          <p:spTgt spid="15"/>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0"/>
                                  </p:stCondLst>
                                  <p:childTnLst>
                                    <p:set>
                                      <p:cBhvr>
                                        <p:cTn id="39" dur="1" fill="hold">
                                          <p:stCondLst>
                                            <p:cond delay="0"/>
                                          </p:stCondLst>
                                        </p:cTn>
                                        <p:tgtEl>
                                          <p:spTgt spid="17"/>
                                        </p:tgtEl>
                                        <p:attrNameLst>
                                          <p:attrName>style.visibility</p:attrName>
                                        </p:attrNameLst>
                                      </p:cBhvr>
                                      <p:to>
                                        <p:strVal val="visible"/>
                                      </p:to>
                                    </p:set>
                                    <p:anim calcmode="lin" valueType="num">
                                      <p:cBhvr additive="base">
                                        <p:cTn id="40" dur="500" fill="hold"/>
                                        <p:tgtEl>
                                          <p:spTgt spid="17"/>
                                        </p:tgtEl>
                                        <p:attrNameLst>
                                          <p:attrName>ppt_x</p:attrName>
                                        </p:attrNameLst>
                                      </p:cBhvr>
                                      <p:tavLst>
                                        <p:tav tm="0">
                                          <p:val>
                                            <p:strVal val="#ppt_x"/>
                                          </p:val>
                                        </p:tav>
                                        <p:tav tm="100000">
                                          <p:val>
                                            <p:strVal val="#ppt_x"/>
                                          </p:val>
                                        </p:tav>
                                      </p:tavLst>
                                    </p:anim>
                                    <p:anim calcmode="lin" valueType="num">
                                      <p:cBhvr additive="base">
                                        <p:cTn id="41" dur="500" fill="hold"/>
                                        <p:tgtEl>
                                          <p:spTgt spid="17"/>
                                        </p:tgtEl>
                                        <p:attrNameLst>
                                          <p:attrName>ppt_y</p:attrName>
                                        </p:attrNameLst>
                                      </p:cBhvr>
                                      <p:tavLst>
                                        <p:tav tm="0">
                                          <p:val>
                                            <p:strVal val="1+#ppt_h/2"/>
                                          </p:val>
                                        </p:tav>
                                        <p:tav tm="100000">
                                          <p:val>
                                            <p:strVal val="#ppt_y"/>
                                          </p:val>
                                        </p:tav>
                                      </p:tavLst>
                                    </p:anim>
                                  </p:childTnLst>
                                </p:cTn>
                              </p:par>
                              <p:par>
                                <p:cTn id="42" presetID="2" presetClass="entr" presetSubtype="4" fill="hold" grpId="0" nodeType="withEffect">
                                  <p:stCondLst>
                                    <p:cond delay="0"/>
                                  </p:stCondLst>
                                  <p:childTnLst>
                                    <p:set>
                                      <p:cBhvr>
                                        <p:cTn id="43" dur="1" fill="hold">
                                          <p:stCondLst>
                                            <p:cond delay="0"/>
                                          </p:stCondLst>
                                        </p:cTn>
                                        <p:tgtEl>
                                          <p:spTgt spid="18"/>
                                        </p:tgtEl>
                                        <p:attrNameLst>
                                          <p:attrName>style.visibility</p:attrName>
                                        </p:attrNameLst>
                                      </p:cBhvr>
                                      <p:to>
                                        <p:strVal val="visible"/>
                                      </p:to>
                                    </p:set>
                                    <p:anim calcmode="lin" valueType="num">
                                      <p:cBhvr additive="base">
                                        <p:cTn id="44" dur="500" fill="hold"/>
                                        <p:tgtEl>
                                          <p:spTgt spid="18"/>
                                        </p:tgtEl>
                                        <p:attrNameLst>
                                          <p:attrName>ppt_x</p:attrName>
                                        </p:attrNameLst>
                                      </p:cBhvr>
                                      <p:tavLst>
                                        <p:tav tm="0">
                                          <p:val>
                                            <p:strVal val="#ppt_x"/>
                                          </p:val>
                                        </p:tav>
                                        <p:tav tm="100000">
                                          <p:val>
                                            <p:strVal val="#ppt_x"/>
                                          </p:val>
                                        </p:tav>
                                      </p:tavLst>
                                    </p:anim>
                                    <p:anim calcmode="lin" valueType="num">
                                      <p:cBhvr additive="base">
                                        <p:cTn id="45" dur="500" fill="hold"/>
                                        <p:tgtEl>
                                          <p:spTgt spid="18"/>
                                        </p:tgtEl>
                                        <p:attrNameLst>
                                          <p:attrName>ppt_y</p:attrName>
                                        </p:attrNameLst>
                                      </p:cBhvr>
                                      <p:tavLst>
                                        <p:tav tm="0">
                                          <p:val>
                                            <p:strVal val="1+#ppt_h/2"/>
                                          </p:val>
                                        </p:tav>
                                        <p:tav tm="100000">
                                          <p:val>
                                            <p:strVal val="#ppt_y"/>
                                          </p:val>
                                        </p:tav>
                                      </p:tavLst>
                                    </p:anim>
                                  </p:childTnLst>
                                </p:cTn>
                              </p:par>
                              <p:par>
                                <p:cTn id="46" presetID="2" presetClass="entr" presetSubtype="4" fill="hold" grpId="0" nodeType="withEffect">
                                  <p:stCondLst>
                                    <p:cond delay="0"/>
                                  </p:stCondLst>
                                  <p:childTnLst>
                                    <p:set>
                                      <p:cBhvr>
                                        <p:cTn id="47" dur="1" fill="hold">
                                          <p:stCondLst>
                                            <p:cond delay="0"/>
                                          </p:stCondLst>
                                        </p:cTn>
                                        <p:tgtEl>
                                          <p:spTgt spid="20"/>
                                        </p:tgtEl>
                                        <p:attrNameLst>
                                          <p:attrName>style.visibility</p:attrName>
                                        </p:attrNameLst>
                                      </p:cBhvr>
                                      <p:to>
                                        <p:strVal val="visible"/>
                                      </p:to>
                                    </p:set>
                                    <p:anim calcmode="lin" valueType="num">
                                      <p:cBhvr additive="base">
                                        <p:cTn id="48" dur="500" fill="hold"/>
                                        <p:tgtEl>
                                          <p:spTgt spid="20"/>
                                        </p:tgtEl>
                                        <p:attrNameLst>
                                          <p:attrName>ppt_x</p:attrName>
                                        </p:attrNameLst>
                                      </p:cBhvr>
                                      <p:tavLst>
                                        <p:tav tm="0">
                                          <p:val>
                                            <p:strVal val="#ppt_x"/>
                                          </p:val>
                                        </p:tav>
                                        <p:tav tm="100000">
                                          <p:val>
                                            <p:strVal val="#ppt_x"/>
                                          </p:val>
                                        </p:tav>
                                      </p:tavLst>
                                    </p:anim>
                                    <p:anim calcmode="lin" valueType="num">
                                      <p:cBhvr additive="base">
                                        <p:cTn id="49" dur="500" fill="hold"/>
                                        <p:tgtEl>
                                          <p:spTgt spid="20"/>
                                        </p:tgtEl>
                                        <p:attrNameLst>
                                          <p:attrName>ppt_y</p:attrName>
                                        </p:attrNameLst>
                                      </p:cBhvr>
                                      <p:tavLst>
                                        <p:tav tm="0">
                                          <p:val>
                                            <p:strVal val="1+#ppt_h/2"/>
                                          </p:val>
                                        </p:tav>
                                        <p:tav tm="100000">
                                          <p:val>
                                            <p:strVal val="#ppt_y"/>
                                          </p:val>
                                        </p:tav>
                                      </p:tavLst>
                                    </p:anim>
                                  </p:childTnLst>
                                </p:cTn>
                              </p:par>
                              <p:par>
                                <p:cTn id="50" presetID="2" presetClass="entr" presetSubtype="4" fill="hold" grpId="0" nodeType="withEffect">
                                  <p:stCondLst>
                                    <p:cond delay="0"/>
                                  </p:stCondLst>
                                  <p:childTnLst>
                                    <p:set>
                                      <p:cBhvr>
                                        <p:cTn id="51" dur="1" fill="hold">
                                          <p:stCondLst>
                                            <p:cond delay="0"/>
                                          </p:stCondLst>
                                        </p:cTn>
                                        <p:tgtEl>
                                          <p:spTgt spid="22"/>
                                        </p:tgtEl>
                                        <p:attrNameLst>
                                          <p:attrName>style.visibility</p:attrName>
                                        </p:attrNameLst>
                                      </p:cBhvr>
                                      <p:to>
                                        <p:strVal val="visible"/>
                                      </p:to>
                                    </p:set>
                                    <p:anim calcmode="lin" valueType="num">
                                      <p:cBhvr additive="base">
                                        <p:cTn id="52" dur="500" fill="hold"/>
                                        <p:tgtEl>
                                          <p:spTgt spid="22"/>
                                        </p:tgtEl>
                                        <p:attrNameLst>
                                          <p:attrName>ppt_x</p:attrName>
                                        </p:attrNameLst>
                                      </p:cBhvr>
                                      <p:tavLst>
                                        <p:tav tm="0">
                                          <p:val>
                                            <p:strVal val="#ppt_x"/>
                                          </p:val>
                                        </p:tav>
                                        <p:tav tm="100000">
                                          <p:val>
                                            <p:strVal val="#ppt_x"/>
                                          </p:val>
                                        </p:tav>
                                      </p:tavLst>
                                    </p:anim>
                                    <p:anim calcmode="lin" valueType="num">
                                      <p:cBhvr additive="base">
                                        <p:cTn id="53" dur="500" fill="hold"/>
                                        <p:tgtEl>
                                          <p:spTgt spid="22"/>
                                        </p:tgtEl>
                                        <p:attrNameLst>
                                          <p:attrName>ppt_y</p:attrName>
                                        </p:attrNameLst>
                                      </p:cBhvr>
                                      <p:tavLst>
                                        <p:tav tm="0">
                                          <p:val>
                                            <p:strVal val="1+#ppt_h/2"/>
                                          </p:val>
                                        </p:tav>
                                        <p:tav tm="100000">
                                          <p:val>
                                            <p:strVal val="#ppt_y"/>
                                          </p:val>
                                        </p:tav>
                                      </p:tavLst>
                                    </p:anim>
                                  </p:childTnLst>
                                </p:cTn>
                              </p:par>
                              <p:par>
                                <p:cTn id="54" presetID="2" presetClass="entr" presetSubtype="4" fill="hold" grpId="0" nodeType="withEffect">
                                  <p:stCondLst>
                                    <p:cond delay="0"/>
                                  </p:stCondLst>
                                  <p:childTnLst>
                                    <p:set>
                                      <p:cBhvr>
                                        <p:cTn id="55" dur="1" fill="hold">
                                          <p:stCondLst>
                                            <p:cond delay="0"/>
                                          </p:stCondLst>
                                        </p:cTn>
                                        <p:tgtEl>
                                          <p:spTgt spid="23"/>
                                        </p:tgtEl>
                                        <p:attrNameLst>
                                          <p:attrName>style.visibility</p:attrName>
                                        </p:attrNameLst>
                                      </p:cBhvr>
                                      <p:to>
                                        <p:strVal val="visible"/>
                                      </p:to>
                                    </p:set>
                                    <p:anim calcmode="lin" valueType="num">
                                      <p:cBhvr additive="base">
                                        <p:cTn id="56" dur="500" fill="hold"/>
                                        <p:tgtEl>
                                          <p:spTgt spid="23"/>
                                        </p:tgtEl>
                                        <p:attrNameLst>
                                          <p:attrName>ppt_x</p:attrName>
                                        </p:attrNameLst>
                                      </p:cBhvr>
                                      <p:tavLst>
                                        <p:tav tm="0">
                                          <p:val>
                                            <p:strVal val="#ppt_x"/>
                                          </p:val>
                                        </p:tav>
                                        <p:tav tm="100000">
                                          <p:val>
                                            <p:strVal val="#ppt_x"/>
                                          </p:val>
                                        </p:tav>
                                      </p:tavLst>
                                    </p:anim>
                                    <p:anim calcmode="lin" valueType="num">
                                      <p:cBhvr additive="base">
                                        <p:cTn id="57" dur="500" fill="hold"/>
                                        <p:tgtEl>
                                          <p:spTgt spid="23"/>
                                        </p:tgtEl>
                                        <p:attrNameLst>
                                          <p:attrName>ppt_y</p:attrName>
                                        </p:attrNameLst>
                                      </p:cBhvr>
                                      <p:tavLst>
                                        <p:tav tm="0">
                                          <p:val>
                                            <p:strVal val="1+#ppt_h/2"/>
                                          </p:val>
                                        </p:tav>
                                        <p:tav tm="100000">
                                          <p:val>
                                            <p:strVal val="#ppt_y"/>
                                          </p:val>
                                        </p:tav>
                                      </p:tavLst>
                                    </p:anim>
                                  </p:childTnLst>
                                </p:cTn>
                              </p:par>
                              <p:par>
                                <p:cTn id="58" presetID="2" presetClass="entr" presetSubtype="4" fill="hold" grpId="0" nodeType="withEffect">
                                  <p:stCondLst>
                                    <p:cond delay="0"/>
                                  </p:stCondLst>
                                  <p:childTnLst>
                                    <p:set>
                                      <p:cBhvr>
                                        <p:cTn id="59" dur="1" fill="hold">
                                          <p:stCondLst>
                                            <p:cond delay="0"/>
                                          </p:stCondLst>
                                        </p:cTn>
                                        <p:tgtEl>
                                          <p:spTgt spid="25"/>
                                        </p:tgtEl>
                                        <p:attrNameLst>
                                          <p:attrName>style.visibility</p:attrName>
                                        </p:attrNameLst>
                                      </p:cBhvr>
                                      <p:to>
                                        <p:strVal val="visible"/>
                                      </p:to>
                                    </p:set>
                                    <p:anim calcmode="lin" valueType="num">
                                      <p:cBhvr additive="base">
                                        <p:cTn id="60" dur="500" fill="hold"/>
                                        <p:tgtEl>
                                          <p:spTgt spid="25"/>
                                        </p:tgtEl>
                                        <p:attrNameLst>
                                          <p:attrName>ppt_x</p:attrName>
                                        </p:attrNameLst>
                                      </p:cBhvr>
                                      <p:tavLst>
                                        <p:tav tm="0">
                                          <p:val>
                                            <p:strVal val="#ppt_x"/>
                                          </p:val>
                                        </p:tav>
                                        <p:tav tm="100000">
                                          <p:val>
                                            <p:strVal val="#ppt_x"/>
                                          </p:val>
                                        </p:tav>
                                      </p:tavLst>
                                    </p:anim>
                                    <p:anim calcmode="lin" valueType="num">
                                      <p:cBhvr additive="base">
                                        <p:cTn id="61"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animBg="1"/>
      <p:bldP spid="15" grpId="0" animBg="1"/>
      <p:bldP spid="17" grpId="0"/>
      <p:bldP spid="18" grpId="0" animBg="1"/>
      <p:bldP spid="20" grpId="0" animBg="1"/>
      <p:bldP spid="22" grpId="0"/>
      <p:bldP spid="23" grpId="0" animBg="1"/>
      <p:bldP spid="25"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283128" y="4637647"/>
            <a:ext cx="3327636" cy="867930"/>
          </a:xfrm>
          <a:prstGeom prst="rect">
            <a:avLst/>
          </a:prstGeom>
        </p:spPr>
        <p:txBody>
          <a:bodyPr wrap="square">
            <a:spAutoFit/>
          </a:bodyPr>
          <a:lstStyle/>
          <a:p>
            <a:pPr marL="0" marR="0" lvl="0" indent="0" algn="just" defTabSz="914400" rtl="0" eaLnBrk="1" fontAlgn="auto" latinLnBrk="0" hangingPunct="1">
              <a:lnSpc>
                <a:spcPct val="12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lumMod val="50000"/>
                    <a:lumOff val="50000"/>
                  </a:prstClr>
                </a:solidFill>
                <a:effectLst/>
                <a:uLnTx/>
                <a:uFillTx/>
                <a:latin typeface="Calibri" panose="020F0502020204030204"/>
                <a:ea typeface="微软雅黑" panose="020B0503020204020204" pitchFamily="34" charset="-122"/>
                <a:cs typeface="+mn-cs"/>
              </a:rPr>
              <a:t>用户可以在投影仪或者计算机上进行演示也可以将演示文稿打印出来制作成胶片以便应用到更广泛的领域中</a:t>
            </a:r>
            <a:endParaRPr kumimoji="0" lang="zh-CN" altLang="en-US" sz="1400" b="0" i="0" u="none" strike="noStrike" kern="1200" cap="none" spc="0" normalizeH="0" baseline="0" noProof="0" dirty="0">
              <a:ln>
                <a:noFill/>
              </a:ln>
              <a:solidFill>
                <a:prstClr val="black">
                  <a:lumMod val="50000"/>
                  <a:lumOff val="50000"/>
                </a:prstClr>
              </a:solidFill>
              <a:effectLst/>
              <a:uLnTx/>
              <a:uFillTx/>
              <a:latin typeface="Calibri" panose="020F0502020204030204"/>
              <a:ea typeface="微软雅黑" panose="020B0503020204020204" pitchFamily="34" charset="-122"/>
              <a:cs typeface="+mn-cs"/>
            </a:endParaRPr>
          </a:p>
        </p:txBody>
      </p:sp>
      <p:sp>
        <p:nvSpPr>
          <p:cNvPr id="5" name="矩形 4"/>
          <p:cNvSpPr/>
          <p:nvPr/>
        </p:nvSpPr>
        <p:spPr>
          <a:xfrm>
            <a:off x="7283127" y="4224063"/>
            <a:ext cx="3222313" cy="387798"/>
          </a:xfrm>
          <a:prstGeom prst="rect">
            <a:avLst/>
          </a:prstGeom>
          <a:solidFill>
            <a:schemeClr val="accent6"/>
          </a:solidFill>
        </p:spPr>
        <p:txBody>
          <a:bodyPr wrap="square">
            <a:spAutoFit/>
          </a:bodyPr>
          <a:lstStyle/>
          <a:p>
            <a:pPr marL="285750" marR="0" lvl="0" indent="-285750" algn="just" defTabSz="914400" rtl="0" eaLnBrk="1" fontAlgn="auto" latinLnBrk="0" hangingPunct="1">
              <a:lnSpc>
                <a:spcPct val="120000"/>
              </a:lnSpc>
              <a:spcBef>
                <a:spcPts val="0"/>
              </a:spcBef>
              <a:spcAft>
                <a:spcPts val="0"/>
              </a:spcAft>
              <a:buClrTx/>
              <a:buSzTx/>
              <a:buFont typeface="Wingdings" panose="05000000000000000000" pitchFamily="2" charset="2"/>
              <a:buChar char="u"/>
              <a:defRPr/>
            </a:pPr>
            <a:r>
              <a:rPr kumimoji="0" lang="zh-CN" altLang="en-US" sz="1600" b="1" i="0" u="none" strike="noStrike" kern="1200" cap="none" spc="0" normalizeH="0" baseline="0" noProof="0" dirty="0">
                <a:ln>
                  <a:noFill/>
                </a:ln>
                <a:solidFill>
                  <a:schemeClr val="bg1"/>
                </a:solidFill>
                <a:effectLst/>
                <a:uLnTx/>
                <a:uFillTx/>
                <a:latin typeface="Calibri" panose="020F0502020204030204"/>
                <a:ea typeface="微软雅黑" panose="020B0503020204020204" pitchFamily="34" charset="-122"/>
                <a:cs typeface="+mn-cs"/>
              </a:rPr>
              <a:t>标题文字添加</a:t>
            </a:r>
            <a:endParaRPr kumimoji="0" lang="zh-CN" altLang="en-US" sz="1600" b="1" i="0" u="none" strike="noStrike" kern="1200" cap="none" spc="0" normalizeH="0" baseline="0" noProof="0" dirty="0">
              <a:ln>
                <a:noFill/>
              </a:ln>
              <a:solidFill>
                <a:schemeClr val="bg1"/>
              </a:solidFill>
              <a:effectLst/>
              <a:uLnTx/>
              <a:uFillTx/>
              <a:latin typeface="Calibri" panose="020F0502020204030204"/>
              <a:ea typeface="微软雅黑" panose="020B0503020204020204" pitchFamily="34" charset="-122"/>
              <a:cs typeface="+mn-cs"/>
            </a:endParaRPr>
          </a:p>
        </p:txBody>
      </p:sp>
      <p:sp>
        <p:nvSpPr>
          <p:cNvPr id="17" name="PA_矩形 16"/>
          <p:cNvSpPr/>
          <p:nvPr>
            <p:custDataLst>
              <p:tags r:id="rId1"/>
            </p:custDataLst>
          </p:nvPr>
        </p:nvSpPr>
        <p:spPr>
          <a:xfrm rot="2586373">
            <a:off x="3960062" y="2762485"/>
            <a:ext cx="1684613" cy="1684613"/>
          </a:xfrm>
          <a:prstGeom prst="roundRect">
            <a:avLst/>
          </a:prstGeom>
          <a:blipFill dpi="0" rotWithShape="1">
            <a:blip r:embed="rId2"/>
            <a:srcRect/>
            <a:tile tx="0" ty="0" sx="100000" sy="100000" flip="none" algn="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0" name="PA_矩形 19"/>
          <p:cNvSpPr/>
          <p:nvPr>
            <p:custDataLst>
              <p:tags r:id="rId3"/>
            </p:custDataLst>
          </p:nvPr>
        </p:nvSpPr>
        <p:spPr>
          <a:xfrm rot="2586373">
            <a:off x="2670759" y="1555714"/>
            <a:ext cx="1684613" cy="1684613"/>
          </a:xfrm>
          <a:prstGeom prst="roundRect">
            <a:avLst/>
          </a:prstGeom>
          <a:blipFill dpi="0" rotWithShape="1">
            <a:blip r:embed="rId2"/>
            <a:srcRect/>
            <a:tile tx="0" ty="0" sx="100000" sy="100000" flip="none" algn="b"/>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1" name="PA_矩形 20"/>
          <p:cNvSpPr/>
          <p:nvPr>
            <p:custDataLst>
              <p:tags r:id="rId4"/>
            </p:custDataLst>
          </p:nvPr>
        </p:nvSpPr>
        <p:spPr>
          <a:xfrm rot="2586373">
            <a:off x="2761514" y="4043002"/>
            <a:ext cx="1684613" cy="1684613"/>
          </a:xfrm>
          <a:prstGeom prst="roundRect">
            <a:avLst/>
          </a:prstGeom>
          <a:blipFill dpi="0" rotWithShape="1">
            <a:blip r:embed="rId2"/>
            <a:srcRect/>
            <a:tile tx="0" ty="0" sx="100000" sy="100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4" name="PA_矩形 23"/>
          <p:cNvSpPr/>
          <p:nvPr>
            <p:custDataLst>
              <p:tags r:id="rId5"/>
            </p:custDataLst>
          </p:nvPr>
        </p:nvSpPr>
        <p:spPr>
          <a:xfrm rot="2586373">
            <a:off x="1472211" y="2836231"/>
            <a:ext cx="1684613" cy="1684613"/>
          </a:xfrm>
          <a:prstGeom prst="roundRect">
            <a:avLst/>
          </a:prstGeom>
          <a:blipFill dpi="0" rotWithShape="1">
            <a:blip r:embed="rId2"/>
            <a:srcRect/>
            <a:tile tx="0" ty="0" sx="100000" sy="100000" flip="none" algn="t"/>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7" name="矩形 96"/>
          <p:cNvSpPr/>
          <p:nvPr/>
        </p:nvSpPr>
        <p:spPr>
          <a:xfrm>
            <a:off x="7283128" y="2739408"/>
            <a:ext cx="3327636" cy="867930"/>
          </a:xfrm>
          <a:prstGeom prst="rect">
            <a:avLst/>
          </a:prstGeom>
        </p:spPr>
        <p:txBody>
          <a:bodyPr wrap="square">
            <a:spAutoFit/>
          </a:bodyPr>
          <a:lstStyle/>
          <a:p>
            <a:pPr marL="0" marR="0" lvl="0" indent="0" algn="just" defTabSz="914400" rtl="0" eaLnBrk="1" fontAlgn="auto" latinLnBrk="0" hangingPunct="1">
              <a:lnSpc>
                <a:spcPct val="12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lumMod val="50000"/>
                    <a:lumOff val="50000"/>
                  </a:prstClr>
                </a:solidFill>
                <a:effectLst/>
                <a:uLnTx/>
                <a:uFillTx/>
                <a:latin typeface="Calibri" panose="020F0502020204030204"/>
                <a:ea typeface="微软雅黑" panose="020B0503020204020204" pitchFamily="34" charset="-122"/>
                <a:cs typeface="+mn-cs"/>
              </a:rPr>
              <a:t>用户可以在投影仪或者计算机上进行演示也可以将演示文稿打印出来制作成胶片以便应用到更广泛的领域中</a:t>
            </a:r>
            <a:endParaRPr kumimoji="0" lang="zh-CN" altLang="en-US" sz="1400" b="0" i="0" u="none" strike="noStrike" kern="1200" cap="none" spc="0" normalizeH="0" baseline="0" noProof="0" dirty="0">
              <a:ln>
                <a:noFill/>
              </a:ln>
              <a:solidFill>
                <a:prstClr val="black">
                  <a:lumMod val="50000"/>
                  <a:lumOff val="50000"/>
                </a:prstClr>
              </a:solidFill>
              <a:effectLst/>
              <a:uLnTx/>
              <a:uFillTx/>
              <a:latin typeface="Calibri" panose="020F0502020204030204"/>
              <a:ea typeface="微软雅黑" panose="020B0503020204020204" pitchFamily="34" charset="-122"/>
              <a:cs typeface="+mn-cs"/>
            </a:endParaRPr>
          </a:p>
        </p:txBody>
      </p:sp>
      <p:sp>
        <p:nvSpPr>
          <p:cNvPr id="98" name="矩形 97"/>
          <p:cNvSpPr/>
          <p:nvPr/>
        </p:nvSpPr>
        <p:spPr>
          <a:xfrm>
            <a:off x="7283127" y="2325824"/>
            <a:ext cx="3222313" cy="387798"/>
          </a:xfrm>
          <a:prstGeom prst="rect">
            <a:avLst/>
          </a:prstGeom>
          <a:solidFill>
            <a:schemeClr val="accent6"/>
          </a:solidFill>
        </p:spPr>
        <p:txBody>
          <a:bodyPr wrap="square">
            <a:spAutoFit/>
          </a:bodyPr>
          <a:lstStyle/>
          <a:p>
            <a:pPr marL="285750" marR="0" lvl="0" indent="-285750" algn="just" defTabSz="914400" rtl="0" eaLnBrk="1" fontAlgn="auto" latinLnBrk="0" hangingPunct="1">
              <a:lnSpc>
                <a:spcPct val="120000"/>
              </a:lnSpc>
              <a:spcBef>
                <a:spcPts val="0"/>
              </a:spcBef>
              <a:spcAft>
                <a:spcPts val="0"/>
              </a:spcAft>
              <a:buClrTx/>
              <a:buSzTx/>
              <a:buFont typeface="Wingdings" panose="05000000000000000000" pitchFamily="2" charset="2"/>
              <a:buChar char="u"/>
              <a:defRPr/>
            </a:pPr>
            <a:r>
              <a:rPr kumimoji="0" lang="zh-CN" altLang="en-US" sz="1600" b="1" i="0" u="none" strike="noStrike" kern="1200" cap="none" spc="0" normalizeH="0" baseline="0" noProof="0" dirty="0">
                <a:ln>
                  <a:noFill/>
                </a:ln>
                <a:solidFill>
                  <a:schemeClr val="bg1"/>
                </a:solidFill>
                <a:effectLst/>
                <a:uLnTx/>
                <a:uFillTx/>
                <a:latin typeface="Calibri" panose="020F0502020204030204"/>
                <a:ea typeface="微软雅黑" panose="020B0503020204020204" pitchFamily="34" charset="-122"/>
                <a:cs typeface="+mn-cs"/>
              </a:rPr>
              <a:t>标题文字添加</a:t>
            </a:r>
            <a:endParaRPr kumimoji="0" lang="zh-CN" altLang="en-US" sz="1600" b="1" i="0" u="none" strike="noStrike" kern="1200" cap="none" spc="0" normalizeH="0" baseline="0" noProof="0" dirty="0">
              <a:ln>
                <a:noFill/>
              </a:ln>
              <a:solidFill>
                <a:schemeClr val="bg1"/>
              </a:solidFill>
              <a:effectLst/>
              <a:uLnTx/>
              <a:uFillTx/>
              <a:latin typeface="Calibri" panose="020F0502020204030204"/>
              <a:ea typeface="微软雅黑" panose="020B0503020204020204" pitchFamily="34" charset="-122"/>
              <a:cs typeface="+mn-cs"/>
            </a:endParaRPr>
          </a:p>
        </p:txBody>
      </p:sp>
      <p:sp>
        <p:nvSpPr>
          <p:cNvPr id="100" name="Freeform 104"/>
          <p:cNvSpPr>
            <a:spLocks noEditPoints="1"/>
          </p:cNvSpPr>
          <p:nvPr/>
        </p:nvSpPr>
        <p:spPr bwMode="auto">
          <a:xfrm>
            <a:off x="6775991" y="4224064"/>
            <a:ext cx="390146" cy="366892"/>
          </a:xfrm>
          <a:custGeom>
            <a:avLst/>
            <a:gdLst>
              <a:gd name="T0" fmla="*/ 120 w 128"/>
              <a:gd name="T1" fmla="*/ 73 h 120"/>
              <a:gd name="T2" fmla="*/ 120 w 128"/>
              <a:gd name="T3" fmla="*/ 56 h 120"/>
              <a:gd name="T4" fmla="*/ 64 w 128"/>
              <a:gd name="T5" fmla="*/ 0 h 120"/>
              <a:gd name="T6" fmla="*/ 8 w 128"/>
              <a:gd name="T7" fmla="*/ 56 h 120"/>
              <a:gd name="T8" fmla="*/ 8 w 128"/>
              <a:gd name="T9" fmla="*/ 73 h 120"/>
              <a:gd name="T10" fmla="*/ 0 w 128"/>
              <a:gd name="T11" fmla="*/ 90 h 120"/>
              <a:gd name="T12" fmla="*/ 21 w 128"/>
              <a:gd name="T13" fmla="*/ 112 h 120"/>
              <a:gd name="T14" fmla="*/ 32 w 128"/>
              <a:gd name="T15" fmla="*/ 120 h 120"/>
              <a:gd name="T16" fmla="*/ 44 w 128"/>
              <a:gd name="T17" fmla="*/ 108 h 120"/>
              <a:gd name="T18" fmla="*/ 44 w 128"/>
              <a:gd name="T19" fmla="*/ 72 h 120"/>
              <a:gd name="T20" fmla="*/ 32 w 128"/>
              <a:gd name="T21" fmla="*/ 60 h 120"/>
              <a:gd name="T22" fmla="*/ 21 w 128"/>
              <a:gd name="T23" fmla="*/ 68 h 120"/>
              <a:gd name="T24" fmla="*/ 16 w 128"/>
              <a:gd name="T25" fmla="*/ 68 h 120"/>
              <a:gd name="T26" fmla="*/ 16 w 128"/>
              <a:gd name="T27" fmla="*/ 56 h 120"/>
              <a:gd name="T28" fmla="*/ 64 w 128"/>
              <a:gd name="T29" fmla="*/ 8 h 120"/>
              <a:gd name="T30" fmla="*/ 112 w 128"/>
              <a:gd name="T31" fmla="*/ 56 h 120"/>
              <a:gd name="T32" fmla="*/ 112 w 128"/>
              <a:gd name="T33" fmla="*/ 68 h 120"/>
              <a:gd name="T34" fmla="*/ 107 w 128"/>
              <a:gd name="T35" fmla="*/ 68 h 120"/>
              <a:gd name="T36" fmla="*/ 96 w 128"/>
              <a:gd name="T37" fmla="*/ 60 h 120"/>
              <a:gd name="T38" fmla="*/ 84 w 128"/>
              <a:gd name="T39" fmla="*/ 72 h 120"/>
              <a:gd name="T40" fmla="*/ 84 w 128"/>
              <a:gd name="T41" fmla="*/ 108 h 120"/>
              <a:gd name="T42" fmla="*/ 96 w 128"/>
              <a:gd name="T43" fmla="*/ 120 h 120"/>
              <a:gd name="T44" fmla="*/ 107 w 128"/>
              <a:gd name="T45" fmla="*/ 112 h 120"/>
              <a:gd name="T46" fmla="*/ 128 w 128"/>
              <a:gd name="T47" fmla="*/ 90 h 120"/>
              <a:gd name="T48" fmla="*/ 120 w 128"/>
              <a:gd name="T49" fmla="*/ 73 h 120"/>
              <a:gd name="T50" fmla="*/ 28 w 128"/>
              <a:gd name="T51" fmla="*/ 72 h 120"/>
              <a:gd name="T52" fmla="*/ 32 w 128"/>
              <a:gd name="T53" fmla="*/ 68 h 120"/>
              <a:gd name="T54" fmla="*/ 36 w 128"/>
              <a:gd name="T55" fmla="*/ 72 h 120"/>
              <a:gd name="T56" fmla="*/ 36 w 128"/>
              <a:gd name="T57" fmla="*/ 108 h 120"/>
              <a:gd name="T58" fmla="*/ 32 w 128"/>
              <a:gd name="T59" fmla="*/ 112 h 120"/>
              <a:gd name="T60" fmla="*/ 28 w 128"/>
              <a:gd name="T61" fmla="*/ 108 h 120"/>
              <a:gd name="T62" fmla="*/ 28 w 128"/>
              <a:gd name="T63" fmla="*/ 72 h 120"/>
              <a:gd name="T64" fmla="*/ 20 w 128"/>
              <a:gd name="T65" fmla="*/ 76 h 120"/>
              <a:gd name="T66" fmla="*/ 20 w 128"/>
              <a:gd name="T67" fmla="*/ 103 h 120"/>
              <a:gd name="T68" fmla="*/ 8 w 128"/>
              <a:gd name="T69" fmla="*/ 90 h 120"/>
              <a:gd name="T70" fmla="*/ 20 w 128"/>
              <a:gd name="T71" fmla="*/ 76 h 120"/>
              <a:gd name="T72" fmla="*/ 100 w 128"/>
              <a:gd name="T73" fmla="*/ 108 h 120"/>
              <a:gd name="T74" fmla="*/ 96 w 128"/>
              <a:gd name="T75" fmla="*/ 112 h 120"/>
              <a:gd name="T76" fmla="*/ 92 w 128"/>
              <a:gd name="T77" fmla="*/ 108 h 120"/>
              <a:gd name="T78" fmla="*/ 92 w 128"/>
              <a:gd name="T79" fmla="*/ 72 h 120"/>
              <a:gd name="T80" fmla="*/ 96 w 128"/>
              <a:gd name="T81" fmla="*/ 68 h 120"/>
              <a:gd name="T82" fmla="*/ 100 w 128"/>
              <a:gd name="T83" fmla="*/ 72 h 120"/>
              <a:gd name="T84" fmla="*/ 100 w 128"/>
              <a:gd name="T85" fmla="*/ 108 h 120"/>
              <a:gd name="T86" fmla="*/ 108 w 128"/>
              <a:gd name="T87" fmla="*/ 103 h 120"/>
              <a:gd name="T88" fmla="*/ 108 w 128"/>
              <a:gd name="T89" fmla="*/ 76 h 120"/>
              <a:gd name="T90" fmla="*/ 120 w 128"/>
              <a:gd name="T91" fmla="*/ 90 h 120"/>
              <a:gd name="T92" fmla="*/ 108 w 128"/>
              <a:gd name="T93" fmla="*/ 103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28" h="120">
                <a:moveTo>
                  <a:pt x="120" y="73"/>
                </a:moveTo>
                <a:cubicBezTo>
                  <a:pt x="120" y="56"/>
                  <a:pt x="120" y="56"/>
                  <a:pt x="120" y="56"/>
                </a:cubicBezTo>
                <a:cubicBezTo>
                  <a:pt x="120" y="25"/>
                  <a:pt x="95" y="0"/>
                  <a:pt x="64" y="0"/>
                </a:cubicBezTo>
                <a:cubicBezTo>
                  <a:pt x="33" y="0"/>
                  <a:pt x="8" y="25"/>
                  <a:pt x="8" y="56"/>
                </a:cubicBezTo>
                <a:cubicBezTo>
                  <a:pt x="8" y="73"/>
                  <a:pt x="8" y="73"/>
                  <a:pt x="8" y="73"/>
                </a:cubicBezTo>
                <a:cubicBezTo>
                  <a:pt x="3" y="77"/>
                  <a:pt x="0" y="83"/>
                  <a:pt x="0" y="90"/>
                </a:cubicBezTo>
                <a:cubicBezTo>
                  <a:pt x="0" y="102"/>
                  <a:pt x="9" y="111"/>
                  <a:pt x="21" y="112"/>
                </a:cubicBezTo>
                <a:cubicBezTo>
                  <a:pt x="22" y="116"/>
                  <a:pt x="27" y="120"/>
                  <a:pt x="32" y="120"/>
                </a:cubicBezTo>
                <a:cubicBezTo>
                  <a:pt x="39" y="120"/>
                  <a:pt x="44" y="114"/>
                  <a:pt x="44" y="108"/>
                </a:cubicBezTo>
                <a:cubicBezTo>
                  <a:pt x="44" y="72"/>
                  <a:pt x="44" y="72"/>
                  <a:pt x="44" y="72"/>
                </a:cubicBezTo>
                <a:cubicBezTo>
                  <a:pt x="44" y="65"/>
                  <a:pt x="39" y="60"/>
                  <a:pt x="32" y="60"/>
                </a:cubicBezTo>
                <a:cubicBezTo>
                  <a:pt x="27" y="60"/>
                  <a:pt x="22" y="63"/>
                  <a:pt x="21" y="68"/>
                </a:cubicBezTo>
                <a:cubicBezTo>
                  <a:pt x="19" y="68"/>
                  <a:pt x="18" y="68"/>
                  <a:pt x="16" y="68"/>
                </a:cubicBezTo>
                <a:cubicBezTo>
                  <a:pt x="16" y="56"/>
                  <a:pt x="16" y="56"/>
                  <a:pt x="16" y="56"/>
                </a:cubicBezTo>
                <a:cubicBezTo>
                  <a:pt x="16" y="29"/>
                  <a:pt x="37" y="8"/>
                  <a:pt x="64" y="8"/>
                </a:cubicBezTo>
                <a:cubicBezTo>
                  <a:pt x="91" y="8"/>
                  <a:pt x="112" y="29"/>
                  <a:pt x="112" y="56"/>
                </a:cubicBezTo>
                <a:cubicBezTo>
                  <a:pt x="112" y="68"/>
                  <a:pt x="112" y="68"/>
                  <a:pt x="112" y="68"/>
                </a:cubicBezTo>
                <a:cubicBezTo>
                  <a:pt x="110" y="68"/>
                  <a:pt x="109" y="68"/>
                  <a:pt x="107" y="68"/>
                </a:cubicBezTo>
                <a:cubicBezTo>
                  <a:pt x="106" y="63"/>
                  <a:pt x="101" y="60"/>
                  <a:pt x="96" y="60"/>
                </a:cubicBezTo>
                <a:cubicBezTo>
                  <a:pt x="89" y="60"/>
                  <a:pt x="84" y="65"/>
                  <a:pt x="84" y="72"/>
                </a:cubicBezTo>
                <a:cubicBezTo>
                  <a:pt x="84" y="108"/>
                  <a:pt x="84" y="108"/>
                  <a:pt x="84" y="108"/>
                </a:cubicBezTo>
                <a:cubicBezTo>
                  <a:pt x="84" y="114"/>
                  <a:pt x="89" y="120"/>
                  <a:pt x="96" y="120"/>
                </a:cubicBezTo>
                <a:cubicBezTo>
                  <a:pt x="101" y="120"/>
                  <a:pt x="106" y="116"/>
                  <a:pt x="107" y="112"/>
                </a:cubicBezTo>
                <a:cubicBezTo>
                  <a:pt x="119" y="111"/>
                  <a:pt x="128" y="102"/>
                  <a:pt x="128" y="90"/>
                </a:cubicBezTo>
                <a:cubicBezTo>
                  <a:pt x="128" y="83"/>
                  <a:pt x="125" y="77"/>
                  <a:pt x="120" y="73"/>
                </a:cubicBezTo>
                <a:close/>
                <a:moveTo>
                  <a:pt x="28" y="72"/>
                </a:moveTo>
                <a:cubicBezTo>
                  <a:pt x="28" y="69"/>
                  <a:pt x="30" y="68"/>
                  <a:pt x="32" y="68"/>
                </a:cubicBezTo>
                <a:cubicBezTo>
                  <a:pt x="34" y="68"/>
                  <a:pt x="36" y="69"/>
                  <a:pt x="36" y="72"/>
                </a:cubicBezTo>
                <a:cubicBezTo>
                  <a:pt x="36" y="108"/>
                  <a:pt x="36" y="108"/>
                  <a:pt x="36" y="108"/>
                </a:cubicBezTo>
                <a:cubicBezTo>
                  <a:pt x="36" y="110"/>
                  <a:pt x="34" y="112"/>
                  <a:pt x="32" y="112"/>
                </a:cubicBezTo>
                <a:cubicBezTo>
                  <a:pt x="30" y="112"/>
                  <a:pt x="28" y="110"/>
                  <a:pt x="28" y="108"/>
                </a:cubicBezTo>
                <a:lnTo>
                  <a:pt x="28" y="72"/>
                </a:lnTo>
                <a:close/>
                <a:moveTo>
                  <a:pt x="20" y="76"/>
                </a:moveTo>
                <a:cubicBezTo>
                  <a:pt x="20" y="103"/>
                  <a:pt x="20" y="103"/>
                  <a:pt x="20" y="103"/>
                </a:cubicBezTo>
                <a:cubicBezTo>
                  <a:pt x="13" y="102"/>
                  <a:pt x="8" y="96"/>
                  <a:pt x="8" y="90"/>
                </a:cubicBezTo>
                <a:cubicBezTo>
                  <a:pt x="8" y="83"/>
                  <a:pt x="13" y="77"/>
                  <a:pt x="20" y="76"/>
                </a:cubicBezTo>
                <a:close/>
                <a:moveTo>
                  <a:pt x="100" y="108"/>
                </a:moveTo>
                <a:cubicBezTo>
                  <a:pt x="100" y="110"/>
                  <a:pt x="98" y="112"/>
                  <a:pt x="96" y="112"/>
                </a:cubicBezTo>
                <a:cubicBezTo>
                  <a:pt x="94" y="112"/>
                  <a:pt x="92" y="110"/>
                  <a:pt x="92" y="108"/>
                </a:cubicBezTo>
                <a:cubicBezTo>
                  <a:pt x="92" y="72"/>
                  <a:pt x="92" y="72"/>
                  <a:pt x="92" y="72"/>
                </a:cubicBezTo>
                <a:cubicBezTo>
                  <a:pt x="92" y="69"/>
                  <a:pt x="94" y="68"/>
                  <a:pt x="96" y="68"/>
                </a:cubicBezTo>
                <a:cubicBezTo>
                  <a:pt x="98" y="68"/>
                  <a:pt x="100" y="69"/>
                  <a:pt x="100" y="72"/>
                </a:cubicBezTo>
                <a:lnTo>
                  <a:pt x="100" y="108"/>
                </a:lnTo>
                <a:close/>
                <a:moveTo>
                  <a:pt x="108" y="103"/>
                </a:moveTo>
                <a:cubicBezTo>
                  <a:pt x="108" y="76"/>
                  <a:pt x="108" y="76"/>
                  <a:pt x="108" y="76"/>
                </a:cubicBezTo>
                <a:cubicBezTo>
                  <a:pt x="115" y="77"/>
                  <a:pt x="120" y="83"/>
                  <a:pt x="120" y="90"/>
                </a:cubicBezTo>
                <a:cubicBezTo>
                  <a:pt x="120" y="96"/>
                  <a:pt x="115" y="102"/>
                  <a:pt x="108" y="103"/>
                </a:cubicBezTo>
                <a:close/>
              </a:path>
            </a:pathLst>
          </a:custGeom>
          <a:solidFill>
            <a:schemeClr val="accent6"/>
          </a:solidFill>
          <a:ln>
            <a:noFill/>
          </a:ln>
        </p:spPr>
        <p:txBody>
          <a:bodyPr vert="horz" wrap="square" lIns="91440" tIns="45720" rIns="91440" bIns="45720" numCol="1" anchor="t" anchorCtr="0" compatLnSpc="1"/>
          <a:lstStyle/>
          <a:p>
            <a:endParaRPr lang="zh-CN" altLang="en-US"/>
          </a:p>
        </p:txBody>
      </p:sp>
      <p:sp>
        <p:nvSpPr>
          <p:cNvPr id="101" name="Freeform 36"/>
          <p:cNvSpPr>
            <a:spLocks noEditPoints="1"/>
          </p:cNvSpPr>
          <p:nvPr/>
        </p:nvSpPr>
        <p:spPr bwMode="auto">
          <a:xfrm>
            <a:off x="6775991" y="2325825"/>
            <a:ext cx="390146" cy="366892"/>
          </a:xfrm>
          <a:custGeom>
            <a:avLst/>
            <a:gdLst>
              <a:gd name="T0" fmla="*/ 116 w 128"/>
              <a:gd name="T1" fmla="*/ 28 h 120"/>
              <a:gd name="T2" fmla="*/ 112 w 128"/>
              <a:gd name="T3" fmla="*/ 28 h 120"/>
              <a:gd name="T4" fmla="*/ 112 w 128"/>
              <a:gd name="T5" fmla="*/ 20 h 120"/>
              <a:gd name="T6" fmla="*/ 100 w 128"/>
              <a:gd name="T7" fmla="*/ 8 h 120"/>
              <a:gd name="T8" fmla="*/ 56 w 128"/>
              <a:gd name="T9" fmla="*/ 8 h 120"/>
              <a:gd name="T10" fmla="*/ 36 w 128"/>
              <a:gd name="T11" fmla="*/ 0 h 120"/>
              <a:gd name="T12" fmla="*/ 12 w 128"/>
              <a:gd name="T13" fmla="*/ 0 h 120"/>
              <a:gd name="T14" fmla="*/ 0 w 128"/>
              <a:gd name="T15" fmla="*/ 12 h 120"/>
              <a:gd name="T16" fmla="*/ 0 w 128"/>
              <a:gd name="T17" fmla="*/ 108 h 120"/>
              <a:gd name="T18" fmla="*/ 12 w 128"/>
              <a:gd name="T19" fmla="*/ 120 h 120"/>
              <a:gd name="T20" fmla="*/ 20 w 128"/>
              <a:gd name="T21" fmla="*/ 120 h 120"/>
              <a:gd name="T22" fmla="*/ 88 w 128"/>
              <a:gd name="T23" fmla="*/ 120 h 120"/>
              <a:gd name="T24" fmla="*/ 116 w 128"/>
              <a:gd name="T25" fmla="*/ 120 h 120"/>
              <a:gd name="T26" fmla="*/ 128 w 128"/>
              <a:gd name="T27" fmla="*/ 108 h 120"/>
              <a:gd name="T28" fmla="*/ 128 w 128"/>
              <a:gd name="T29" fmla="*/ 40 h 120"/>
              <a:gd name="T30" fmla="*/ 116 w 128"/>
              <a:gd name="T31" fmla="*/ 28 h 120"/>
              <a:gd name="T32" fmla="*/ 16 w 128"/>
              <a:gd name="T33" fmla="*/ 112 h 120"/>
              <a:gd name="T34" fmla="*/ 8 w 128"/>
              <a:gd name="T35" fmla="*/ 104 h 120"/>
              <a:gd name="T36" fmla="*/ 8 w 128"/>
              <a:gd name="T37" fmla="*/ 16 h 120"/>
              <a:gd name="T38" fmla="*/ 16 w 128"/>
              <a:gd name="T39" fmla="*/ 8 h 120"/>
              <a:gd name="T40" fmla="*/ 36 w 128"/>
              <a:gd name="T41" fmla="*/ 8 h 120"/>
              <a:gd name="T42" fmla="*/ 56 w 128"/>
              <a:gd name="T43" fmla="*/ 16 h 120"/>
              <a:gd name="T44" fmla="*/ 96 w 128"/>
              <a:gd name="T45" fmla="*/ 16 h 120"/>
              <a:gd name="T46" fmla="*/ 104 w 128"/>
              <a:gd name="T47" fmla="*/ 24 h 120"/>
              <a:gd name="T48" fmla="*/ 104 w 128"/>
              <a:gd name="T49" fmla="*/ 28 h 120"/>
              <a:gd name="T50" fmla="*/ 32 w 128"/>
              <a:gd name="T51" fmla="*/ 28 h 120"/>
              <a:gd name="T52" fmla="*/ 20 w 128"/>
              <a:gd name="T53" fmla="*/ 40 h 120"/>
              <a:gd name="T54" fmla="*/ 20 w 128"/>
              <a:gd name="T55" fmla="*/ 108 h 120"/>
              <a:gd name="T56" fmla="*/ 20 w 128"/>
              <a:gd name="T57" fmla="*/ 112 h 120"/>
              <a:gd name="T58" fmla="*/ 16 w 128"/>
              <a:gd name="T59" fmla="*/ 112 h 120"/>
              <a:gd name="T60" fmla="*/ 120 w 128"/>
              <a:gd name="T61" fmla="*/ 104 h 120"/>
              <a:gd name="T62" fmla="*/ 112 w 128"/>
              <a:gd name="T63" fmla="*/ 112 h 120"/>
              <a:gd name="T64" fmla="*/ 88 w 128"/>
              <a:gd name="T65" fmla="*/ 112 h 120"/>
              <a:gd name="T66" fmla="*/ 28 w 128"/>
              <a:gd name="T67" fmla="*/ 112 h 120"/>
              <a:gd name="T68" fmla="*/ 28 w 128"/>
              <a:gd name="T69" fmla="*/ 104 h 120"/>
              <a:gd name="T70" fmla="*/ 28 w 128"/>
              <a:gd name="T71" fmla="*/ 44 h 120"/>
              <a:gd name="T72" fmla="*/ 36 w 128"/>
              <a:gd name="T73" fmla="*/ 36 h 120"/>
              <a:gd name="T74" fmla="*/ 112 w 128"/>
              <a:gd name="T75" fmla="*/ 36 h 120"/>
              <a:gd name="T76" fmla="*/ 120 w 128"/>
              <a:gd name="T77" fmla="*/ 44 h 120"/>
              <a:gd name="T78" fmla="*/ 120 w 128"/>
              <a:gd name="T79" fmla="*/ 104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8" h="120">
                <a:moveTo>
                  <a:pt x="116" y="28"/>
                </a:moveTo>
                <a:cubicBezTo>
                  <a:pt x="112" y="28"/>
                  <a:pt x="112" y="28"/>
                  <a:pt x="112" y="28"/>
                </a:cubicBezTo>
                <a:cubicBezTo>
                  <a:pt x="112" y="20"/>
                  <a:pt x="112" y="20"/>
                  <a:pt x="112" y="20"/>
                </a:cubicBezTo>
                <a:cubicBezTo>
                  <a:pt x="112" y="13"/>
                  <a:pt x="106" y="8"/>
                  <a:pt x="100" y="8"/>
                </a:cubicBezTo>
                <a:cubicBezTo>
                  <a:pt x="100" y="8"/>
                  <a:pt x="78" y="8"/>
                  <a:pt x="56" y="8"/>
                </a:cubicBezTo>
                <a:cubicBezTo>
                  <a:pt x="52" y="8"/>
                  <a:pt x="39" y="0"/>
                  <a:pt x="36" y="0"/>
                </a:cubicBezTo>
                <a:cubicBezTo>
                  <a:pt x="18" y="0"/>
                  <a:pt x="12" y="0"/>
                  <a:pt x="12" y="0"/>
                </a:cubicBezTo>
                <a:cubicBezTo>
                  <a:pt x="5" y="0"/>
                  <a:pt x="0" y="5"/>
                  <a:pt x="0" y="12"/>
                </a:cubicBezTo>
                <a:cubicBezTo>
                  <a:pt x="0" y="108"/>
                  <a:pt x="0" y="108"/>
                  <a:pt x="0" y="108"/>
                </a:cubicBezTo>
                <a:cubicBezTo>
                  <a:pt x="0" y="114"/>
                  <a:pt x="5" y="120"/>
                  <a:pt x="12" y="120"/>
                </a:cubicBezTo>
                <a:cubicBezTo>
                  <a:pt x="20" y="120"/>
                  <a:pt x="20" y="120"/>
                  <a:pt x="20" y="120"/>
                </a:cubicBezTo>
                <a:cubicBezTo>
                  <a:pt x="88" y="120"/>
                  <a:pt x="88" y="120"/>
                  <a:pt x="88" y="120"/>
                </a:cubicBezTo>
                <a:cubicBezTo>
                  <a:pt x="116" y="120"/>
                  <a:pt x="116" y="120"/>
                  <a:pt x="116" y="120"/>
                </a:cubicBezTo>
                <a:cubicBezTo>
                  <a:pt x="122" y="120"/>
                  <a:pt x="128" y="114"/>
                  <a:pt x="128" y="108"/>
                </a:cubicBezTo>
                <a:cubicBezTo>
                  <a:pt x="128" y="40"/>
                  <a:pt x="128" y="40"/>
                  <a:pt x="128" y="40"/>
                </a:cubicBezTo>
                <a:cubicBezTo>
                  <a:pt x="128" y="33"/>
                  <a:pt x="122" y="28"/>
                  <a:pt x="116" y="28"/>
                </a:cubicBezTo>
                <a:close/>
                <a:moveTo>
                  <a:pt x="16" y="112"/>
                </a:moveTo>
                <a:cubicBezTo>
                  <a:pt x="11" y="112"/>
                  <a:pt x="8" y="108"/>
                  <a:pt x="8" y="104"/>
                </a:cubicBezTo>
                <a:cubicBezTo>
                  <a:pt x="8" y="16"/>
                  <a:pt x="8" y="16"/>
                  <a:pt x="8" y="16"/>
                </a:cubicBezTo>
                <a:cubicBezTo>
                  <a:pt x="8" y="11"/>
                  <a:pt x="11" y="8"/>
                  <a:pt x="16" y="8"/>
                </a:cubicBezTo>
                <a:cubicBezTo>
                  <a:pt x="16" y="8"/>
                  <a:pt x="20" y="8"/>
                  <a:pt x="36" y="8"/>
                </a:cubicBezTo>
                <a:cubicBezTo>
                  <a:pt x="40" y="8"/>
                  <a:pt x="52" y="16"/>
                  <a:pt x="56" y="16"/>
                </a:cubicBezTo>
                <a:cubicBezTo>
                  <a:pt x="76" y="16"/>
                  <a:pt x="96" y="16"/>
                  <a:pt x="96" y="16"/>
                </a:cubicBezTo>
                <a:cubicBezTo>
                  <a:pt x="100" y="16"/>
                  <a:pt x="104" y="19"/>
                  <a:pt x="104" y="24"/>
                </a:cubicBezTo>
                <a:cubicBezTo>
                  <a:pt x="104" y="28"/>
                  <a:pt x="104" y="28"/>
                  <a:pt x="104" y="28"/>
                </a:cubicBezTo>
                <a:cubicBezTo>
                  <a:pt x="32" y="28"/>
                  <a:pt x="32" y="28"/>
                  <a:pt x="32" y="28"/>
                </a:cubicBezTo>
                <a:cubicBezTo>
                  <a:pt x="25" y="28"/>
                  <a:pt x="20" y="33"/>
                  <a:pt x="20" y="40"/>
                </a:cubicBezTo>
                <a:cubicBezTo>
                  <a:pt x="20" y="108"/>
                  <a:pt x="20" y="108"/>
                  <a:pt x="20" y="108"/>
                </a:cubicBezTo>
                <a:cubicBezTo>
                  <a:pt x="20" y="112"/>
                  <a:pt x="20" y="112"/>
                  <a:pt x="20" y="112"/>
                </a:cubicBezTo>
                <a:lnTo>
                  <a:pt x="16" y="112"/>
                </a:lnTo>
                <a:close/>
                <a:moveTo>
                  <a:pt x="120" y="104"/>
                </a:moveTo>
                <a:cubicBezTo>
                  <a:pt x="120" y="108"/>
                  <a:pt x="116" y="112"/>
                  <a:pt x="112" y="112"/>
                </a:cubicBezTo>
                <a:cubicBezTo>
                  <a:pt x="88" y="112"/>
                  <a:pt x="88" y="112"/>
                  <a:pt x="88" y="112"/>
                </a:cubicBezTo>
                <a:cubicBezTo>
                  <a:pt x="28" y="112"/>
                  <a:pt x="28" y="112"/>
                  <a:pt x="28" y="112"/>
                </a:cubicBezTo>
                <a:cubicBezTo>
                  <a:pt x="28" y="104"/>
                  <a:pt x="28" y="104"/>
                  <a:pt x="28" y="104"/>
                </a:cubicBezTo>
                <a:cubicBezTo>
                  <a:pt x="28" y="44"/>
                  <a:pt x="28" y="44"/>
                  <a:pt x="28" y="44"/>
                </a:cubicBezTo>
                <a:cubicBezTo>
                  <a:pt x="28" y="39"/>
                  <a:pt x="31" y="36"/>
                  <a:pt x="36" y="36"/>
                </a:cubicBezTo>
                <a:cubicBezTo>
                  <a:pt x="112" y="36"/>
                  <a:pt x="112" y="36"/>
                  <a:pt x="112" y="36"/>
                </a:cubicBezTo>
                <a:cubicBezTo>
                  <a:pt x="116" y="36"/>
                  <a:pt x="120" y="39"/>
                  <a:pt x="120" y="44"/>
                </a:cubicBezTo>
                <a:lnTo>
                  <a:pt x="120" y="104"/>
                </a:lnTo>
                <a:close/>
              </a:path>
            </a:pathLst>
          </a:custGeom>
          <a:solidFill>
            <a:schemeClr val="accent6"/>
          </a:solidFill>
          <a:ln>
            <a:noFill/>
          </a:ln>
        </p:spPr>
        <p:txBody>
          <a:bodyPr vert="horz" wrap="square" lIns="91440" tIns="45720" rIns="91440" bIns="45720" numCol="1" anchor="t" anchorCtr="0" compatLnSpc="1"/>
          <a:lstStyle/>
          <a:p>
            <a:endParaRPr lang="zh-CN" altLang="en-US">
              <a:solidFill>
                <a:prstClr val="black"/>
              </a:solidFill>
              <a:latin typeface="DINOT-Bold"/>
            </a:endParaRPr>
          </a:p>
        </p:txBody>
      </p:sp>
      <p:grpSp>
        <p:nvGrpSpPr>
          <p:cNvPr id="25" name="组合 24"/>
          <p:cNvGrpSpPr/>
          <p:nvPr/>
        </p:nvGrpSpPr>
        <p:grpSpPr>
          <a:xfrm>
            <a:off x="808479" y="95307"/>
            <a:ext cx="4525833" cy="795245"/>
            <a:chOff x="584197" y="167167"/>
            <a:chExt cx="4525833" cy="795245"/>
          </a:xfrm>
        </p:grpSpPr>
        <p:sp>
          <p:nvSpPr>
            <p:cNvPr id="27" name="TextBox 9"/>
            <p:cNvSpPr txBox="1"/>
            <p:nvPr/>
          </p:nvSpPr>
          <p:spPr>
            <a:xfrm>
              <a:off x="598711" y="685413"/>
              <a:ext cx="4204063" cy="276999"/>
            </a:xfrm>
            <a:prstGeom prst="rect">
              <a:avLst/>
            </a:prstGeom>
            <a:noFill/>
          </p:spPr>
          <p:txBody>
            <a:bodyPr wrap="square">
              <a:spAutoFit/>
            </a:bodyPr>
            <a:lstStyle/>
            <a:p>
              <a:pPr algn="dist">
                <a:defRPr/>
              </a:pPr>
              <a:r>
                <a:rPr lang="en-US" altLang="ko-KR" sz="1200" dirty="0">
                  <a:solidFill>
                    <a:schemeClr val="tx1">
                      <a:lumMod val="75000"/>
                      <a:lumOff val="25000"/>
                    </a:schemeClr>
                  </a:solidFill>
                  <a:latin typeface="Arial" panose="020B0604020202020204" pitchFamily="34" charset="0"/>
                  <a:cs typeface="Arial" panose="020B0604020202020204" pitchFamily="34" charset="0"/>
                </a:rPr>
                <a:t>INSERT THE TITLE OF YOUR PRESENTATION HERE    </a:t>
              </a:r>
              <a:endParaRPr lang="en-US" altLang="ko-KR" sz="1200" dirty="0">
                <a:solidFill>
                  <a:schemeClr val="tx1">
                    <a:lumMod val="75000"/>
                    <a:lumOff val="25000"/>
                  </a:schemeClr>
                </a:solidFill>
                <a:latin typeface="Arial" panose="020B0604020202020204" pitchFamily="34" charset="0"/>
                <a:cs typeface="Arial" panose="020B0604020202020204" pitchFamily="34" charset="0"/>
              </a:endParaRPr>
            </a:p>
          </p:txBody>
        </p:sp>
        <p:sp>
          <p:nvSpPr>
            <p:cNvPr id="28" name="TextBox 1"/>
            <p:cNvSpPr txBox="1">
              <a:spLocks noChangeArrowheads="1"/>
            </p:cNvSpPr>
            <p:nvPr/>
          </p:nvSpPr>
          <p:spPr bwMode="auto">
            <a:xfrm>
              <a:off x="584197" y="167167"/>
              <a:ext cx="4525833" cy="584775"/>
            </a:xfrm>
            <a:prstGeom prst="rect">
              <a:avLst/>
            </a:prstGeom>
            <a:noFill/>
            <a:ln w="9525">
              <a:noFill/>
              <a:miter lim="800000"/>
            </a:ln>
          </p:spPr>
          <p:txBody>
            <a:bodyPr wrap="square">
              <a:spAutoFit/>
            </a:bodyPr>
            <a:lstStyle/>
            <a:p>
              <a:r>
                <a:rPr lang="zh-CN" altLang="en-US" sz="3200" b="1" dirty="0">
                  <a:solidFill>
                    <a:schemeClr val="accent6">
                      <a:lumMod val="50000"/>
                    </a:schemeClr>
                  </a:solidFill>
                  <a:latin typeface="+mj-ea"/>
                  <a:ea typeface="+mj-ea"/>
                  <a:cs typeface="Arial" panose="020B0604020202020204" pitchFamily="34" charset="0"/>
                </a:rPr>
                <a:t>单击此处添加文字标题</a:t>
              </a:r>
              <a:endParaRPr lang="en-US" altLang="ko-KR" sz="3200" b="1" dirty="0">
                <a:solidFill>
                  <a:schemeClr val="accent6">
                    <a:lumMod val="50000"/>
                  </a:schemeClr>
                </a:solidFill>
                <a:latin typeface="+mj-ea"/>
                <a:ea typeface="+mj-ea"/>
                <a:cs typeface="Arial" panose="020B0604020202020204" pitchFamily="34" charset="0"/>
              </a:endParaRPr>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24"/>
                                        </p:tgtEl>
                                        <p:attrNameLst>
                                          <p:attrName>style.visibility</p:attrName>
                                        </p:attrNameLst>
                                      </p:cBhvr>
                                      <p:to>
                                        <p:strVal val="visible"/>
                                      </p:to>
                                    </p:set>
                                    <p:anim calcmode="lin" valueType="num">
                                      <p:cBhvr>
                                        <p:cTn id="12" dur="500" fill="hold"/>
                                        <p:tgtEl>
                                          <p:spTgt spid="24"/>
                                        </p:tgtEl>
                                        <p:attrNameLst>
                                          <p:attrName>ppt_w</p:attrName>
                                        </p:attrNameLst>
                                      </p:cBhvr>
                                      <p:tavLst>
                                        <p:tav tm="0">
                                          <p:val>
                                            <p:fltVal val="0"/>
                                          </p:val>
                                        </p:tav>
                                        <p:tav tm="100000">
                                          <p:val>
                                            <p:strVal val="#ppt_w"/>
                                          </p:val>
                                        </p:tav>
                                      </p:tavLst>
                                    </p:anim>
                                    <p:anim calcmode="lin" valueType="num">
                                      <p:cBhvr>
                                        <p:cTn id="13" dur="500" fill="hold"/>
                                        <p:tgtEl>
                                          <p:spTgt spid="24"/>
                                        </p:tgtEl>
                                        <p:attrNameLst>
                                          <p:attrName>ppt_h</p:attrName>
                                        </p:attrNameLst>
                                      </p:cBhvr>
                                      <p:tavLst>
                                        <p:tav tm="0">
                                          <p:val>
                                            <p:fltVal val="0"/>
                                          </p:val>
                                        </p:tav>
                                        <p:tav tm="100000">
                                          <p:val>
                                            <p:strVal val="#ppt_h"/>
                                          </p:val>
                                        </p:tav>
                                      </p:tavLst>
                                    </p:anim>
                                    <p:animEffect transition="in" filter="fade">
                                      <p:cBhvr>
                                        <p:cTn id="14" dur="500"/>
                                        <p:tgtEl>
                                          <p:spTgt spid="24"/>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21"/>
                                        </p:tgtEl>
                                        <p:attrNameLst>
                                          <p:attrName>style.visibility</p:attrName>
                                        </p:attrNameLst>
                                      </p:cBhvr>
                                      <p:to>
                                        <p:strVal val="visible"/>
                                      </p:to>
                                    </p:set>
                                    <p:anim calcmode="lin" valueType="num">
                                      <p:cBhvr>
                                        <p:cTn id="17" dur="500" fill="hold"/>
                                        <p:tgtEl>
                                          <p:spTgt spid="21"/>
                                        </p:tgtEl>
                                        <p:attrNameLst>
                                          <p:attrName>ppt_w</p:attrName>
                                        </p:attrNameLst>
                                      </p:cBhvr>
                                      <p:tavLst>
                                        <p:tav tm="0">
                                          <p:val>
                                            <p:fltVal val="0"/>
                                          </p:val>
                                        </p:tav>
                                        <p:tav tm="100000">
                                          <p:val>
                                            <p:strVal val="#ppt_w"/>
                                          </p:val>
                                        </p:tav>
                                      </p:tavLst>
                                    </p:anim>
                                    <p:anim calcmode="lin" valueType="num">
                                      <p:cBhvr>
                                        <p:cTn id="18" dur="500" fill="hold"/>
                                        <p:tgtEl>
                                          <p:spTgt spid="21"/>
                                        </p:tgtEl>
                                        <p:attrNameLst>
                                          <p:attrName>ppt_h</p:attrName>
                                        </p:attrNameLst>
                                      </p:cBhvr>
                                      <p:tavLst>
                                        <p:tav tm="0">
                                          <p:val>
                                            <p:fltVal val="0"/>
                                          </p:val>
                                        </p:tav>
                                        <p:tav tm="100000">
                                          <p:val>
                                            <p:strVal val="#ppt_h"/>
                                          </p:val>
                                        </p:tav>
                                      </p:tavLst>
                                    </p:anim>
                                    <p:animEffect transition="in" filter="fade">
                                      <p:cBhvr>
                                        <p:cTn id="19" dur="500"/>
                                        <p:tgtEl>
                                          <p:spTgt spid="21"/>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17"/>
                                        </p:tgtEl>
                                        <p:attrNameLst>
                                          <p:attrName>style.visibility</p:attrName>
                                        </p:attrNameLst>
                                      </p:cBhvr>
                                      <p:to>
                                        <p:strVal val="visible"/>
                                      </p:to>
                                    </p:set>
                                    <p:anim calcmode="lin" valueType="num">
                                      <p:cBhvr>
                                        <p:cTn id="22" dur="500" fill="hold"/>
                                        <p:tgtEl>
                                          <p:spTgt spid="17"/>
                                        </p:tgtEl>
                                        <p:attrNameLst>
                                          <p:attrName>ppt_w</p:attrName>
                                        </p:attrNameLst>
                                      </p:cBhvr>
                                      <p:tavLst>
                                        <p:tav tm="0">
                                          <p:val>
                                            <p:fltVal val="0"/>
                                          </p:val>
                                        </p:tav>
                                        <p:tav tm="100000">
                                          <p:val>
                                            <p:strVal val="#ppt_w"/>
                                          </p:val>
                                        </p:tav>
                                      </p:tavLst>
                                    </p:anim>
                                    <p:anim calcmode="lin" valueType="num">
                                      <p:cBhvr>
                                        <p:cTn id="23" dur="500" fill="hold"/>
                                        <p:tgtEl>
                                          <p:spTgt spid="17"/>
                                        </p:tgtEl>
                                        <p:attrNameLst>
                                          <p:attrName>ppt_h</p:attrName>
                                        </p:attrNameLst>
                                      </p:cBhvr>
                                      <p:tavLst>
                                        <p:tav tm="0">
                                          <p:val>
                                            <p:fltVal val="0"/>
                                          </p:val>
                                        </p:tav>
                                        <p:tav tm="100000">
                                          <p:val>
                                            <p:strVal val="#ppt_h"/>
                                          </p:val>
                                        </p:tav>
                                      </p:tavLst>
                                    </p:anim>
                                    <p:animEffect transition="in" filter="fade">
                                      <p:cBhvr>
                                        <p:cTn id="24" dur="500"/>
                                        <p:tgtEl>
                                          <p:spTgt spid="17"/>
                                        </p:tgtEl>
                                      </p:cBhvr>
                                    </p:animEffect>
                                  </p:childTnLst>
                                </p:cTn>
                              </p:par>
                            </p:childTnLst>
                          </p:cTn>
                        </p:par>
                        <p:par>
                          <p:cTn id="25" fill="hold">
                            <p:stCondLst>
                              <p:cond delay="500"/>
                            </p:stCondLst>
                            <p:childTnLst>
                              <p:par>
                                <p:cTn id="26" presetID="2" presetClass="entr" presetSubtype="2" fill="hold" grpId="0" nodeType="afterEffect">
                                  <p:stCondLst>
                                    <p:cond delay="0"/>
                                  </p:stCondLst>
                                  <p:childTnLst>
                                    <p:set>
                                      <p:cBhvr>
                                        <p:cTn id="27" dur="1" fill="hold">
                                          <p:stCondLst>
                                            <p:cond delay="0"/>
                                          </p:stCondLst>
                                        </p:cTn>
                                        <p:tgtEl>
                                          <p:spTgt spid="4"/>
                                        </p:tgtEl>
                                        <p:attrNameLst>
                                          <p:attrName>style.visibility</p:attrName>
                                        </p:attrNameLst>
                                      </p:cBhvr>
                                      <p:to>
                                        <p:strVal val="visible"/>
                                      </p:to>
                                    </p:set>
                                    <p:anim calcmode="lin" valueType="num">
                                      <p:cBhvr additive="base">
                                        <p:cTn id="28" dur="500" fill="hold"/>
                                        <p:tgtEl>
                                          <p:spTgt spid="4"/>
                                        </p:tgtEl>
                                        <p:attrNameLst>
                                          <p:attrName>ppt_x</p:attrName>
                                        </p:attrNameLst>
                                      </p:cBhvr>
                                      <p:tavLst>
                                        <p:tav tm="0">
                                          <p:val>
                                            <p:strVal val="1+#ppt_w/2"/>
                                          </p:val>
                                        </p:tav>
                                        <p:tav tm="100000">
                                          <p:val>
                                            <p:strVal val="#ppt_x"/>
                                          </p:val>
                                        </p:tav>
                                      </p:tavLst>
                                    </p:anim>
                                    <p:anim calcmode="lin" valueType="num">
                                      <p:cBhvr additive="base">
                                        <p:cTn id="29" dur="500" fill="hold"/>
                                        <p:tgtEl>
                                          <p:spTgt spid="4"/>
                                        </p:tgtEl>
                                        <p:attrNameLst>
                                          <p:attrName>ppt_y</p:attrName>
                                        </p:attrNameLst>
                                      </p:cBhvr>
                                      <p:tavLst>
                                        <p:tav tm="0">
                                          <p:val>
                                            <p:strVal val="#ppt_y"/>
                                          </p:val>
                                        </p:tav>
                                        <p:tav tm="100000">
                                          <p:val>
                                            <p:strVal val="#ppt_y"/>
                                          </p:val>
                                        </p:tav>
                                      </p:tavLst>
                                    </p:anim>
                                  </p:childTnLst>
                                </p:cTn>
                              </p:par>
                              <p:par>
                                <p:cTn id="30" presetID="2" presetClass="entr" presetSubtype="2" fill="hold" grpId="0" nodeType="withEffect">
                                  <p:stCondLst>
                                    <p:cond delay="0"/>
                                  </p:stCondLst>
                                  <p:childTnLst>
                                    <p:set>
                                      <p:cBhvr>
                                        <p:cTn id="31" dur="1" fill="hold">
                                          <p:stCondLst>
                                            <p:cond delay="0"/>
                                          </p:stCondLst>
                                        </p:cTn>
                                        <p:tgtEl>
                                          <p:spTgt spid="5"/>
                                        </p:tgtEl>
                                        <p:attrNameLst>
                                          <p:attrName>style.visibility</p:attrName>
                                        </p:attrNameLst>
                                      </p:cBhvr>
                                      <p:to>
                                        <p:strVal val="visible"/>
                                      </p:to>
                                    </p:set>
                                    <p:anim calcmode="lin" valueType="num">
                                      <p:cBhvr additive="base">
                                        <p:cTn id="32" dur="500" fill="hold"/>
                                        <p:tgtEl>
                                          <p:spTgt spid="5"/>
                                        </p:tgtEl>
                                        <p:attrNameLst>
                                          <p:attrName>ppt_x</p:attrName>
                                        </p:attrNameLst>
                                      </p:cBhvr>
                                      <p:tavLst>
                                        <p:tav tm="0">
                                          <p:val>
                                            <p:strVal val="1+#ppt_w/2"/>
                                          </p:val>
                                        </p:tav>
                                        <p:tav tm="100000">
                                          <p:val>
                                            <p:strVal val="#ppt_x"/>
                                          </p:val>
                                        </p:tav>
                                      </p:tavLst>
                                    </p:anim>
                                    <p:anim calcmode="lin" valueType="num">
                                      <p:cBhvr additive="base">
                                        <p:cTn id="33" dur="500" fill="hold"/>
                                        <p:tgtEl>
                                          <p:spTgt spid="5"/>
                                        </p:tgtEl>
                                        <p:attrNameLst>
                                          <p:attrName>ppt_y</p:attrName>
                                        </p:attrNameLst>
                                      </p:cBhvr>
                                      <p:tavLst>
                                        <p:tav tm="0">
                                          <p:val>
                                            <p:strVal val="#ppt_y"/>
                                          </p:val>
                                        </p:tav>
                                        <p:tav tm="100000">
                                          <p:val>
                                            <p:strVal val="#ppt_y"/>
                                          </p:val>
                                        </p:tav>
                                      </p:tavLst>
                                    </p:anim>
                                  </p:childTnLst>
                                </p:cTn>
                              </p:par>
                              <p:par>
                                <p:cTn id="34" presetID="2" presetClass="entr" presetSubtype="2" fill="hold" grpId="0" nodeType="withEffect">
                                  <p:stCondLst>
                                    <p:cond delay="0"/>
                                  </p:stCondLst>
                                  <p:childTnLst>
                                    <p:set>
                                      <p:cBhvr>
                                        <p:cTn id="35" dur="1" fill="hold">
                                          <p:stCondLst>
                                            <p:cond delay="0"/>
                                          </p:stCondLst>
                                        </p:cTn>
                                        <p:tgtEl>
                                          <p:spTgt spid="97"/>
                                        </p:tgtEl>
                                        <p:attrNameLst>
                                          <p:attrName>style.visibility</p:attrName>
                                        </p:attrNameLst>
                                      </p:cBhvr>
                                      <p:to>
                                        <p:strVal val="visible"/>
                                      </p:to>
                                    </p:set>
                                    <p:anim calcmode="lin" valueType="num">
                                      <p:cBhvr additive="base">
                                        <p:cTn id="36" dur="500" fill="hold"/>
                                        <p:tgtEl>
                                          <p:spTgt spid="97"/>
                                        </p:tgtEl>
                                        <p:attrNameLst>
                                          <p:attrName>ppt_x</p:attrName>
                                        </p:attrNameLst>
                                      </p:cBhvr>
                                      <p:tavLst>
                                        <p:tav tm="0">
                                          <p:val>
                                            <p:strVal val="1+#ppt_w/2"/>
                                          </p:val>
                                        </p:tav>
                                        <p:tav tm="100000">
                                          <p:val>
                                            <p:strVal val="#ppt_x"/>
                                          </p:val>
                                        </p:tav>
                                      </p:tavLst>
                                    </p:anim>
                                    <p:anim calcmode="lin" valueType="num">
                                      <p:cBhvr additive="base">
                                        <p:cTn id="37" dur="500" fill="hold"/>
                                        <p:tgtEl>
                                          <p:spTgt spid="97"/>
                                        </p:tgtEl>
                                        <p:attrNameLst>
                                          <p:attrName>ppt_y</p:attrName>
                                        </p:attrNameLst>
                                      </p:cBhvr>
                                      <p:tavLst>
                                        <p:tav tm="0">
                                          <p:val>
                                            <p:strVal val="#ppt_y"/>
                                          </p:val>
                                        </p:tav>
                                        <p:tav tm="100000">
                                          <p:val>
                                            <p:strVal val="#ppt_y"/>
                                          </p:val>
                                        </p:tav>
                                      </p:tavLst>
                                    </p:anim>
                                  </p:childTnLst>
                                </p:cTn>
                              </p:par>
                              <p:par>
                                <p:cTn id="38" presetID="2" presetClass="entr" presetSubtype="2" fill="hold" grpId="0" nodeType="withEffect">
                                  <p:stCondLst>
                                    <p:cond delay="0"/>
                                  </p:stCondLst>
                                  <p:childTnLst>
                                    <p:set>
                                      <p:cBhvr>
                                        <p:cTn id="39" dur="1" fill="hold">
                                          <p:stCondLst>
                                            <p:cond delay="0"/>
                                          </p:stCondLst>
                                        </p:cTn>
                                        <p:tgtEl>
                                          <p:spTgt spid="98"/>
                                        </p:tgtEl>
                                        <p:attrNameLst>
                                          <p:attrName>style.visibility</p:attrName>
                                        </p:attrNameLst>
                                      </p:cBhvr>
                                      <p:to>
                                        <p:strVal val="visible"/>
                                      </p:to>
                                    </p:set>
                                    <p:anim calcmode="lin" valueType="num">
                                      <p:cBhvr additive="base">
                                        <p:cTn id="40" dur="500" fill="hold"/>
                                        <p:tgtEl>
                                          <p:spTgt spid="98"/>
                                        </p:tgtEl>
                                        <p:attrNameLst>
                                          <p:attrName>ppt_x</p:attrName>
                                        </p:attrNameLst>
                                      </p:cBhvr>
                                      <p:tavLst>
                                        <p:tav tm="0">
                                          <p:val>
                                            <p:strVal val="1+#ppt_w/2"/>
                                          </p:val>
                                        </p:tav>
                                        <p:tav tm="100000">
                                          <p:val>
                                            <p:strVal val="#ppt_x"/>
                                          </p:val>
                                        </p:tav>
                                      </p:tavLst>
                                    </p:anim>
                                    <p:anim calcmode="lin" valueType="num">
                                      <p:cBhvr additive="base">
                                        <p:cTn id="41" dur="500" fill="hold"/>
                                        <p:tgtEl>
                                          <p:spTgt spid="98"/>
                                        </p:tgtEl>
                                        <p:attrNameLst>
                                          <p:attrName>ppt_y</p:attrName>
                                        </p:attrNameLst>
                                      </p:cBhvr>
                                      <p:tavLst>
                                        <p:tav tm="0">
                                          <p:val>
                                            <p:strVal val="#ppt_y"/>
                                          </p:val>
                                        </p:tav>
                                        <p:tav tm="100000">
                                          <p:val>
                                            <p:strVal val="#ppt_y"/>
                                          </p:val>
                                        </p:tav>
                                      </p:tavLst>
                                    </p:anim>
                                  </p:childTnLst>
                                </p:cTn>
                              </p:par>
                              <p:par>
                                <p:cTn id="42" presetID="2" presetClass="entr" presetSubtype="2" fill="hold" grpId="0" nodeType="withEffect">
                                  <p:stCondLst>
                                    <p:cond delay="0"/>
                                  </p:stCondLst>
                                  <p:childTnLst>
                                    <p:set>
                                      <p:cBhvr>
                                        <p:cTn id="43" dur="1" fill="hold">
                                          <p:stCondLst>
                                            <p:cond delay="0"/>
                                          </p:stCondLst>
                                        </p:cTn>
                                        <p:tgtEl>
                                          <p:spTgt spid="100"/>
                                        </p:tgtEl>
                                        <p:attrNameLst>
                                          <p:attrName>style.visibility</p:attrName>
                                        </p:attrNameLst>
                                      </p:cBhvr>
                                      <p:to>
                                        <p:strVal val="visible"/>
                                      </p:to>
                                    </p:set>
                                    <p:anim calcmode="lin" valueType="num">
                                      <p:cBhvr additive="base">
                                        <p:cTn id="44" dur="500" fill="hold"/>
                                        <p:tgtEl>
                                          <p:spTgt spid="100"/>
                                        </p:tgtEl>
                                        <p:attrNameLst>
                                          <p:attrName>ppt_x</p:attrName>
                                        </p:attrNameLst>
                                      </p:cBhvr>
                                      <p:tavLst>
                                        <p:tav tm="0">
                                          <p:val>
                                            <p:strVal val="1+#ppt_w/2"/>
                                          </p:val>
                                        </p:tav>
                                        <p:tav tm="100000">
                                          <p:val>
                                            <p:strVal val="#ppt_x"/>
                                          </p:val>
                                        </p:tav>
                                      </p:tavLst>
                                    </p:anim>
                                    <p:anim calcmode="lin" valueType="num">
                                      <p:cBhvr additive="base">
                                        <p:cTn id="45" dur="500" fill="hold"/>
                                        <p:tgtEl>
                                          <p:spTgt spid="100"/>
                                        </p:tgtEl>
                                        <p:attrNameLst>
                                          <p:attrName>ppt_y</p:attrName>
                                        </p:attrNameLst>
                                      </p:cBhvr>
                                      <p:tavLst>
                                        <p:tav tm="0">
                                          <p:val>
                                            <p:strVal val="#ppt_y"/>
                                          </p:val>
                                        </p:tav>
                                        <p:tav tm="100000">
                                          <p:val>
                                            <p:strVal val="#ppt_y"/>
                                          </p:val>
                                        </p:tav>
                                      </p:tavLst>
                                    </p:anim>
                                  </p:childTnLst>
                                </p:cTn>
                              </p:par>
                              <p:par>
                                <p:cTn id="46" presetID="2" presetClass="entr" presetSubtype="2" fill="hold" grpId="0" nodeType="withEffect">
                                  <p:stCondLst>
                                    <p:cond delay="0"/>
                                  </p:stCondLst>
                                  <p:childTnLst>
                                    <p:set>
                                      <p:cBhvr>
                                        <p:cTn id="47" dur="1" fill="hold">
                                          <p:stCondLst>
                                            <p:cond delay="0"/>
                                          </p:stCondLst>
                                        </p:cTn>
                                        <p:tgtEl>
                                          <p:spTgt spid="101"/>
                                        </p:tgtEl>
                                        <p:attrNameLst>
                                          <p:attrName>style.visibility</p:attrName>
                                        </p:attrNameLst>
                                      </p:cBhvr>
                                      <p:to>
                                        <p:strVal val="visible"/>
                                      </p:to>
                                    </p:set>
                                    <p:anim calcmode="lin" valueType="num">
                                      <p:cBhvr additive="base">
                                        <p:cTn id="48" dur="500" fill="hold"/>
                                        <p:tgtEl>
                                          <p:spTgt spid="101"/>
                                        </p:tgtEl>
                                        <p:attrNameLst>
                                          <p:attrName>ppt_x</p:attrName>
                                        </p:attrNameLst>
                                      </p:cBhvr>
                                      <p:tavLst>
                                        <p:tav tm="0">
                                          <p:val>
                                            <p:strVal val="1+#ppt_w/2"/>
                                          </p:val>
                                        </p:tav>
                                        <p:tav tm="100000">
                                          <p:val>
                                            <p:strVal val="#ppt_x"/>
                                          </p:val>
                                        </p:tav>
                                      </p:tavLst>
                                    </p:anim>
                                    <p:anim calcmode="lin" valueType="num">
                                      <p:cBhvr additive="base">
                                        <p:cTn id="49" dur="500" fill="hold"/>
                                        <p:tgtEl>
                                          <p:spTgt spid="10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17" grpId="0" animBg="1"/>
      <p:bldP spid="20" grpId="0" animBg="1"/>
      <p:bldP spid="21" grpId="0" animBg="1"/>
      <p:bldP spid="24" grpId="0" animBg="1"/>
      <p:bldP spid="97" grpId="0"/>
      <p:bldP spid="98" grpId="0" animBg="1"/>
      <p:bldP spid="100" grpId="0" animBg="1"/>
      <p:bldP spid="101"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组合 39"/>
          <p:cNvGrpSpPr/>
          <p:nvPr/>
        </p:nvGrpSpPr>
        <p:grpSpPr>
          <a:xfrm>
            <a:off x="1118442" y="4323037"/>
            <a:ext cx="2211672" cy="1220554"/>
            <a:chOff x="2029589" y="2405337"/>
            <a:chExt cx="2211672" cy="1220554"/>
          </a:xfrm>
        </p:grpSpPr>
        <p:sp>
          <p:nvSpPr>
            <p:cNvPr id="18" name="矩形 17"/>
            <p:cNvSpPr/>
            <p:nvPr/>
          </p:nvSpPr>
          <p:spPr>
            <a:xfrm>
              <a:off x="2029589" y="2757961"/>
              <a:ext cx="2211672" cy="867930"/>
            </a:xfrm>
            <a:prstGeom prst="rect">
              <a:avLst/>
            </a:prstGeom>
          </p:spPr>
          <p:txBody>
            <a:bodyPr wrap="square">
              <a:spAutoFit/>
            </a:bodyPr>
            <a:lstStyle/>
            <a:p>
              <a:pPr marL="0" marR="0" lvl="0" indent="0" algn="ctr" defTabSz="914400" rtl="0" eaLnBrk="1" fontAlgn="auto" latinLnBrk="0" hangingPunct="1">
                <a:lnSpc>
                  <a:spcPct val="12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lumMod val="50000"/>
                      <a:lumOff val="50000"/>
                    </a:prstClr>
                  </a:solidFill>
                  <a:effectLst/>
                  <a:uLnTx/>
                  <a:uFillTx/>
                  <a:latin typeface="Calibri" panose="020F0502020204030204"/>
                  <a:ea typeface="微软雅黑" panose="020B0503020204020204" pitchFamily="34" charset="-122"/>
                  <a:cs typeface="+mn-cs"/>
                </a:rPr>
                <a:t>用户可以在投影仪或者计算机上进行演示也可以将演示文稿打印</a:t>
              </a:r>
              <a:endParaRPr kumimoji="0" lang="zh-CN" altLang="en-US" sz="1400" b="0" i="0" u="none" strike="noStrike" kern="1200" cap="none" spc="0" normalizeH="0" baseline="0" noProof="0" dirty="0">
                <a:ln>
                  <a:noFill/>
                </a:ln>
                <a:solidFill>
                  <a:prstClr val="black">
                    <a:lumMod val="50000"/>
                    <a:lumOff val="50000"/>
                  </a:prstClr>
                </a:solidFill>
                <a:effectLst/>
                <a:uLnTx/>
                <a:uFillTx/>
                <a:latin typeface="Calibri" panose="020F0502020204030204"/>
                <a:ea typeface="微软雅黑" panose="020B0503020204020204" pitchFamily="34" charset="-122"/>
                <a:cs typeface="+mn-cs"/>
              </a:endParaRPr>
            </a:p>
          </p:txBody>
        </p:sp>
        <p:sp>
          <p:nvSpPr>
            <p:cNvPr id="19" name="矩形 18"/>
            <p:cNvSpPr/>
            <p:nvPr/>
          </p:nvSpPr>
          <p:spPr>
            <a:xfrm>
              <a:off x="2222224" y="2405337"/>
              <a:ext cx="1826400" cy="366895"/>
            </a:xfrm>
            <a:prstGeom prst="rect">
              <a:avLst/>
            </a:prstGeom>
          </p:spPr>
          <p:txBody>
            <a:bodyPr wrap="square">
              <a:spAutoFit/>
            </a:bodyPr>
            <a:lstStyle/>
            <a:p>
              <a:pPr marL="0" marR="0" lvl="0" indent="0" algn="ctr" defTabSz="914400" rtl="0" eaLnBrk="1" fontAlgn="auto" latinLnBrk="0" hangingPunct="1">
                <a:lnSpc>
                  <a:spcPct val="120000"/>
                </a:lnSpc>
                <a:spcBef>
                  <a:spcPts val="0"/>
                </a:spcBef>
                <a:spcAft>
                  <a:spcPts val="0"/>
                </a:spcAft>
                <a:buClrTx/>
                <a:buSzTx/>
                <a:buFontTx/>
                <a:buNone/>
                <a:defRPr/>
              </a:pPr>
              <a:r>
                <a:rPr kumimoji="0" lang="zh-CN" altLang="en-US" sz="1600" b="1" i="0" u="none" strike="noStrike" kern="1200" cap="none" spc="0" normalizeH="0" baseline="0" noProof="0" dirty="0">
                  <a:ln>
                    <a:noFill/>
                  </a:ln>
                  <a:solidFill>
                    <a:schemeClr val="accent6"/>
                  </a:solidFill>
                  <a:effectLst/>
                  <a:uLnTx/>
                  <a:uFillTx/>
                  <a:latin typeface="Calibri" panose="020F0502020204030204"/>
                  <a:ea typeface="微软雅黑" panose="020B0503020204020204" pitchFamily="34" charset="-122"/>
                  <a:cs typeface="+mn-cs"/>
                </a:rPr>
                <a:t>标题文字添加</a:t>
              </a:r>
              <a:endParaRPr kumimoji="0" lang="zh-CN" altLang="en-US" sz="1600" b="1" i="0" u="none" strike="noStrike" kern="1200" cap="none" spc="0" normalizeH="0" baseline="0" noProof="0" dirty="0">
                <a:ln>
                  <a:noFill/>
                </a:ln>
                <a:solidFill>
                  <a:schemeClr val="accent6"/>
                </a:solidFill>
                <a:effectLst/>
                <a:uLnTx/>
                <a:uFillTx/>
                <a:latin typeface="Calibri" panose="020F0502020204030204"/>
                <a:ea typeface="微软雅黑" panose="020B0503020204020204" pitchFamily="34" charset="-122"/>
                <a:cs typeface="+mn-cs"/>
              </a:endParaRPr>
            </a:p>
          </p:txBody>
        </p:sp>
      </p:grpSp>
      <p:grpSp>
        <p:nvGrpSpPr>
          <p:cNvPr id="47" name="Group 17" descr="e7d195523061f1c0f55f9af68525816972d868573ada39bc763F3977967589A5F92C178830C92595A6CE4D0132F8C206B2B04C416AAA86B7FD80AB023F78DAEB544E2F013E11B2B95AD21703D1C90034A379EC9026EFAAF5D8D3F6EDD7215B01F6CA9944DC1B7CBB028981B370EBF586AED39B972DC52CE5F004550FAC6E8C155833999AD58B7FAEA0473D6F778E738E"/>
          <p:cNvGrpSpPr/>
          <p:nvPr/>
        </p:nvGrpSpPr>
        <p:grpSpPr>
          <a:xfrm>
            <a:off x="1191465" y="1771650"/>
            <a:ext cx="2035149" cy="2035149"/>
            <a:chOff x="1191465" y="1771650"/>
            <a:chExt cx="2035149" cy="2035149"/>
          </a:xfrm>
        </p:grpSpPr>
        <p:sp>
          <p:nvSpPr>
            <p:cNvPr id="48" name="Oval 19"/>
            <p:cNvSpPr/>
            <p:nvPr/>
          </p:nvSpPr>
          <p:spPr>
            <a:xfrm flipH="1">
              <a:off x="1191465" y="1771650"/>
              <a:ext cx="2035149" cy="2035149"/>
            </a:xfrm>
            <a:prstGeom prst="ellipse">
              <a:avLst/>
            </a:prstGeom>
            <a:no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49" name="Shape 1094"/>
            <p:cNvSpPr/>
            <p:nvPr/>
          </p:nvSpPr>
          <p:spPr>
            <a:xfrm>
              <a:off x="1779015" y="2471235"/>
              <a:ext cx="890526" cy="635977"/>
            </a:xfrm>
            <a:custGeom>
              <a:avLst/>
              <a:gdLst/>
              <a:ahLst/>
              <a:cxnLst>
                <a:cxn ang="0">
                  <a:pos x="wd2" y="hd2"/>
                </a:cxn>
                <a:cxn ang="5400000">
                  <a:pos x="wd2" y="hd2"/>
                </a:cxn>
                <a:cxn ang="10800000">
                  <a:pos x="wd2" y="hd2"/>
                </a:cxn>
                <a:cxn ang="16200000">
                  <a:pos x="wd2" y="hd2"/>
                </a:cxn>
              </a:cxnLst>
              <a:rect l="0" t="0" r="r" b="b"/>
              <a:pathLst>
                <a:path w="21600" h="21600" extrusionOk="0">
                  <a:moveTo>
                    <a:pt x="20056" y="17282"/>
                  </a:moveTo>
                  <a:lnTo>
                    <a:pt x="1544" y="17282"/>
                  </a:lnTo>
                  <a:cubicBezTo>
                    <a:pt x="691" y="17282"/>
                    <a:pt x="0" y="18250"/>
                    <a:pt x="0" y="19441"/>
                  </a:cubicBezTo>
                  <a:cubicBezTo>
                    <a:pt x="0" y="20638"/>
                    <a:pt x="691" y="21600"/>
                    <a:pt x="1544" y="21600"/>
                  </a:cubicBezTo>
                  <a:lnTo>
                    <a:pt x="20056" y="21600"/>
                  </a:lnTo>
                  <a:cubicBezTo>
                    <a:pt x="20909" y="21600"/>
                    <a:pt x="21600" y="20638"/>
                    <a:pt x="21600" y="19441"/>
                  </a:cubicBezTo>
                  <a:cubicBezTo>
                    <a:pt x="21600" y="18250"/>
                    <a:pt x="20909" y="17282"/>
                    <a:pt x="20056" y="17282"/>
                  </a:cubicBezTo>
                  <a:close/>
                  <a:moveTo>
                    <a:pt x="1544" y="4321"/>
                  </a:moveTo>
                  <a:lnTo>
                    <a:pt x="20056" y="4321"/>
                  </a:lnTo>
                  <a:cubicBezTo>
                    <a:pt x="20909" y="4321"/>
                    <a:pt x="21600" y="3353"/>
                    <a:pt x="21600" y="2159"/>
                  </a:cubicBezTo>
                  <a:cubicBezTo>
                    <a:pt x="21600" y="965"/>
                    <a:pt x="20909" y="0"/>
                    <a:pt x="20056" y="0"/>
                  </a:cubicBezTo>
                  <a:lnTo>
                    <a:pt x="1544" y="0"/>
                  </a:lnTo>
                  <a:cubicBezTo>
                    <a:pt x="691" y="0"/>
                    <a:pt x="0" y="965"/>
                    <a:pt x="0" y="2159"/>
                  </a:cubicBezTo>
                  <a:cubicBezTo>
                    <a:pt x="0" y="3353"/>
                    <a:pt x="691" y="4321"/>
                    <a:pt x="1544" y="4321"/>
                  </a:cubicBezTo>
                  <a:close/>
                  <a:moveTo>
                    <a:pt x="20056" y="8640"/>
                  </a:moveTo>
                  <a:lnTo>
                    <a:pt x="1544" y="8640"/>
                  </a:lnTo>
                  <a:cubicBezTo>
                    <a:pt x="691" y="8640"/>
                    <a:pt x="0" y="9608"/>
                    <a:pt x="0" y="10799"/>
                  </a:cubicBezTo>
                  <a:cubicBezTo>
                    <a:pt x="0" y="11996"/>
                    <a:pt x="691" y="12958"/>
                    <a:pt x="1544" y="12958"/>
                  </a:cubicBezTo>
                  <a:lnTo>
                    <a:pt x="20056" y="12958"/>
                  </a:lnTo>
                  <a:cubicBezTo>
                    <a:pt x="20909" y="12958"/>
                    <a:pt x="21600" y="11996"/>
                    <a:pt x="21600" y="10799"/>
                  </a:cubicBezTo>
                  <a:cubicBezTo>
                    <a:pt x="21600" y="9608"/>
                    <a:pt x="20909" y="8640"/>
                    <a:pt x="20056" y="8640"/>
                  </a:cubicBezTo>
                  <a:close/>
                </a:path>
              </a:pathLst>
            </a:custGeom>
            <a:solidFill>
              <a:schemeClr val="accent6"/>
            </a:solidFill>
            <a:ln w="12700" cap="flat">
              <a:noFill/>
              <a:miter lim="400000"/>
            </a:ln>
            <a:effectLst/>
          </p:spPr>
          <p:txBody>
            <a:bodyPr wrap="square" lIns="38100" tIns="38100" rIns="38100" bIns="38100" numCol="1" anchor="ctr">
              <a:noAutofit/>
            </a:bodyPr>
            <a:lstStyle/>
            <a:p>
              <a:pPr lvl="0">
                <a:defRPr sz="3200">
                  <a:solidFill>
                    <a:srgbClr val="FFFFFF"/>
                  </a:solidFill>
                  <a:latin typeface="Helvetica Light"/>
                  <a:ea typeface="Helvetica Light"/>
                  <a:cs typeface="Helvetica Light"/>
                  <a:sym typeface="Helvetica Light"/>
                </a:defRPr>
              </a:pPr>
            </a:p>
          </p:txBody>
        </p:sp>
      </p:grpSp>
      <p:grpSp>
        <p:nvGrpSpPr>
          <p:cNvPr id="50" name="Group 22" descr="e7d195523061f1c0f55f9af68525816972d868573ada39bc763F3977967589A5F92C178830C92595A6CE4D0132F8C206B2B04C416AAA86B7FD80AB023F78DAEB544E2F013E11B2B95AD21703D1C90034A379EC9026EFAAF5D8D3F6EDD7215B01F6CA9944DC1B7CBB028981B370EBF586AED39B972DC52CE5F004550FAC6E8C155833999AD58B7FAEA0473D6F778E738E"/>
          <p:cNvGrpSpPr/>
          <p:nvPr/>
        </p:nvGrpSpPr>
        <p:grpSpPr>
          <a:xfrm>
            <a:off x="3825669" y="1771650"/>
            <a:ext cx="2035149" cy="2035149"/>
            <a:chOff x="3825669" y="1771650"/>
            <a:chExt cx="2035149" cy="2035149"/>
          </a:xfrm>
        </p:grpSpPr>
        <p:sp>
          <p:nvSpPr>
            <p:cNvPr id="51" name="Oval 24"/>
            <p:cNvSpPr/>
            <p:nvPr/>
          </p:nvSpPr>
          <p:spPr>
            <a:xfrm flipH="1">
              <a:off x="3825669" y="1771650"/>
              <a:ext cx="2035149" cy="2035149"/>
            </a:xfrm>
            <a:prstGeom prst="ellipse">
              <a:avLst/>
            </a:prstGeom>
            <a:no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grpSp>
          <p:nvGrpSpPr>
            <p:cNvPr id="52" name="Group 57"/>
            <p:cNvGrpSpPr/>
            <p:nvPr/>
          </p:nvGrpSpPr>
          <p:grpSpPr>
            <a:xfrm>
              <a:off x="4544205" y="2241777"/>
              <a:ext cx="595502" cy="1243947"/>
              <a:chOff x="392948" y="304311"/>
              <a:chExt cx="1589091" cy="3319466"/>
            </a:xfrm>
            <a:solidFill>
              <a:srgbClr val="B2D235"/>
            </a:solidFill>
          </p:grpSpPr>
          <p:sp>
            <p:nvSpPr>
              <p:cNvPr id="53" name="Freeform 9"/>
              <p:cNvSpPr>
                <a:spLocks noEditPoints="1"/>
              </p:cNvSpPr>
              <p:nvPr/>
            </p:nvSpPr>
            <p:spPr bwMode="auto">
              <a:xfrm>
                <a:off x="392948" y="794850"/>
                <a:ext cx="1589091" cy="2828927"/>
              </a:xfrm>
              <a:custGeom>
                <a:avLst/>
                <a:gdLst>
                  <a:gd name="T0" fmla="*/ 421 w 421"/>
                  <a:gd name="T1" fmla="*/ 509 h 751"/>
                  <a:gd name="T2" fmla="*/ 359 w 421"/>
                  <a:gd name="T3" fmla="*/ 306 h 751"/>
                  <a:gd name="T4" fmla="*/ 338 w 421"/>
                  <a:gd name="T5" fmla="*/ 0 h 751"/>
                  <a:gd name="T6" fmla="*/ 307 w 421"/>
                  <a:gd name="T7" fmla="*/ 216 h 751"/>
                  <a:gd name="T8" fmla="*/ 307 w 421"/>
                  <a:gd name="T9" fmla="*/ 214 h 751"/>
                  <a:gd name="T10" fmla="*/ 307 w 421"/>
                  <a:gd name="T11" fmla="*/ 204 h 751"/>
                  <a:gd name="T12" fmla="*/ 288 w 421"/>
                  <a:gd name="T13" fmla="*/ 204 h 751"/>
                  <a:gd name="T14" fmla="*/ 288 w 421"/>
                  <a:gd name="T15" fmla="*/ 230 h 751"/>
                  <a:gd name="T16" fmla="*/ 279 w 421"/>
                  <a:gd name="T17" fmla="*/ 238 h 751"/>
                  <a:gd name="T18" fmla="*/ 278 w 421"/>
                  <a:gd name="T19" fmla="*/ 204 h 751"/>
                  <a:gd name="T20" fmla="*/ 219 w 421"/>
                  <a:gd name="T21" fmla="*/ 204 h 751"/>
                  <a:gd name="T22" fmla="*/ 219 w 421"/>
                  <a:gd name="T23" fmla="*/ 243 h 751"/>
                  <a:gd name="T24" fmla="*/ 274 w 421"/>
                  <a:gd name="T25" fmla="*/ 243 h 751"/>
                  <a:gd name="T26" fmla="*/ 270 w 421"/>
                  <a:gd name="T27" fmla="*/ 247 h 751"/>
                  <a:gd name="T28" fmla="*/ 264 w 421"/>
                  <a:gd name="T29" fmla="*/ 254 h 751"/>
                  <a:gd name="T30" fmla="*/ 219 w 421"/>
                  <a:gd name="T31" fmla="*/ 254 h 751"/>
                  <a:gd name="T32" fmla="*/ 219 w 421"/>
                  <a:gd name="T33" fmla="*/ 291 h 751"/>
                  <a:gd name="T34" fmla="*/ 233 w 421"/>
                  <a:gd name="T35" fmla="*/ 291 h 751"/>
                  <a:gd name="T36" fmla="*/ 219 w 421"/>
                  <a:gd name="T37" fmla="*/ 300 h 751"/>
                  <a:gd name="T38" fmla="*/ 219 w 421"/>
                  <a:gd name="T39" fmla="*/ 291 h 751"/>
                  <a:gd name="T40" fmla="*/ 210 w 421"/>
                  <a:gd name="T41" fmla="*/ 291 h 751"/>
                  <a:gd name="T42" fmla="*/ 210 w 421"/>
                  <a:gd name="T43" fmla="*/ 302 h 751"/>
                  <a:gd name="T44" fmla="*/ 217 w 421"/>
                  <a:gd name="T45" fmla="*/ 302 h 751"/>
                  <a:gd name="T46" fmla="*/ 213 w 421"/>
                  <a:gd name="T47" fmla="*/ 306 h 751"/>
                  <a:gd name="T48" fmla="*/ 210 w 421"/>
                  <a:gd name="T49" fmla="*/ 303 h 751"/>
                  <a:gd name="T50" fmla="*/ 210 w 421"/>
                  <a:gd name="T51" fmla="*/ 302 h 751"/>
                  <a:gd name="T52" fmla="*/ 209 w 421"/>
                  <a:gd name="T53" fmla="*/ 302 h 751"/>
                  <a:gd name="T54" fmla="*/ 185 w 421"/>
                  <a:gd name="T55" fmla="*/ 291 h 751"/>
                  <a:gd name="T56" fmla="*/ 185 w 421"/>
                  <a:gd name="T57" fmla="*/ 291 h 751"/>
                  <a:gd name="T58" fmla="*/ 210 w 421"/>
                  <a:gd name="T59" fmla="*/ 291 h 751"/>
                  <a:gd name="T60" fmla="*/ 210 w 421"/>
                  <a:gd name="T61" fmla="*/ 254 h 751"/>
                  <a:gd name="T62" fmla="*/ 162 w 421"/>
                  <a:gd name="T63" fmla="*/ 254 h 751"/>
                  <a:gd name="T64" fmla="*/ 161 w 421"/>
                  <a:gd name="T65" fmla="*/ 252 h 751"/>
                  <a:gd name="T66" fmla="*/ 153 w 421"/>
                  <a:gd name="T67" fmla="*/ 244 h 751"/>
                  <a:gd name="T68" fmla="*/ 153 w 421"/>
                  <a:gd name="T69" fmla="*/ 243 h 751"/>
                  <a:gd name="T70" fmla="*/ 152 w 421"/>
                  <a:gd name="T71" fmla="*/ 243 h 751"/>
                  <a:gd name="T72" fmla="*/ 143 w 421"/>
                  <a:gd name="T73" fmla="*/ 235 h 751"/>
                  <a:gd name="T74" fmla="*/ 144 w 421"/>
                  <a:gd name="T75" fmla="*/ 204 h 751"/>
                  <a:gd name="T76" fmla="*/ 122 w 421"/>
                  <a:gd name="T77" fmla="*/ 204 h 751"/>
                  <a:gd name="T78" fmla="*/ 122 w 421"/>
                  <a:gd name="T79" fmla="*/ 214 h 751"/>
                  <a:gd name="T80" fmla="*/ 122 w 421"/>
                  <a:gd name="T81" fmla="*/ 219 h 751"/>
                  <a:gd name="T82" fmla="*/ 71 w 421"/>
                  <a:gd name="T83" fmla="*/ 0 h 751"/>
                  <a:gd name="T84" fmla="*/ 71 w 421"/>
                  <a:gd name="T85" fmla="*/ 310 h 751"/>
                  <a:gd name="T86" fmla="*/ 0 w 421"/>
                  <a:gd name="T87" fmla="*/ 503 h 751"/>
                  <a:gd name="T88" fmla="*/ 131 w 421"/>
                  <a:gd name="T89" fmla="*/ 412 h 751"/>
                  <a:gd name="T90" fmla="*/ 301 w 421"/>
                  <a:gd name="T91" fmla="*/ 409 h 751"/>
                  <a:gd name="T92" fmla="*/ 421 w 421"/>
                  <a:gd name="T93" fmla="*/ 509 h 751"/>
                  <a:gd name="T94" fmla="*/ 218 w 421"/>
                  <a:gd name="T95" fmla="*/ 384 h 751"/>
                  <a:gd name="T96" fmla="*/ 217 w 421"/>
                  <a:gd name="T97" fmla="*/ 384 h 751"/>
                  <a:gd name="T98" fmla="*/ 217 w 421"/>
                  <a:gd name="T99" fmla="*/ 384 h 751"/>
                  <a:gd name="T100" fmla="*/ 218 w 421"/>
                  <a:gd name="T101" fmla="*/ 384 h 7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21" h="751">
                    <a:moveTo>
                      <a:pt x="421" y="509"/>
                    </a:moveTo>
                    <a:cubicBezTo>
                      <a:pt x="421" y="509"/>
                      <a:pt x="400" y="323"/>
                      <a:pt x="359" y="306"/>
                    </a:cubicBezTo>
                    <a:cubicBezTo>
                      <a:pt x="391" y="250"/>
                      <a:pt x="338" y="0"/>
                      <a:pt x="338" y="0"/>
                    </a:cubicBezTo>
                    <a:cubicBezTo>
                      <a:pt x="338" y="0"/>
                      <a:pt x="355" y="183"/>
                      <a:pt x="307" y="216"/>
                    </a:cubicBezTo>
                    <a:cubicBezTo>
                      <a:pt x="307" y="215"/>
                      <a:pt x="307" y="215"/>
                      <a:pt x="307" y="214"/>
                    </a:cubicBezTo>
                    <a:cubicBezTo>
                      <a:pt x="307" y="211"/>
                      <a:pt x="307" y="207"/>
                      <a:pt x="307" y="204"/>
                    </a:cubicBezTo>
                    <a:cubicBezTo>
                      <a:pt x="288" y="204"/>
                      <a:pt x="288" y="204"/>
                      <a:pt x="288" y="204"/>
                    </a:cubicBezTo>
                    <a:cubicBezTo>
                      <a:pt x="288" y="213"/>
                      <a:pt x="288" y="222"/>
                      <a:pt x="288" y="230"/>
                    </a:cubicBezTo>
                    <a:cubicBezTo>
                      <a:pt x="285" y="233"/>
                      <a:pt x="281" y="236"/>
                      <a:pt x="279" y="238"/>
                    </a:cubicBezTo>
                    <a:cubicBezTo>
                      <a:pt x="279" y="227"/>
                      <a:pt x="278" y="216"/>
                      <a:pt x="278" y="204"/>
                    </a:cubicBezTo>
                    <a:cubicBezTo>
                      <a:pt x="219" y="204"/>
                      <a:pt x="219" y="204"/>
                      <a:pt x="219" y="204"/>
                    </a:cubicBezTo>
                    <a:cubicBezTo>
                      <a:pt x="219" y="243"/>
                      <a:pt x="219" y="243"/>
                      <a:pt x="219" y="243"/>
                    </a:cubicBezTo>
                    <a:cubicBezTo>
                      <a:pt x="274" y="243"/>
                      <a:pt x="274" y="243"/>
                      <a:pt x="274" y="243"/>
                    </a:cubicBezTo>
                    <a:cubicBezTo>
                      <a:pt x="272" y="244"/>
                      <a:pt x="271" y="246"/>
                      <a:pt x="270" y="247"/>
                    </a:cubicBezTo>
                    <a:cubicBezTo>
                      <a:pt x="268" y="250"/>
                      <a:pt x="266" y="252"/>
                      <a:pt x="264" y="254"/>
                    </a:cubicBezTo>
                    <a:cubicBezTo>
                      <a:pt x="219" y="254"/>
                      <a:pt x="219" y="254"/>
                      <a:pt x="219" y="254"/>
                    </a:cubicBezTo>
                    <a:cubicBezTo>
                      <a:pt x="219" y="291"/>
                      <a:pt x="219" y="291"/>
                      <a:pt x="219" y="291"/>
                    </a:cubicBezTo>
                    <a:cubicBezTo>
                      <a:pt x="233" y="291"/>
                      <a:pt x="233" y="291"/>
                      <a:pt x="233" y="291"/>
                    </a:cubicBezTo>
                    <a:cubicBezTo>
                      <a:pt x="227" y="294"/>
                      <a:pt x="223" y="296"/>
                      <a:pt x="219" y="300"/>
                    </a:cubicBezTo>
                    <a:cubicBezTo>
                      <a:pt x="219" y="291"/>
                      <a:pt x="219" y="291"/>
                      <a:pt x="219" y="291"/>
                    </a:cubicBezTo>
                    <a:cubicBezTo>
                      <a:pt x="210" y="291"/>
                      <a:pt x="210" y="291"/>
                      <a:pt x="210" y="291"/>
                    </a:cubicBezTo>
                    <a:cubicBezTo>
                      <a:pt x="210" y="302"/>
                      <a:pt x="210" y="302"/>
                      <a:pt x="210" y="302"/>
                    </a:cubicBezTo>
                    <a:cubicBezTo>
                      <a:pt x="217" y="302"/>
                      <a:pt x="217" y="302"/>
                      <a:pt x="217" y="302"/>
                    </a:cubicBezTo>
                    <a:cubicBezTo>
                      <a:pt x="215" y="304"/>
                      <a:pt x="214" y="305"/>
                      <a:pt x="213" y="306"/>
                    </a:cubicBezTo>
                    <a:cubicBezTo>
                      <a:pt x="212" y="305"/>
                      <a:pt x="211" y="304"/>
                      <a:pt x="210" y="303"/>
                    </a:cubicBezTo>
                    <a:cubicBezTo>
                      <a:pt x="210" y="302"/>
                      <a:pt x="210" y="302"/>
                      <a:pt x="210" y="302"/>
                    </a:cubicBezTo>
                    <a:cubicBezTo>
                      <a:pt x="209" y="302"/>
                      <a:pt x="209" y="302"/>
                      <a:pt x="209" y="302"/>
                    </a:cubicBezTo>
                    <a:cubicBezTo>
                      <a:pt x="203" y="297"/>
                      <a:pt x="195" y="294"/>
                      <a:pt x="185" y="291"/>
                    </a:cubicBezTo>
                    <a:cubicBezTo>
                      <a:pt x="185" y="291"/>
                      <a:pt x="185" y="291"/>
                      <a:pt x="185" y="291"/>
                    </a:cubicBezTo>
                    <a:cubicBezTo>
                      <a:pt x="210" y="291"/>
                      <a:pt x="210" y="291"/>
                      <a:pt x="210" y="291"/>
                    </a:cubicBezTo>
                    <a:cubicBezTo>
                      <a:pt x="210" y="254"/>
                      <a:pt x="210" y="254"/>
                      <a:pt x="210" y="254"/>
                    </a:cubicBezTo>
                    <a:cubicBezTo>
                      <a:pt x="162" y="254"/>
                      <a:pt x="162" y="254"/>
                      <a:pt x="162" y="254"/>
                    </a:cubicBezTo>
                    <a:cubicBezTo>
                      <a:pt x="162" y="253"/>
                      <a:pt x="161" y="253"/>
                      <a:pt x="161" y="252"/>
                    </a:cubicBezTo>
                    <a:cubicBezTo>
                      <a:pt x="158" y="249"/>
                      <a:pt x="156" y="246"/>
                      <a:pt x="153" y="244"/>
                    </a:cubicBezTo>
                    <a:cubicBezTo>
                      <a:pt x="153" y="243"/>
                      <a:pt x="153" y="243"/>
                      <a:pt x="153" y="243"/>
                    </a:cubicBezTo>
                    <a:cubicBezTo>
                      <a:pt x="152" y="243"/>
                      <a:pt x="152" y="243"/>
                      <a:pt x="152" y="243"/>
                    </a:cubicBezTo>
                    <a:cubicBezTo>
                      <a:pt x="149" y="240"/>
                      <a:pt x="146" y="238"/>
                      <a:pt x="143" y="235"/>
                    </a:cubicBezTo>
                    <a:cubicBezTo>
                      <a:pt x="143" y="225"/>
                      <a:pt x="144" y="215"/>
                      <a:pt x="144" y="204"/>
                    </a:cubicBezTo>
                    <a:cubicBezTo>
                      <a:pt x="122" y="204"/>
                      <a:pt x="122" y="204"/>
                      <a:pt x="122" y="204"/>
                    </a:cubicBezTo>
                    <a:cubicBezTo>
                      <a:pt x="122" y="208"/>
                      <a:pt x="122" y="211"/>
                      <a:pt x="122" y="214"/>
                    </a:cubicBezTo>
                    <a:cubicBezTo>
                      <a:pt x="122" y="216"/>
                      <a:pt x="122" y="217"/>
                      <a:pt x="122" y="219"/>
                    </a:cubicBezTo>
                    <a:cubicBezTo>
                      <a:pt x="74" y="187"/>
                      <a:pt x="71" y="0"/>
                      <a:pt x="71" y="0"/>
                    </a:cubicBezTo>
                    <a:cubicBezTo>
                      <a:pt x="71" y="0"/>
                      <a:pt x="39" y="254"/>
                      <a:pt x="71" y="310"/>
                    </a:cubicBezTo>
                    <a:cubicBezTo>
                      <a:pt x="30" y="327"/>
                      <a:pt x="0" y="503"/>
                      <a:pt x="0" y="503"/>
                    </a:cubicBezTo>
                    <a:cubicBezTo>
                      <a:pt x="0" y="503"/>
                      <a:pt x="75" y="431"/>
                      <a:pt x="131" y="412"/>
                    </a:cubicBezTo>
                    <a:cubicBezTo>
                      <a:pt x="151" y="500"/>
                      <a:pt x="219" y="751"/>
                      <a:pt x="301" y="409"/>
                    </a:cubicBezTo>
                    <a:cubicBezTo>
                      <a:pt x="354" y="432"/>
                      <a:pt x="421" y="509"/>
                      <a:pt x="421" y="509"/>
                    </a:cubicBezTo>
                    <a:close/>
                    <a:moveTo>
                      <a:pt x="218" y="384"/>
                    </a:moveTo>
                    <a:cubicBezTo>
                      <a:pt x="217" y="384"/>
                      <a:pt x="217" y="384"/>
                      <a:pt x="217" y="384"/>
                    </a:cubicBezTo>
                    <a:cubicBezTo>
                      <a:pt x="217" y="384"/>
                      <a:pt x="217" y="384"/>
                      <a:pt x="217" y="384"/>
                    </a:cubicBezTo>
                    <a:cubicBezTo>
                      <a:pt x="217" y="384"/>
                      <a:pt x="217" y="384"/>
                      <a:pt x="218" y="384"/>
                    </a:cubicBezTo>
                    <a:close/>
                  </a:path>
                </a:pathLst>
              </a:custGeom>
              <a:solidFill>
                <a:schemeClr val="accent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nvGrpSpPr>
              <p:cNvPr id="54" name="Group 59"/>
              <p:cNvGrpSpPr/>
              <p:nvPr/>
            </p:nvGrpSpPr>
            <p:grpSpPr>
              <a:xfrm>
                <a:off x="853323" y="304311"/>
                <a:ext cx="698501" cy="1446214"/>
                <a:chOff x="853323" y="304311"/>
                <a:chExt cx="698501" cy="1446214"/>
              </a:xfrm>
              <a:grpFill/>
            </p:grpSpPr>
            <p:sp>
              <p:nvSpPr>
                <p:cNvPr id="55" name="Freeform 10"/>
                <p:cNvSpPr/>
                <p:nvPr/>
              </p:nvSpPr>
              <p:spPr bwMode="auto">
                <a:xfrm>
                  <a:off x="1220036" y="1220299"/>
                  <a:ext cx="214313" cy="120650"/>
                </a:xfrm>
                <a:custGeom>
                  <a:avLst/>
                  <a:gdLst>
                    <a:gd name="T0" fmla="*/ 0 w 57"/>
                    <a:gd name="T1" fmla="*/ 32 h 32"/>
                    <a:gd name="T2" fmla="*/ 57 w 57"/>
                    <a:gd name="T3" fmla="*/ 32 h 32"/>
                    <a:gd name="T4" fmla="*/ 54 w 57"/>
                    <a:gd name="T5" fmla="*/ 0 h 32"/>
                    <a:gd name="T6" fmla="*/ 0 w 57"/>
                    <a:gd name="T7" fmla="*/ 0 h 32"/>
                    <a:gd name="T8" fmla="*/ 0 w 57"/>
                    <a:gd name="T9" fmla="*/ 32 h 32"/>
                  </a:gdLst>
                  <a:ahLst/>
                  <a:cxnLst>
                    <a:cxn ang="0">
                      <a:pos x="T0" y="T1"/>
                    </a:cxn>
                    <a:cxn ang="0">
                      <a:pos x="T2" y="T3"/>
                    </a:cxn>
                    <a:cxn ang="0">
                      <a:pos x="T4" y="T5"/>
                    </a:cxn>
                    <a:cxn ang="0">
                      <a:pos x="T6" y="T7"/>
                    </a:cxn>
                    <a:cxn ang="0">
                      <a:pos x="T8" y="T9"/>
                    </a:cxn>
                  </a:cxnLst>
                  <a:rect l="0" t="0" r="r" b="b"/>
                  <a:pathLst>
                    <a:path w="57" h="32">
                      <a:moveTo>
                        <a:pt x="0" y="32"/>
                      </a:moveTo>
                      <a:cubicBezTo>
                        <a:pt x="57" y="32"/>
                        <a:pt x="57" y="32"/>
                        <a:pt x="57" y="32"/>
                      </a:cubicBezTo>
                      <a:cubicBezTo>
                        <a:pt x="56" y="21"/>
                        <a:pt x="55" y="11"/>
                        <a:pt x="54" y="0"/>
                      </a:cubicBezTo>
                      <a:cubicBezTo>
                        <a:pt x="0" y="0"/>
                        <a:pt x="0" y="0"/>
                        <a:pt x="0" y="0"/>
                      </a:cubicBezTo>
                      <a:lnTo>
                        <a:pt x="0" y="32"/>
                      </a:lnTo>
                      <a:close/>
                    </a:path>
                  </a:pathLst>
                </a:cu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6" name="Freeform 11"/>
                <p:cNvSpPr/>
                <p:nvPr/>
              </p:nvSpPr>
              <p:spPr bwMode="auto">
                <a:xfrm>
                  <a:off x="1416886" y="836124"/>
                  <a:ext cx="74613" cy="161925"/>
                </a:xfrm>
                <a:custGeom>
                  <a:avLst/>
                  <a:gdLst>
                    <a:gd name="T0" fmla="*/ 20 w 20"/>
                    <a:gd name="T1" fmla="*/ 43 h 43"/>
                    <a:gd name="T2" fmla="*/ 12 w 20"/>
                    <a:gd name="T3" fmla="*/ 0 h 43"/>
                    <a:gd name="T4" fmla="*/ 0 w 20"/>
                    <a:gd name="T5" fmla="*/ 0 h 43"/>
                    <a:gd name="T6" fmla="*/ 6 w 20"/>
                    <a:gd name="T7" fmla="*/ 43 h 43"/>
                    <a:gd name="T8" fmla="*/ 20 w 20"/>
                    <a:gd name="T9" fmla="*/ 43 h 43"/>
                  </a:gdLst>
                  <a:ahLst/>
                  <a:cxnLst>
                    <a:cxn ang="0">
                      <a:pos x="T0" y="T1"/>
                    </a:cxn>
                    <a:cxn ang="0">
                      <a:pos x="T2" y="T3"/>
                    </a:cxn>
                    <a:cxn ang="0">
                      <a:pos x="T4" y="T5"/>
                    </a:cxn>
                    <a:cxn ang="0">
                      <a:pos x="T6" y="T7"/>
                    </a:cxn>
                    <a:cxn ang="0">
                      <a:pos x="T8" y="T9"/>
                    </a:cxn>
                  </a:cxnLst>
                  <a:rect l="0" t="0" r="r" b="b"/>
                  <a:pathLst>
                    <a:path w="20" h="43">
                      <a:moveTo>
                        <a:pt x="20" y="43"/>
                      </a:moveTo>
                      <a:cubicBezTo>
                        <a:pt x="18" y="28"/>
                        <a:pt x="15" y="14"/>
                        <a:pt x="12" y="0"/>
                      </a:cubicBezTo>
                      <a:cubicBezTo>
                        <a:pt x="0" y="0"/>
                        <a:pt x="0" y="0"/>
                        <a:pt x="0" y="0"/>
                      </a:cubicBezTo>
                      <a:cubicBezTo>
                        <a:pt x="2" y="15"/>
                        <a:pt x="4" y="29"/>
                        <a:pt x="6" y="43"/>
                      </a:cubicBezTo>
                      <a:lnTo>
                        <a:pt x="20" y="43"/>
                      </a:lnTo>
                      <a:close/>
                    </a:path>
                  </a:pathLst>
                </a:cu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7" name="Freeform 12"/>
                <p:cNvSpPr/>
                <p:nvPr/>
              </p:nvSpPr>
              <p:spPr bwMode="auto">
                <a:xfrm>
                  <a:off x="1220036" y="1039324"/>
                  <a:ext cx="200025" cy="139700"/>
                </a:xfrm>
                <a:custGeom>
                  <a:avLst/>
                  <a:gdLst>
                    <a:gd name="T0" fmla="*/ 0 w 53"/>
                    <a:gd name="T1" fmla="*/ 37 h 37"/>
                    <a:gd name="T2" fmla="*/ 53 w 53"/>
                    <a:gd name="T3" fmla="*/ 37 h 37"/>
                    <a:gd name="T4" fmla="*/ 50 w 53"/>
                    <a:gd name="T5" fmla="*/ 0 h 37"/>
                    <a:gd name="T6" fmla="*/ 0 w 53"/>
                    <a:gd name="T7" fmla="*/ 0 h 37"/>
                    <a:gd name="T8" fmla="*/ 0 w 53"/>
                    <a:gd name="T9" fmla="*/ 37 h 37"/>
                  </a:gdLst>
                  <a:ahLst/>
                  <a:cxnLst>
                    <a:cxn ang="0">
                      <a:pos x="T0" y="T1"/>
                    </a:cxn>
                    <a:cxn ang="0">
                      <a:pos x="T2" y="T3"/>
                    </a:cxn>
                    <a:cxn ang="0">
                      <a:pos x="T4" y="T5"/>
                    </a:cxn>
                    <a:cxn ang="0">
                      <a:pos x="T6" y="T7"/>
                    </a:cxn>
                    <a:cxn ang="0">
                      <a:pos x="T8" y="T9"/>
                    </a:cxn>
                  </a:cxnLst>
                  <a:rect l="0" t="0" r="r" b="b"/>
                  <a:pathLst>
                    <a:path w="53" h="37">
                      <a:moveTo>
                        <a:pt x="0" y="37"/>
                      </a:moveTo>
                      <a:cubicBezTo>
                        <a:pt x="53" y="37"/>
                        <a:pt x="53" y="37"/>
                        <a:pt x="53" y="37"/>
                      </a:cubicBezTo>
                      <a:cubicBezTo>
                        <a:pt x="52" y="25"/>
                        <a:pt x="51" y="13"/>
                        <a:pt x="50" y="0"/>
                      </a:cubicBezTo>
                      <a:cubicBezTo>
                        <a:pt x="0" y="0"/>
                        <a:pt x="0" y="0"/>
                        <a:pt x="0" y="0"/>
                      </a:cubicBezTo>
                      <a:lnTo>
                        <a:pt x="0" y="37"/>
                      </a:lnTo>
                      <a:close/>
                    </a:path>
                  </a:pathLst>
                </a:cu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8" name="Freeform 13"/>
                <p:cNvSpPr/>
                <p:nvPr/>
              </p:nvSpPr>
              <p:spPr bwMode="auto">
                <a:xfrm>
                  <a:off x="1442286" y="1039324"/>
                  <a:ext cx="79375" cy="139700"/>
                </a:xfrm>
                <a:custGeom>
                  <a:avLst/>
                  <a:gdLst>
                    <a:gd name="T0" fmla="*/ 21 w 21"/>
                    <a:gd name="T1" fmla="*/ 37 h 37"/>
                    <a:gd name="T2" fmla="*/ 15 w 21"/>
                    <a:gd name="T3" fmla="*/ 0 h 37"/>
                    <a:gd name="T4" fmla="*/ 0 w 21"/>
                    <a:gd name="T5" fmla="*/ 0 h 37"/>
                    <a:gd name="T6" fmla="*/ 4 w 21"/>
                    <a:gd name="T7" fmla="*/ 37 h 37"/>
                    <a:gd name="T8" fmla="*/ 21 w 21"/>
                    <a:gd name="T9" fmla="*/ 37 h 37"/>
                  </a:gdLst>
                  <a:ahLst/>
                  <a:cxnLst>
                    <a:cxn ang="0">
                      <a:pos x="T0" y="T1"/>
                    </a:cxn>
                    <a:cxn ang="0">
                      <a:pos x="T2" y="T3"/>
                    </a:cxn>
                    <a:cxn ang="0">
                      <a:pos x="T4" y="T5"/>
                    </a:cxn>
                    <a:cxn ang="0">
                      <a:pos x="T6" y="T7"/>
                    </a:cxn>
                    <a:cxn ang="0">
                      <a:pos x="T8" y="T9"/>
                    </a:cxn>
                  </a:cxnLst>
                  <a:rect l="0" t="0" r="r" b="b"/>
                  <a:pathLst>
                    <a:path w="21" h="37">
                      <a:moveTo>
                        <a:pt x="21" y="37"/>
                      </a:moveTo>
                      <a:cubicBezTo>
                        <a:pt x="19" y="25"/>
                        <a:pt x="17" y="12"/>
                        <a:pt x="15" y="0"/>
                      </a:cubicBezTo>
                      <a:cubicBezTo>
                        <a:pt x="0" y="0"/>
                        <a:pt x="0" y="0"/>
                        <a:pt x="0" y="0"/>
                      </a:cubicBezTo>
                      <a:cubicBezTo>
                        <a:pt x="2" y="13"/>
                        <a:pt x="3" y="25"/>
                        <a:pt x="4" y="37"/>
                      </a:cubicBezTo>
                      <a:lnTo>
                        <a:pt x="21" y="37"/>
                      </a:lnTo>
                      <a:close/>
                    </a:path>
                  </a:pathLst>
                </a:cu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9" name="Freeform 14"/>
                <p:cNvSpPr/>
                <p:nvPr/>
              </p:nvSpPr>
              <p:spPr bwMode="auto">
                <a:xfrm>
                  <a:off x="1354974" y="493224"/>
                  <a:ext cx="53975" cy="131763"/>
                </a:xfrm>
                <a:custGeom>
                  <a:avLst/>
                  <a:gdLst>
                    <a:gd name="T0" fmla="*/ 14 w 14"/>
                    <a:gd name="T1" fmla="*/ 35 h 35"/>
                    <a:gd name="T2" fmla="*/ 1 w 14"/>
                    <a:gd name="T3" fmla="*/ 0 h 35"/>
                    <a:gd name="T4" fmla="*/ 0 w 14"/>
                    <a:gd name="T5" fmla="*/ 0 h 35"/>
                    <a:gd name="T6" fmla="*/ 7 w 14"/>
                    <a:gd name="T7" fmla="*/ 35 h 35"/>
                    <a:gd name="T8" fmla="*/ 14 w 14"/>
                    <a:gd name="T9" fmla="*/ 35 h 35"/>
                  </a:gdLst>
                  <a:ahLst/>
                  <a:cxnLst>
                    <a:cxn ang="0">
                      <a:pos x="T0" y="T1"/>
                    </a:cxn>
                    <a:cxn ang="0">
                      <a:pos x="T2" y="T3"/>
                    </a:cxn>
                    <a:cxn ang="0">
                      <a:pos x="T4" y="T5"/>
                    </a:cxn>
                    <a:cxn ang="0">
                      <a:pos x="T6" y="T7"/>
                    </a:cxn>
                    <a:cxn ang="0">
                      <a:pos x="T8" y="T9"/>
                    </a:cxn>
                  </a:cxnLst>
                  <a:rect l="0" t="0" r="r" b="b"/>
                  <a:pathLst>
                    <a:path w="14" h="35">
                      <a:moveTo>
                        <a:pt x="14" y="35"/>
                      </a:moveTo>
                      <a:cubicBezTo>
                        <a:pt x="10" y="23"/>
                        <a:pt x="6" y="11"/>
                        <a:pt x="1" y="0"/>
                      </a:cubicBezTo>
                      <a:cubicBezTo>
                        <a:pt x="0" y="0"/>
                        <a:pt x="0" y="0"/>
                        <a:pt x="0" y="0"/>
                      </a:cubicBezTo>
                      <a:cubicBezTo>
                        <a:pt x="2" y="12"/>
                        <a:pt x="5" y="24"/>
                        <a:pt x="7" y="35"/>
                      </a:cubicBezTo>
                      <a:lnTo>
                        <a:pt x="14" y="35"/>
                      </a:lnTo>
                      <a:close/>
                    </a:path>
                  </a:pathLst>
                </a:cu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0" name="Freeform 15"/>
                <p:cNvSpPr/>
                <p:nvPr/>
              </p:nvSpPr>
              <p:spPr bwMode="auto">
                <a:xfrm>
                  <a:off x="1389899" y="669436"/>
                  <a:ext cx="60325" cy="125413"/>
                </a:xfrm>
                <a:custGeom>
                  <a:avLst/>
                  <a:gdLst>
                    <a:gd name="T0" fmla="*/ 16 w 16"/>
                    <a:gd name="T1" fmla="*/ 33 h 33"/>
                    <a:gd name="T2" fmla="*/ 8 w 16"/>
                    <a:gd name="T3" fmla="*/ 0 h 33"/>
                    <a:gd name="T4" fmla="*/ 0 w 16"/>
                    <a:gd name="T5" fmla="*/ 0 h 33"/>
                    <a:gd name="T6" fmla="*/ 5 w 16"/>
                    <a:gd name="T7" fmla="*/ 33 h 33"/>
                    <a:gd name="T8" fmla="*/ 16 w 16"/>
                    <a:gd name="T9" fmla="*/ 33 h 33"/>
                  </a:gdLst>
                  <a:ahLst/>
                  <a:cxnLst>
                    <a:cxn ang="0">
                      <a:pos x="T0" y="T1"/>
                    </a:cxn>
                    <a:cxn ang="0">
                      <a:pos x="T2" y="T3"/>
                    </a:cxn>
                    <a:cxn ang="0">
                      <a:pos x="T4" y="T5"/>
                    </a:cxn>
                    <a:cxn ang="0">
                      <a:pos x="T6" y="T7"/>
                    </a:cxn>
                    <a:cxn ang="0">
                      <a:pos x="T8" y="T9"/>
                    </a:cxn>
                  </a:cxnLst>
                  <a:rect l="0" t="0" r="r" b="b"/>
                  <a:pathLst>
                    <a:path w="16" h="33">
                      <a:moveTo>
                        <a:pt x="16" y="33"/>
                      </a:moveTo>
                      <a:cubicBezTo>
                        <a:pt x="14" y="21"/>
                        <a:pt x="11" y="10"/>
                        <a:pt x="8" y="0"/>
                      </a:cubicBezTo>
                      <a:cubicBezTo>
                        <a:pt x="0" y="0"/>
                        <a:pt x="0" y="0"/>
                        <a:pt x="0" y="0"/>
                      </a:cubicBezTo>
                      <a:cubicBezTo>
                        <a:pt x="2" y="11"/>
                        <a:pt x="4" y="22"/>
                        <a:pt x="5" y="33"/>
                      </a:cubicBezTo>
                      <a:lnTo>
                        <a:pt x="16" y="33"/>
                      </a:lnTo>
                      <a:close/>
                    </a:path>
                  </a:pathLst>
                </a:cu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1" name="Freeform 16"/>
                <p:cNvSpPr/>
                <p:nvPr/>
              </p:nvSpPr>
              <p:spPr bwMode="auto">
                <a:xfrm>
                  <a:off x="864435" y="1220299"/>
                  <a:ext cx="90488" cy="120650"/>
                </a:xfrm>
                <a:custGeom>
                  <a:avLst/>
                  <a:gdLst>
                    <a:gd name="T0" fmla="*/ 4 w 24"/>
                    <a:gd name="T1" fmla="*/ 0 h 32"/>
                    <a:gd name="T2" fmla="*/ 0 w 24"/>
                    <a:gd name="T3" fmla="*/ 32 h 32"/>
                    <a:gd name="T4" fmla="*/ 21 w 24"/>
                    <a:gd name="T5" fmla="*/ 32 h 32"/>
                    <a:gd name="T6" fmla="*/ 24 w 24"/>
                    <a:gd name="T7" fmla="*/ 0 h 32"/>
                    <a:gd name="T8" fmla="*/ 4 w 24"/>
                    <a:gd name="T9" fmla="*/ 0 h 32"/>
                  </a:gdLst>
                  <a:ahLst/>
                  <a:cxnLst>
                    <a:cxn ang="0">
                      <a:pos x="T0" y="T1"/>
                    </a:cxn>
                    <a:cxn ang="0">
                      <a:pos x="T2" y="T3"/>
                    </a:cxn>
                    <a:cxn ang="0">
                      <a:pos x="T4" y="T5"/>
                    </a:cxn>
                    <a:cxn ang="0">
                      <a:pos x="T6" y="T7"/>
                    </a:cxn>
                    <a:cxn ang="0">
                      <a:pos x="T8" y="T9"/>
                    </a:cxn>
                  </a:cxnLst>
                  <a:rect l="0" t="0" r="r" b="b"/>
                  <a:pathLst>
                    <a:path w="24" h="32">
                      <a:moveTo>
                        <a:pt x="4" y="0"/>
                      </a:moveTo>
                      <a:cubicBezTo>
                        <a:pt x="2" y="11"/>
                        <a:pt x="1" y="21"/>
                        <a:pt x="0" y="32"/>
                      </a:cubicBezTo>
                      <a:cubicBezTo>
                        <a:pt x="21" y="32"/>
                        <a:pt x="21" y="32"/>
                        <a:pt x="21" y="32"/>
                      </a:cubicBezTo>
                      <a:cubicBezTo>
                        <a:pt x="22" y="21"/>
                        <a:pt x="23" y="11"/>
                        <a:pt x="24" y="0"/>
                      </a:cubicBezTo>
                      <a:lnTo>
                        <a:pt x="4" y="0"/>
                      </a:lnTo>
                      <a:close/>
                    </a:path>
                  </a:pathLst>
                </a:cu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2" name="Freeform 17"/>
                <p:cNvSpPr/>
                <p:nvPr/>
              </p:nvSpPr>
              <p:spPr bwMode="auto">
                <a:xfrm>
                  <a:off x="951748" y="669436"/>
                  <a:ext cx="71438" cy="125413"/>
                </a:xfrm>
                <a:custGeom>
                  <a:avLst/>
                  <a:gdLst>
                    <a:gd name="T0" fmla="*/ 9 w 19"/>
                    <a:gd name="T1" fmla="*/ 0 h 33"/>
                    <a:gd name="T2" fmla="*/ 0 w 19"/>
                    <a:gd name="T3" fmla="*/ 33 h 33"/>
                    <a:gd name="T4" fmla="*/ 14 w 19"/>
                    <a:gd name="T5" fmla="*/ 33 h 33"/>
                    <a:gd name="T6" fmla="*/ 19 w 19"/>
                    <a:gd name="T7" fmla="*/ 0 h 33"/>
                    <a:gd name="T8" fmla="*/ 9 w 19"/>
                    <a:gd name="T9" fmla="*/ 0 h 33"/>
                  </a:gdLst>
                  <a:ahLst/>
                  <a:cxnLst>
                    <a:cxn ang="0">
                      <a:pos x="T0" y="T1"/>
                    </a:cxn>
                    <a:cxn ang="0">
                      <a:pos x="T2" y="T3"/>
                    </a:cxn>
                    <a:cxn ang="0">
                      <a:pos x="T4" y="T5"/>
                    </a:cxn>
                    <a:cxn ang="0">
                      <a:pos x="T6" y="T7"/>
                    </a:cxn>
                    <a:cxn ang="0">
                      <a:pos x="T8" y="T9"/>
                    </a:cxn>
                  </a:cxnLst>
                  <a:rect l="0" t="0" r="r" b="b"/>
                  <a:pathLst>
                    <a:path w="19" h="33">
                      <a:moveTo>
                        <a:pt x="9" y="0"/>
                      </a:moveTo>
                      <a:cubicBezTo>
                        <a:pt x="6" y="10"/>
                        <a:pt x="3" y="21"/>
                        <a:pt x="0" y="33"/>
                      </a:cubicBezTo>
                      <a:cubicBezTo>
                        <a:pt x="14" y="33"/>
                        <a:pt x="14" y="33"/>
                        <a:pt x="14" y="33"/>
                      </a:cubicBezTo>
                      <a:cubicBezTo>
                        <a:pt x="16" y="22"/>
                        <a:pt x="17" y="11"/>
                        <a:pt x="19" y="0"/>
                      </a:cubicBezTo>
                      <a:lnTo>
                        <a:pt x="9" y="0"/>
                      </a:lnTo>
                      <a:close/>
                    </a:path>
                  </a:pathLst>
                </a:cu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3" name="Freeform 18"/>
                <p:cNvSpPr/>
                <p:nvPr/>
              </p:nvSpPr>
              <p:spPr bwMode="auto">
                <a:xfrm>
                  <a:off x="883485" y="1039324"/>
                  <a:ext cx="87313" cy="139700"/>
                </a:xfrm>
                <a:custGeom>
                  <a:avLst/>
                  <a:gdLst>
                    <a:gd name="T0" fmla="*/ 6 w 23"/>
                    <a:gd name="T1" fmla="*/ 0 h 37"/>
                    <a:gd name="T2" fmla="*/ 0 w 23"/>
                    <a:gd name="T3" fmla="*/ 37 h 37"/>
                    <a:gd name="T4" fmla="*/ 19 w 23"/>
                    <a:gd name="T5" fmla="*/ 37 h 37"/>
                    <a:gd name="T6" fmla="*/ 23 w 23"/>
                    <a:gd name="T7" fmla="*/ 0 h 37"/>
                    <a:gd name="T8" fmla="*/ 6 w 23"/>
                    <a:gd name="T9" fmla="*/ 0 h 37"/>
                  </a:gdLst>
                  <a:ahLst/>
                  <a:cxnLst>
                    <a:cxn ang="0">
                      <a:pos x="T0" y="T1"/>
                    </a:cxn>
                    <a:cxn ang="0">
                      <a:pos x="T2" y="T3"/>
                    </a:cxn>
                    <a:cxn ang="0">
                      <a:pos x="T4" y="T5"/>
                    </a:cxn>
                    <a:cxn ang="0">
                      <a:pos x="T6" y="T7"/>
                    </a:cxn>
                    <a:cxn ang="0">
                      <a:pos x="T8" y="T9"/>
                    </a:cxn>
                  </a:cxnLst>
                  <a:rect l="0" t="0" r="r" b="b"/>
                  <a:pathLst>
                    <a:path w="23" h="37">
                      <a:moveTo>
                        <a:pt x="6" y="0"/>
                      </a:moveTo>
                      <a:cubicBezTo>
                        <a:pt x="4" y="12"/>
                        <a:pt x="2" y="25"/>
                        <a:pt x="0" y="37"/>
                      </a:cubicBezTo>
                      <a:cubicBezTo>
                        <a:pt x="19" y="37"/>
                        <a:pt x="19" y="37"/>
                        <a:pt x="19" y="37"/>
                      </a:cubicBezTo>
                      <a:cubicBezTo>
                        <a:pt x="21" y="25"/>
                        <a:pt x="22" y="13"/>
                        <a:pt x="23" y="0"/>
                      </a:cubicBezTo>
                      <a:lnTo>
                        <a:pt x="6" y="0"/>
                      </a:lnTo>
                      <a:close/>
                    </a:path>
                  </a:pathLst>
                </a:cu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4" name="Freeform 19"/>
                <p:cNvSpPr/>
                <p:nvPr/>
              </p:nvSpPr>
              <p:spPr bwMode="auto">
                <a:xfrm>
                  <a:off x="1102561" y="304311"/>
                  <a:ext cx="82550" cy="147638"/>
                </a:xfrm>
                <a:custGeom>
                  <a:avLst/>
                  <a:gdLst>
                    <a:gd name="T0" fmla="*/ 22 w 22"/>
                    <a:gd name="T1" fmla="*/ 0 h 39"/>
                    <a:gd name="T2" fmla="*/ 0 w 22"/>
                    <a:gd name="T3" fmla="*/ 19 h 39"/>
                    <a:gd name="T4" fmla="*/ 5 w 22"/>
                    <a:gd name="T5" fmla="*/ 21 h 39"/>
                    <a:gd name="T6" fmla="*/ 1 w 22"/>
                    <a:gd name="T7" fmla="*/ 39 h 39"/>
                    <a:gd name="T8" fmla="*/ 22 w 22"/>
                    <a:gd name="T9" fmla="*/ 39 h 39"/>
                    <a:gd name="T10" fmla="*/ 22 w 22"/>
                    <a:gd name="T11" fmla="*/ 0 h 39"/>
                  </a:gdLst>
                  <a:ahLst/>
                  <a:cxnLst>
                    <a:cxn ang="0">
                      <a:pos x="T0" y="T1"/>
                    </a:cxn>
                    <a:cxn ang="0">
                      <a:pos x="T2" y="T3"/>
                    </a:cxn>
                    <a:cxn ang="0">
                      <a:pos x="T4" y="T5"/>
                    </a:cxn>
                    <a:cxn ang="0">
                      <a:pos x="T6" y="T7"/>
                    </a:cxn>
                    <a:cxn ang="0">
                      <a:pos x="T8" y="T9"/>
                    </a:cxn>
                    <a:cxn ang="0">
                      <a:pos x="T10" y="T11"/>
                    </a:cxn>
                  </a:cxnLst>
                  <a:rect l="0" t="0" r="r" b="b"/>
                  <a:pathLst>
                    <a:path w="22" h="39">
                      <a:moveTo>
                        <a:pt x="22" y="0"/>
                      </a:moveTo>
                      <a:cubicBezTo>
                        <a:pt x="14" y="2"/>
                        <a:pt x="7" y="9"/>
                        <a:pt x="0" y="19"/>
                      </a:cubicBezTo>
                      <a:cubicBezTo>
                        <a:pt x="5" y="21"/>
                        <a:pt x="5" y="21"/>
                        <a:pt x="5" y="21"/>
                      </a:cubicBezTo>
                      <a:cubicBezTo>
                        <a:pt x="3" y="27"/>
                        <a:pt x="2" y="33"/>
                        <a:pt x="1" y="39"/>
                      </a:cubicBezTo>
                      <a:cubicBezTo>
                        <a:pt x="22" y="39"/>
                        <a:pt x="22" y="39"/>
                        <a:pt x="22" y="39"/>
                      </a:cubicBezTo>
                      <a:lnTo>
                        <a:pt x="22" y="0"/>
                      </a:lnTo>
                      <a:close/>
                    </a:path>
                  </a:pathLst>
                </a:cu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5" name="Freeform 20"/>
                <p:cNvSpPr/>
                <p:nvPr/>
              </p:nvSpPr>
              <p:spPr bwMode="auto">
                <a:xfrm>
                  <a:off x="1220036" y="304311"/>
                  <a:ext cx="90488" cy="147638"/>
                </a:xfrm>
                <a:custGeom>
                  <a:avLst/>
                  <a:gdLst>
                    <a:gd name="T0" fmla="*/ 20 w 24"/>
                    <a:gd name="T1" fmla="*/ 21 h 39"/>
                    <a:gd name="T2" fmla="*/ 22 w 24"/>
                    <a:gd name="T3" fmla="*/ 20 h 39"/>
                    <a:gd name="T4" fmla="*/ 0 w 24"/>
                    <a:gd name="T5" fmla="*/ 0 h 39"/>
                    <a:gd name="T6" fmla="*/ 0 w 24"/>
                    <a:gd name="T7" fmla="*/ 39 h 39"/>
                    <a:gd name="T8" fmla="*/ 24 w 24"/>
                    <a:gd name="T9" fmla="*/ 39 h 39"/>
                    <a:gd name="T10" fmla="*/ 20 w 24"/>
                    <a:gd name="T11" fmla="*/ 21 h 39"/>
                  </a:gdLst>
                  <a:ahLst/>
                  <a:cxnLst>
                    <a:cxn ang="0">
                      <a:pos x="T0" y="T1"/>
                    </a:cxn>
                    <a:cxn ang="0">
                      <a:pos x="T2" y="T3"/>
                    </a:cxn>
                    <a:cxn ang="0">
                      <a:pos x="T4" y="T5"/>
                    </a:cxn>
                    <a:cxn ang="0">
                      <a:pos x="T6" y="T7"/>
                    </a:cxn>
                    <a:cxn ang="0">
                      <a:pos x="T8" y="T9"/>
                    </a:cxn>
                    <a:cxn ang="0">
                      <a:pos x="T10" y="T11"/>
                    </a:cxn>
                  </a:cxnLst>
                  <a:rect l="0" t="0" r="r" b="b"/>
                  <a:pathLst>
                    <a:path w="24" h="39">
                      <a:moveTo>
                        <a:pt x="20" y="21"/>
                      </a:moveTo>
                      <a:cubicBezTo>
                        <a:pt x="22" y="20"/>
                        <a:pt x="22" y="20"/>
                        <a:pt x="22" y="20"/>
                      </a:cubicBezTo>
                      <a:cubicBezTo>
                        <a:pt x="15" y="9"/>
                        <a:pt x="8" y="2"/>
                        <a:pt x="0" y="0"/>
                      </a:cubicBezTo>
                      <a:cubicBezTo>
                        <a:pt x="0" y="39"/>
                        <a:pt x="0" y="39"/>
                        <a:pt x="0" y="39"/>
                      </a:cubicBezTo>
                      <a:cubicBezTo>
                        <a:pt x="24" y="39"/>
                        <a:pt x="24" y="39"/>
                        <a:pt x="24" y="39"/>
                      </a:cubicBezTo>
                      <a:cubicBezTo>
                        <a:pt x="22" y="33"/>
                        <a:pt x="21" y="27"/>
                        <a:pt x="20" y="21"/>
                      </a:cubicBezTo>
                      <a:close/>
                    </a:path>
                  </a:pathLst>
                </a:cu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6" name="Freeform 21"/>
                <p:cNvSpPr/>
                <p:nvPr/>
              </p:nvSpPr>
              <p:spPr bwMode="auto">
                <a:xfrm>
                  <a:off x="1061286" y="429724"/>
                  <a:ext cx="11113" cy="22225"/>
                </a:xfrm>
                <a:custGeom>
                  <a:avLst/>
                  <a:gdLst>
                    <a:gd name="T0" fmla="*/ 0 w 3"/>
                    <a:gd name="T1" fmla="*/ 6 h 6"/>
                    <a:gd name="T2" fmla="*/ 2 w 3"/>
                    <a:gd name="T3" fmla="*/ 6 h 6"/>
                    <a:gd name="T4" fmla="*/ 3 w 3"/>
                    <a:gd name="T5" fmla="*/ 0 h 6"/>
                    <a:gd name="T6" fmla="*/ 0 w 3"/>
                    <a:gd name="T7" fmla="*/ 6 h 6"/>
                  </a:gdLst>
                  <a:ahLst/>
                  <a:cxnLst>
                    <a:cxn ang="0">
                      <a:pos x="T0" y="T1"/>
                    </a:cxn>
                    <a:cxn ang="0">
                      <a:pos x="T2" y="T3"/>
                    </a:cxn>
                    <a:cxn ang="0">
                      <a:pos x="T4" y="T5"/>
                    </a:cxn>
                    <a:cxn ang="0">
                      <a:pos x="T6" y="T7"/>
                    </a:cxn>
                  </a:cxnLst>
                  <a:rect l="0" t="0" r="r" b="b"/>
                  <a:pathLst>
                    <a:path w="3" h="6">
                      <a:moveTo>
                        <a:pt x="0" y="6"/>
                      </a:moveTo>
                      <a:cubicBezTo>
                        <a:pt x="2" y="6"/>
                        <a:pt x="2" y="6"/>
                        <a:pt x="2" y="6"/>
                      </a:cubicBezTo>
                      <a:cubicBezTo>
                        <a:pt x="2" y="4"/>
                        <a:pt x="3" y="2"/>
                        <a:pt x="3" y="0"/>
                      </a:cubicBezTo>
                      <a:cubicBezTo>
                        <a:pt x="2" y="2"/>
                        <a:pt x="1" y="4"/>
                        <a:pt x="0"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7" name="Freeform 22"/>
                <p:cNvSpPr/>
                <p:nvPr/>
              </p:nvSpPr>
              <p:spPr bwMode="auto">
                <a:xfrm>
                  <a:off x="996198" y="493224"/>
                  <a:ext cx="61913" cy="131763"/>
                </a:xfrm>
                <a:custGeom>
                  <a:avLst/>
                  <a:gdLst>
                    <a:gd name="T0" fmla="*/ 12 w 16"/>
                    <a:gd name="T1" fmla="*/ 0 h 35"/>
                    <a:gd name="T2" fmla="*/ 0 w 16"/>
                    <a:gd name="T3" fmla="*/ 35 h 35"/>
                    <a:gd name="T4" fmla="*/ 9 w 16"/>
                    <a:gd name="T5" fmla="*/ 35 h 35"/>
                    <a:gd name="T6" fmla="*/ 16 w 16"/>
                    <a:gd name="T7" fmla="*/ 0 h 35"/>
                    <a:gd name="T8" fmla="*/ 12 w 16"/>
                    <a:gd name="T9" fmla="*/ 0 h 35"/>
                  </a:gdLst>
                  <a:ahLst/>
                  <a:cxnLst>
                    <a:cxn ang="0">
                      <a:pos x="T0" y="T1"/>
                    </a:cxn>
                    <a:cxn ang="0">
                      <a:pos x="T2" y="T3"/>
                    </a:cxn>
                    <a:cxn ang="0">
                      <a:pos x="T4" y="T5"/>
                    </a:cxn>
                    <a:cxn ang="0">
                      <a:pos x="T6" y="T7"/>
                    </a:cxn>
                    <a:cxn ang="0">
                      <a:pos x="T8" y="T9"/>
                    </a:cxn>
                  </a:cxnLst>
                  <a:rect l="0" t="0" r="r" b="b"/>
                  <a:pathLst>
                    <a:path w="16" h="35">
                      <a:moveTo>
                        <a:pt x="12" y="0"/>
                      </a:moveTo>
                      <a:cubicBezTo>
                        <a:pt x="8" y="11"/>
                        <a:pt x="4" y="23"/>
                        <a:pt x="0" y="35"/>
                      </a:cubicBezTo>
                      <a:cubicBezTo>
                        <a:pt x="9" y="35"/>
                        <a:pt x="9" y="35"/>
                        <a:pt x="9" y="35"/>
                      </a:cubicBezTo>
                      <a:cubicBezTo>
                        <a:pt x="12" y="24"/>
                        <a:pt x="14" y="12"/>
                        <a:pt x="16" y="0"/>
                      </a:cubicBezTo>
                      <a:lnTo>
                        <a:pt x="12" y="0"/>
                      </a:lnTo>
                      <a:close/>
                    </a:path>
                  </a:pathLst>
                </a:cu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8" name="Freeform 23"/>
                <p:cNvSpPr/>
                <p:nvPr/>
              </p:nvSpPr>
              <p:spPr bwMode="auto">
                <a:xfrm>
                  <a:off x="913648" y="836124"/>
                  <a:ext cx="82550" cy="161925"/>
                </a:xfrm>
                <a:custGeom>
                  <a:avLst/>
                  <a:gdLst>
                    <a:gd name="T0" fmla="*/ 8 w 22"/>
                    <a:gd name="T1" fmla="*/ 0 h 43"/>
                    <a:gd name="T2" fmla="*/ 0 w 22"/>
                    <a:gd name="T3" fmla="*/ 43 h 43"/>
                    <a:gd name="T4" fmla="*/ 16 w 22"/>
                    <a:gd name="T5" fmla="*/ 43 h 43"/>
                    <a:gd name="T6" fmla="*/ 22 w 22"/>
                    <a:gd name="T7" fmla="*/ 0 h 43"/>
                    <a:gd name="T8" fmla="*/ 8 w 22"/>
                    <a:gd name="T9" fmla="*/ 0 h 43"/>
                  </a:gdLst>
                  <a:ahLst/>
                  <a:cxnLst>
                    <a:cxn ang="0">
                      <a:pos x="T0" y="T1"/>
                    </a:cxn>
                    <a:cxn ang="0">
                      <a:pos x="T2" y="T3"/>
                    </a:cxn>
                    <a:cxn ang="0">
                      <a:pos x="T4" y="T5"/>
                    </a:cxn>
                    <a:cxn ang="0">
                      <a:pos x="T6" y="T7"/>
                    </a:cxn>
                    <a:cxn ang="0">
                      <a:pos x="T8" y="T9"/>
                    </a:cxn>
                  </a:cxnLst>
                  <a:rect l="0" t="0" r="r" b="b"/>
                  <a:pathLst>
                    <a:path w="22" h="43">
                      <a:moveTo>
                        <a:pt x="8" y="0"/>
                      </a:moveTo>
                      <a:cubicBezTo>
                        <a:pt x="5" y="14"/>
                        <a:pt x="2" y="28"/>
                        <a:pt x="0" y="43"/>
                      </a:cubicBezTo>
                      <a:cubicBezTo>
                        <a:pt x="16" y="43"/>
                        <a:pt x="16" y="43"/>
                        <a:pt x="16" y="43"/>
                      </a:cubicBezTo>
                      <a:cubicBezTo>
                        <a:pt x="18" y="29"/>
                        <a:pt x="20" y="15"/>
                        <a:pt x="22" y="0"/>
                      </a:cubicBezTo>
                      <a:lnTo>
                        <a:pt x="8" y="0"/>
                      </a:lnTo>
                      <a:close/>
                    </a:path>
                  </a:pathLst>
                </a:cu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9" name="Freeform 24"/>
                <p:cNvSpPr/>
                <p:nvPr/>
              </p:nvSpPr>
              <p:spPr bwMode="auto">
                <a:xfrm>
                  <a:off x="1220036" y="1382225"/>
                  <a:ext cx="222250" cy="139700"/>
                </a:xfrm>
                <a:custGeom>
                  <a:avLst/>
                  <a:gdLst>
                    <a:gd name="T0" fmla="*/ 0 w 59"/>
                    <a:gd name="T1" fmla="*/ 37 h 37"/>
                    <a:gd name="T2" fmla="*/ 59 w 59"/>
                    <a:gd name="T3" fmla="*/ 37 h 37"/>
                    <a:gd name="T4" fmla="*/ 57 w 59"/>
                    <a:gd name="T5" fmla="*/ 0 h 37"/>
                    <a:gd name="T6" fmla="*/ 0 w 59"/>
                    <a:gd name="T7" fmla="*/ 0 h 37"/>
                    <a:gd name="T8" fmla="*/ 0 w 59"/>
                    <a:gd name="T9" fmla="*/ 37 h 37"/>
                  </a:gdLst>
                  <a:ahLst/>
                  <a:cxnLst>
                    <a:cxn ang="0">
                      <a:pos x="T0" y="T1"/>
                    </a:cxn>
                    <a:cxn ang="0">
                      <a:pos x="T2" y="T3"/>
                    </a:cxn>
                    <a:cxn ang="0">
                      <a:pos x="T4" y="T5"/>
                    </a:cxn>
                    <a:cxn ang="0">
                      <a:pos x="T6" y="T7"/>
                    </a:cxn>
                    <a:cxn ang="0">
                      <a:pos x="T8" y="T9"/>
                    </a:cxn>
                  </a:cxnLst>
                  <a:rect l="0" t="0" r="r" b="b"/>
                  <a:pathLst>
                    <a:path w="59" h="37">
                      <a:moveTo>
                        <a:pt x="0" y="37"/>
                      </a:moveTo>
                      <a:cubicBezTo>
                        <a:pt x="59" y="37"/>
                        <a:pt x="59" y="37"/>
                        <a:pt x="59" y="37"/>
                      </a:cubicBezTo>
                      <a:cubicBezTo>
                        <a:pt x="58" y="25"/>
                        <a:pt x="58" y="13"/>
                        <a:pt x="57" y="0"/>
                      </a:cubicBezTo>
                      <a:cubicBezTo>
                        <a:pt x="0" y="0"/>
                        <a:pt x="0" y="0"/>
                        <a:pt x="0" y="0"/>
                      </a:cubicBezTo>
                      <a:lnTo>
                        <a:pt x="0" y="37"/>
                      </a:lnTo>
                      <a:close/>
                    </a:path>
                  </a:pathLst>
                </a:cu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0" name="Freeform 25"/>
                <p:cNvSpPr/>
                <p:nvPr/>
              </p:nvSpPr>
              <p:spPr bwMode="auto">
                <a:xfrm>
                  <a:off x="1012073" y="836124"/>
                  <a:ext cx="173038" cy="161925"/>
                </a:xfrm>
                <a:custGeom>
                  <a:avLst/>
                  <a:gdLst>
                    <a:gd name="T0" fmla="*/ 46 w 46"/>
                    <a:gd name="T1" fmla="*/ 0 h 43"/>
                    <a:gd name="T2" fmla="*/ 6 w 46"/>
                    <a:gd name="T3" fmla="*/ 0 h 43"/>
                    <a:gd name="T4" fmla="*/ 0 w 46"/>
                    <a:gd name="T5" fmla="*/ 43 h 43"/>
                    <a:gd name="T6" fmla="*/ 46 w 46"/>
                    <a:gd name="T7" fmla="*/ 43 h 43"/>
                    <a:gd name="T8" fmla="*/ 46 w 46"/>
                    <a:gd name="T9" fmla="*/ 0 h 43"/>
                  </a:gdLst>
                  <a:ahLst/>
                  <a:cxnLst>
                    <a:cxn ang="0">
                      <a:pos x="T0" y="T1"/>
                    </a:cxn>
                    <a:cxn ang="0">
                      <a:pos x="T2" y="T3"/>
                    </a:cxn>
                    <a:cxn ang="0">
                      <a:pos x="T4" y="T5"/>
                    </a:cxn>
                    <a:cxn ang="0">
                      <a:pos x="T6" y="T7"/>
                    </a:cxn>
                    <a:cxn ang="0">
                      <a:pos x="T8" y="T9"/>
                    </a:cxn>
                  </a:cxnLst>
                  <a:rect l="0" t="0" r="r" b="b"/>
                  <a:pathLst>
                    <a:path w="46" h="43">
                      <a:moveTo>
                        <a:pt x="46" y="0"/>
                      </a:moveTo>
                      <a:cubicBezTo>
                        <a:pt x="6" y="0"/>
                        <a:pt x="6" y="0"/>
                        <a:pt x="6" y="0"/>
                      </a:cubicBezTo>
                      <a:cubicBezTo>
                        <a:pt x="4" y="15"/>
                        <a:pt x="2" y="29"/>
                        <a:pt x="0" y="43"/>
                      </a:cubicBezTo>
                      <a:cubicBezTo>
                        <a:pt x="46" y="43"/>
                        <a:pt x="46" y="43"/>
                        <a:pt x="46" y="43"/>
                      </a:cubicBezTo>
                      <a:lnTo>
                        <a:pt x="46" y="0"/>
                      </a:lnTo>
                      <a:close/>
                    </a:path>
                  </a:pathLst>
                </a:cu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26"/>
                <p:cNvSpPr/>
                <p:nvPr/>
              </p:nvSpPr>
              <p:spPr bwMode="auto">
                <a:xfrm>
                  <a:off x="1069223" y="493224"/>
                  <a:ext cx="115888" cy="131763"/>
                </a:xfrm>
                <a:custGeom>
                  <a:avLst/>
                  <a:gdLst>
                    <a:gd name="T0" fmla="*/ 31 w 31"/>
                    <a:gd name="T1" fmla="*/ 0 h 35"/>
                    <a:gd name="T2" fmla="*/ 7 w 31"/>
                    <a:gd name="T3" fmla="*/ 0 h 35"/>
                    <a:gd name="T4" fmla="*/ 0 w 31"/>
                    <a:gd name="T5" fmla="*/ 35 h 35"/>
                    <a:gd name="T6" fmla="*/ 31 w 31"/>
                    <a:gd name="T7" fmla="*/ 35 h 35"/>
                    <a:gd name="T8" fmla="*/ 31 w 31"/>
                    <a:gd name="T9" fmla="*/ 0 h 35"/>
                  </a:gdLst>
                  <a:ahLst/>
                  <a:cxnLst>
                    <a:cxn ang="0">
                      <a:pos x="T0" y="T1"/>
                    </a:cxn>
                    <a:cxn ang="0">
                      <a:pos x="T2" y="T3"/>
                    </a:cxn>
                    <a:cxn ang="0">
                      <a:pos x="T4" y="T5"/>
                    </a:cxn>
                    <a:cxn ang="0">
                      <a:pos x="T6" y="T7"/>
                    </a:cxn>
                    <a:cxn ang="0">
                      <a:pos x="T8" y="T9"/>
                    </a:cxn>
                  </a:cxnLst>
                  <a:rect l="0" t="0" r="r" b="b"/>
                  <a:pathLst>
                    <a:path w="31" h="35">
                      <a:moveTo>
                        <a:pt x="31" y="0"/>
                      </a:moveTo>
                      <a:cubicBezTo>
                        <a:pt x="7" y="0"/>
                        <a:pt x="7" y="0"/>
                        <a:pt x="7" y="0"/>
                      </a:cubicBezTo>
                      <a:cubicBezTo>
                        <a:pt x="5" y="12"/>
                        <a:pt x="2" y="24"/>
                        <a:pt x="0" y="35"/>
                      </a:cubicBezTo>
                      <a:cubicBezTo>
                        <a:pt x="31" y="35"/>
                        <a:pt x="31" y="35"/>
                        <a:pt x="31" y="35"/>
                      </a:cubicBezTo>
                      <a:cubicBezTo>
                        <a:pt x="31" y="0"/>
                        <a:pt x="31" y="0"/>
                        <a:pt x="31" y="0"/>
                      </a:cubicBezTo>
                      <a:close/>
                    </a:path>
                  </a:pathLst>
                </a:cu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27"/>
                <p:cNvSpPr/>
                <p:nvPr/>
              </p:nvSpPr>
              <p:spPr bwMode="auto">
                <a:xfrm>
                  <a:off x="993023" y="1039324"/>
                  <a:ext cx="192088" cy="139700"/>
                </a:xfrm>
                <a:custGeom>
                  <a:avLst/>
                  <a:gdLst>
                    <a:gd name="T0" fmla="*/ 51 w 51"/>
                    <a:gd name="T1" fmla="*/ 0 h 37"/>
                    <a:gd name="T2" fmla="*/ 4 w 51"/>
                    <a:gd name="T3" fmla="*/ 0 h 37"/>
                    <a:gd name="T4" fmla="*/ 0 w 51"/>
                    <a:gd name="T5" fmla="*/ 37 h 37"/>
                    <a:gd name="T6" fmla="*/ 51 w 51"/>
                    <a:gd name="T7" fmla="*/ 37 h 37"/>
                    <a:gd name="T8" fmla="*/ 51 w 51"/>
                    <a:gd name="T9" fmla="*/ 0 h 37"/>
                  </a:gdLst>
                  <a:ahLst/>
                  <a:cxnLst>
                    <a:cxn ang="0">
                      <a:pos x="T0" y="T1"/>
                    </a:cxn>
                    <a:cxn ang="0">
                      <a:pos x="T2" y="T3"/>
                    </a:cxn>
                    <a:cxn ang="0">
                      <a:pos x="T4" y="T5"/>
                    </a:cxn>
                    <a:cxn ang="0">
                      <a:pos x="T6" y="T7"/>
                    </a:cxn>
                    <a:cxn ang="0">
                      <a:pos x="T8" y="T9"/>
                    </a:cxn>
                  </a:cxnLst>
                  <a:rect l="0" t="0" r="r" b="b"/>
                  <a:pathLst>
                    <a:path w="51" h="37">
                      <a:moveTo>
                        <a:pt x="51" y="0"/>
                      </a:moveTo>
                      <a:cubicBezTo>
                        <a:pt x="4" y="0"/>
                        <a:pt x="4" y="0"/>
                        <a:pt x="4" y="0"/>
                      </a:cubicBezTo>
                      <a:cubicBezTo>
                        <a:pt x="2" y="13"/>
                        <a:pt x="1" y="25"/>
                        <a:pt x="0" y="37"/>
                      </a:cubicBezTo>
                      <a:cubicBezTo>
                        <a:pt x="51" y="37"/>
                        <a:pt x="51" y="37"/>
                        <a:pt x="51" y="37"/>
                      </a:cubicBezTo>
                      <a:lnTo>
                        <a:pt x="51" y="0"/>
                      </a:lnTo>
                      <a:close/>
                    </a:path>
                  </a:pathLst>
                </a:cu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28"/>
                <p:cNvSpPr/>
                <p:nvPr/>
              </p:nvSpPr>
              <p:spPr bwMode="auto">
                <a:xfrm>
                  <a:off x="1220036" y="836124"/>
                  <a:ext cx="180975" cy="161925"/>
                </a:xfrm>
                <a:custGeom>
                  <a:avLst/>
                  <a:gdLst>
                    <a:gd name="T0" fmla="*/ 0 w 48"/>
                    <a:gd name="T1" fmla="*/ 43 h 43"/>
                    <a:gd name="T2" fmla="*/ 48 w 48"/>
                    <a:gd name="T3" fmla="*/ 43 h 43"/>
                    <a:gd name="T4" fmla="*/ 43 w 48"/>
                    <a:gd name="T5" fmla="*/ 0 h 43"/>
                    <a:gd name="T6" fmla="*/ 0 w 48"/>
                    <a:gd name="T7" fmla="*/ 0 h 43"/>
                    <a:gd name="T8" fmla="*/ 0 w 48"/>
                    <a:gd name="T9" fmla="*/ 43 h 43"/>
                  </a:gdLst>
                  <a:ahLst/>
                  <a:cxnLst>
                    <a:cxn ang="0">
                      <a:pos x="T0" y="T1"/>
                    </a:cxn>
                    <a:cxn ang="0">
                      <a:pos x="T2" y="T3"/>
                    </a:cxn>
                    <a:cxn ang="0">
                      <a:pos x="T4" y="T5"/>
                    </a:cxn>
                    <a:cxn ang="0">
                      <a:pos x="T6" y="T7"/>
                    </a:cxn>
                    <a:cxn ang="0">
                      <a:pos x="T8" y="T9"/>
                    </a:cxn>
                  </a:cxnLst>
                  <a:rect l="0" t="0" r="r" b="b"/>
                  <a:pathLst>
                    <a:path w="48" h="43">
                      <a:moveTo>
                        <a:pt x="0" y="43"/>
                      </a:moveTo>
                      <a:cubicBezTo>
                        <a:pt x="48" y="43"/>
                        <a:pt x="48" y="43"/>
                        <a:pt x="48" y="43"/>
                      </a:cubicBezTo>
                      <a:cubicBezTo>
                        <a:pt x="47" y="29"/>
                        <a:pt x="45" y="15"/>
                        <a:pt x="43" y="0"/>
                      </a:cubicBezTo>
                      <a:cubicBezTo>
                        <a:pt x="0" y="0"/>
                        <a:pt x="0" y="0"/>
                        <a:pt x="0" y="0"/>
                      </a:cubicBezTo>
                      <a:lnTo>
                        <a:pt x="0" y="43"/>
                      </a:lnTo>
                      <a:close/>
                    </a:path>
                  </a:pathLst>
                </a:cu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29"/>
                <p:cNvSpPr/>
                <p:nvPr/>
              </p:nvSpPr>
              <p:spPr bwMode="auto">
                <a:xfrm>
                  <a:off x="1220036" y="493224"/>
                  <a:ext cx="123825" cy="131763"/>
                </a:xfrm>
                <a:custGeom>
                  <a:avLst/>
                  <a:gdLst>
                    <a:gd name="T0" fmla="*/ 33 w 33"/>
                    <a:gd name="T1" fmla="*/ 35 h 35"/>
                    <a:gd name="T2" fmla="*/ 26 w 33"/>
                    <a:gd name="T3" fmla="*/ 0 h 35"/>
                    <a:gd name="T4" fmla="*/ 0 w 33"/>
                    <a:gd name="T5" fmla="*/ 0 h 35"/>
                    <a:gd name="T6" fmla="*/ 0 w 33"/>
                    <a:gd name="T7" fmla="*/ 35 h 35"/>
                    <a:gd name="T8" fmla="*/ 33 w 33"/>
                    <a:gd name="T9" fmla="*/ 35 h 35"/>
                  </a:gdLst>
                  <a:ahLst/>
                  <a:cxnLst>
                    <a:cxn ang="0">
                      <a:pos x="T0" y="T1"/>
                    </a:cxn>
                    <a:cxn ang="0">
                      <a:pos x="T2" y="T3"/>
                    </a:cxn>
                    <a:cxn ang="0">
                      <a:pos x="T4" y="T5"/>
                    </a:cxn>
                    <a:cxn ang="0">
                      <a:pos x="T6" y="T7"/>
                    </a:cxn>
                    <a:cxn ang="0">
                      <a:pos x="T8" y="T9"/>
                    </a:cxn>
                  </a:cxnLst>
                  <a:rect l="0" t="0" r="r" b="b"/>
                  <a:pathLst>
                    <a:path w="33" h="35">
                      <a:moveTo>
                        <a:pt x="33" y="35"/>
                      </a:moveTo>
                      <a:cubicBezTo>
                        <a:pt x="31" y="24"/>
                        <a:pt x="29" y="12"/>
                        <a:pt x="26" y="0"/>
                      </a:cubicBezTo>
                      <a:cubicBezTo>
                        <a:pt x="0" y="0"/>
                        <a:pt x="0" y="0"/>
                        <a:pt x="0" y="0"/>
                      </a:cubicBezTo>
                      <a:cubicBezTo>
                        <a:pt x="0" y="35"/>
                        <a:pt x="0" y="35"/>
                        <a:pt x="0" y="35"/>
                      </a:cubicBezTo>
                      <a:lnTo>
                        <a:pt x="33" y="35"/>
                      </a:lnTo>
                      <a:close/>
                    </a:path>
                  </a:pathLst>
                </a:cu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0"/>
                <p:cNvSpPr/>
                <p:nvPr/>
              </p:nvSpPr>
              <p:spPr bwMode="auto">
                <a:xfrm>
                  <a:off x="1220036" y="669436"/>
                  <a:ext cx="153988" cy="125413"/>
                </a:xfrm>
                <a:custGeom>
                  <a:avLst/>
                  <a:gdLst>
                    <a:gd name="T0" fmla="*/ 0 w 41"/>
                    <a:gd name="T1" fmla="*/ 33 h 33"/>
                    <a:gd name="T2" fmla="*/ 41 w 41"/>
                    <a:gd name="T3" fmla="*/ 33 h 33"/>
                    <a:gd name="T4" fmla="*/ 35 w 41"/>
                    <a:gd name="T5" fmla="*/ 0 h 33"/>
                    <a:gd name="T6" fmla="*/ 0 w 41"/>
                    <a:gd name="T7" fmla="*/ 0 h 33"/>
                    <a:gd name="T8" fmla="*/ 0 w 41"/>
                    <a:gd name="T9" fmla="*/ 33 h 33"/>
                  </a:gdLst>
                  <a:ahLst/>
                  <a:cxnLst>
                    <a:cxn ang="0">
                      <a:pos x="T0" y="T1"/>
                    </a:cxn>
                    <a:cxn ang="0">
                      <a:pos x="T2" y="T3"/>
                    </a:cxn>
                    <a:cxn ang="0">
                      <a:pos x="T4" y="T5"/>
                    </a:cxn>
                    <a:cxn ang="0">
                      <a:pos x="T6" y="T7"/>
                    </a:cxn>
                    <a:cxn ang="0">
                      <a:pos x="T8" y="T9"/>
                    </a:cxn>
                  </a:cxnLst>
                  <a:rect l="0" t="0" r="r" b="b"/>
                  <a:pathLst>
                    <a:path w="41" h="33">
                      <a:moveTo>
                        <a:pt x="0" y="33"/>
                      </a:moveTo>
                      <a:cubicBezTo>
                        <a:pt x="41" y="33"/>
                        <a:pt x="41" y="33"/>
                        <a:pt x="41" y="33"/>
                      </a:cubicBezTo>
                      <a:cubicBezTo>
                        <a:pt x="39" y="22"/>
                        <a:pt x="37" y="11"/>
                        <a:pt x="35" y="0"/>
                      </a:cubicBezTo>
                      <a:cubicBezTo>
                        <a:pt x="0" y="0"/>
                        <a:pt x="0" y="0"/>
                        <a:pt x="0" y="0"/>
                      </a:cubicBezTo>
                      <a:lnTo>
                        <a:pt x="0" y="33"/>
                      </a:lnTo>
                      <a:close/>
                    </a:path>
                  </a:pathLst>
                </a:cu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1"/>
                <p:cNvSpPr/>
                <p:nvPr/>
              </p:nvSpPr>
              <p:spPr bwMode="auto">
                <a:xfrm>
                  <a:off x="1042236" y="669436"/>
                  <a:ext cx="142875" cy="125413"/>
                </a:xfrm>
                <a:custGeom>
                  <a:avLst/>
                  <a:gdLst>
                    <a:gd name="T0" fmla="*/ 38 w 38"/>
                    <a:gd name="T1" fmla="*/ 0 h 33"/>
                    <a:gd name="T2" fmla="*/ 5 w 38"/>
                    <a:gd name="T3" fmla="*/ 0 h 33"/>
                    <a:gd name="T4" fmla="*/ 0 w 38"/>
                    <a:gd name="T5" fmla="*/ 33 h 33"/>
                    <a:gd name="T6" fmla="*/ 38 w 38"/>
                    <a:gd name="T7" fmla="*/ 33 h 33"/>
                    <a:gd name="T8" fmla="*/ 38 w 38"/>
                    <a:gd name="T9" fmla="*/ 0 h 33"/>
                  </a:gdLst>
                  <a:ahLst/>
                  <a:cxnLst>
                    <a:cxn ang="0">
                      <a:pos x="T0" y="T1"/>
                    </a:cxn>
                    <a:cxn ang="0">
                      <a:pos x="T2" y="T3"/>
                    </a:cxn>
                    <a:cxn ang="0">
                      <a:pos x="T4" y="T5"/>
                    </a:cxn>
                    <a:cxn ang="0">
                      <a:pos x="T6" y="T7"/>
                    </a:cxn>
                    <a:cxn ang="0">
                      <a:pos x="T8" y="T9"/>
                    </a:cxn>
                  </a:cxnLst>
                  <a:rect l="0" t="0" r="r" b="b"/>
                  <a:pathLst>
                    <a:path w="38" h="33">
                      <a:moveTo>
                        <a:pt x="38" y="0"/>
                      </a:moveTo>
                      <a:cubicBezTo>
                        <a:pt x="5" y="0"/>
                        <a:pt x="5" y="0"/>
                        <a:pt x="5" y="0"/>
                      </a:cubicBezTo>
                      <a:cubicBezTo>
                        <a:pt x="3" y="11"/>
                        <a:pt x="1" y="22"/>
                        <a:pt x="0" y="33"/>
                      </a:cubicBezTo>
                      <a:cubicBezTo>
                        <a:pt x="38" y="33"/>
                        <a:pt x="38" y="33"/>
                        <a:pt x="38" y="33"/>
                      </a:cubicBezTo>
                      <a:lnTo>
                        <a:pt x="38" y="0"/>
                      </a:lnTo>
                      <a:close/>
                    </a:path>
                  </a:pathLst>
                </a:cu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2"/>
                <p:cNvSpPr/>
                <p:nvPr/>
              </p:nvSpPr>
              <p:spPr bwMode="auto">
                <a:xfrm>
                  <a:off x="970798" y="1563200"/>
                  <a:ext cx="214313" cy="146050"/>
                </a:xfrm>
                <a:custGeom>
                  <a:avLst/>
                  <a:gdLst>
                    <a:gd name="T0" fmla="*/ 57 w 57"/>
                    <a:gd name="T1" fmla="*/ 0 h 39"/>
                    <a:gd name="T2" fmla="*/ 0 w 57"/>
                    <a:gd name="T3" fmla="*/ 0 h 39"/>
                    <a:gd name="T4" fmla="*/ 0 w 57"/>
                    <a:gd name="T5" fmla="*/ 39 h 39"/>
                    <a:gd name="T6" fmla="*/ 57 w 57"/>
                    <a:gd name="T7" fmla="*/ 39 h 39"/>
                    <a:gd name="T8" fmla="*/ 57 w 57"/>
                    <a:gd name="T9" fmla="*/ 0 h 39"/>
                  </a:gdLst>
                  <a:ahLst/>
                  <a:cxnLst>
                    <a:cxn ang="0">
                      <a:pos x="T0" y="T1"/>
                    </a:cxn>
                    <a:cxn ang="0">
                      <a:pos x="T2" y="T3"/>
                    </a:cxn>
                    <a:cxn ang="0">
                      <a:pos x="T4" y="T5"/>
                    </a:cxn>
                    <a:cxn ang="0">
                      <a:pos x="T6" y="T7"/>
                    </a:cxn>
                    <a:cxn ang="0">
                      <a:pos x="T8" y="T9"/>
                    </a:cxn>
                  </a:cxnLst>
                  <a:rect l="0" t="0" r="r" b="b"/>
                  <a:pathLst>
                    <a:path w="57" h="39">
                      <a:moveTo>
                        <a:pt x="57" y="0"/>
                      </a:moveTo>
                      <a:cubicBezTo>
                        <a:pt x="0" y="0"/>
                        <a:pt x="0" y="0"/>
                        <a:pt x="0" y="0"/>
                      </a:cubicBezTo>
                      <a:cubicBezTo>
                        <a:pt x="0" y="14"/>
                        <a:pt x="0" y="27"/>
                        <a:pt x="0" y="39"/>
                      </a:cubicBezTo>
                      <a:cubicBezTo>
                        <a:pt x="57" y="39"/>
                        <a:pt x="57" y="39"/>
                        <a:pt x="57" y="39"/>
                      </a:cubicBezTo>
                      <a:lnTo>
                        <a:pt x="57" y="0"/>
                      </a:lnTo>
                      <a:close/>
                    </a:path>
                  </a:pathLst>
                </a:cu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3"/>
                <p:cNvSpPr/>
                <p:nvPr/>
              </p:nvSpPr>
              <p:spPr bwMode="auto">
                <a:xfrm>
                  <a:off x="981910" y="1220299"/>
                  <a:ext cx="203200" cy="120650"/>
                </a:xfrm>
                <a:custGeom>
                  <a:avLst/>
                  <a:gdLst>
                    <a:gd name="T0" fmla="*/ 54 w 54"/>
                    <a:gd name="T1" fmla="*/ 0 h 32"/>
                    <a:gd name="T2" fmla="*/ 2 w 54"/>
                    <a:gd name="T3" fmla="*/ 0 h 32"/>
                    <a:gd name="T4" fmla="*/ 0 w 54"/>
                    <a:gd name="T5" fmla="*/ 32 h 32"/>
                    <a:gd name="T6" fmla="*/ 54 w 54"/>
                    <a:gd name="T7" fmla="*/ 32 h 32"/>
                    <a:gd name="T8" fmla="*/ 54 w 54"/>
                    <a:gd name="T9" fmla="*/ 0 h 32"/>
                  </a:gdLst>
                  <a:ahLst/>
                  <a:cxnLst>
                    <a:cxn ang="0">
                      <a:pos x="T0" y="T1"/>
                    </a:cxn>
                    <a:cxn ang="0">
                      <a:pos x="T2" y="T3"/>
                    </a:cxn>
                    <a:cxn ang="0">
                      <a:pos x="T4" y="T5"/>
                    </a:cxn>
                    <a:cxn ang="0">
                      <a:pos x="T6" y="T7"/>
                    </a:cxn>
                    <a:cxn ang="0">
                      <a:pos x="T8" y="T9"/>
                    </a:cxn>
                  </a:cxnLst>
                  <a:rect l="0" t="0" r="r" b="b"/>
                  <a:pathLst>
                    <a:path w="54" h="32">
                      <a:moveTo>
                        <a:pt x="54" y="0"/>
                      </a:moveTo>
                      <a:cubicBezTo>
                        <a:pt x="2" y="0"/>
                        <a:pt x="2" y="0"/>
                        <a:pt x="2" y="0"/>
                      </a:cubicBezTo>
                      <a:cubicBezTo>
                        <a:pt x="1" y="11"/>
                        <a:pt x="0" y="21"/>
                        <a:pt x="0" y="32"/>
                      </a:cubicBezTo>
                      <a:cubicBezTo>
                        <a:pt x="54" y="32"/>
                        <a:pt x="54" y="32"/>
                        <a:pt x="54" y="32"/>
                      </a:cubicBezTo>
                      <a:cubicBezTo>
                        <a:pt x="54" y="0"/>
                        <a:pt x="54" y="0"/>
                        <a:pt x="54" y="0"/>
                      </a:cubicBezTo>
                      <a:close/>
                    </a:path>
                  </a:pathLst>
                </a:cu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34"/>
                <p:cNvSpPr/>
                <p:nvPr/>
              </p:nvSpPr>
              <p:spPr bwMode="auto">
                <a:xfrm>
                  <a:off x="973973" y="1382225"/>
                  <a:ext cx="211138" cy="139700"/>
                </a:xfrm>
                <a:custGeom>
                  <a:avLst/>
                  <a:gdLst>
                    <a:gd name="T0" fmla="*/ 56 w 56"/>
                    <a:gd name="T1" fmla="*/ 0 h 37"/>
                    <a:gd name="T2" fmla="*/ 1 w 56"/>
                    <a:gd name="T3" fmla="*/ 0 h 37"/>
                    <a:gd name="T4" fmla="*/ 0 w 56"/>
                    <a:gd name="T5" fmla="*/ 37 h 37"/>
                    <a:gd name="T6" fmla="*/ 56 w 56"/>
                    <a:gd name="T7" fmla="*/ 37 h 37"/>
                    <a:gd name="T8" fmla="*/ 56 w 56"/>
                    <a:gd name="T9" fmla="*/ 0 h 37"/>
                  </a:gdLst>
                  <a:ahLst/>
                  <a:cxnLst>
                    <a:cxn ang="0">
                      <a:pos x="T0" y="T1"/>
                    </a:cxn>
                    <a:cxn ang="0">
                      <a:pos x="T2" y="T3"/>
                    </a:cxn>
                    <a:cxn ang="0">
                      <a:pos x="T4" y="T5"/>
                    </a:cxn>
                    <a:cxn ang="0">
                      <a:pos x="T6" y="T7"/>
                    </a:cxn>
                    <a:cxn ang="0">
                      <a:pos x="T8" y="T9"/>
                    </a:cxn>
                  </a:cxnLst>
                  <a:rect l="0" t="0" r="r" b="b"/>
                  <a:pathLst>
                    <a:path w="56" h="37">
                      <a:moveTo>
                        <a:pt x="56" y="0"/>
                      </a:moveTo>
                      <a:cubicBezTo>
                        <a:pt x="1" y="0"/>
                        <a:pt x="1" y="0"/>
                        <a:pt x="1" y="0"/>
                      </a:cubicBezTo>
                      <a:cubicBezTo>
                        <a:pt x="0" y="13"/>
                        <a:pt x="0" y="25"/>
                        <a:pt x="0" y="37"/>
                      </a:cubicBezTo>
                      <a:cubicBezTo>
                        <a:pt x="56" y="37"/>
                        <a:pt x="56" y="37"/>
                        <a:pt x="56" y="37"/>
                      </a:cubicBezTo>
                      <a:cubicBezTo>
                        <a:pt x="56" y="0"/>
                        <a:pt x="56" y="0"/>
                        <a:pt x="56" y="0"/>
                      </a:cubicBezTo>
                      <a:close/>
                    </a:path>
                  </a:pathLst>
                </a:cu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35"/>
                <p:cNvSpPr/>
                <p:nvPr/>
              </p:nvSpPr>
              <p:spPr bwMode="auto">
                <a:xfrm>
                  <a:off x="853323" y="1382225"/>
                  <a:ext cx="90488" cy="139700"/>
                </a:xfrm>
                <a:custGeom>
                  <a:avLst/>
                  <a:gdLst>
                    <a:gd name="T0" fmla="*/ 2 w 24"/>
                    <a:gd name="T1" fmla="*/ 0 h 37"/>
                    <a:gd name="T2" fmla="*/ 0 w 24"/>
                    <a:gd name="T3" fmla="*/ 37 h 37"/>
                    <a:gd name="T4" fmla="*/ 22 w 24"/>
                    <a:gd name="T5" fmla="*/ 37 h 37"/>
                    <a:gd name="T6" fmla="*/ 24 w 24"/>
                    <a:gd name="T7" fmla="*/ 0 h 37"/>
                    <a:gd name="T8" fmla="*/ 2 w 24"/>
                    <a:gd name="T9" fmla="*/ 0 h 37"/>
                  </a:gdLst>
                  <a:ahLst/>
                  <a:cxnLst>
                    <a:cxn ang="0">
                      <a:pos x="T0" y="T1"/>
                    </a:cxn>
                    <a:cxn ang="0">
                      <a:pos x="T2" y="T3"/>
                    </a:cxn>
                    <a:cxn ang="0">
                      <a:pos x="T4" y="T5"/>
                    </a:cxn>
                    <a:cxn ang="0">
                      <a:pos x="T6" y="T7"/>
                    </a:cxn>
                    <a:cxn ang="0">
                      <a:pos x="T8" y="T9"/>
                    </a:cxn>
                  </a:cxnLst>
                  <a:rect l="0" t="0" r="r" b="b"/>
                  <a:pathLst>
                    <a:path w="24" h="37">
                      <a:moveTo>
                        <a:pt x="2" y="0"/>
                      </a:moveTo>
                      <a:cubicBezTo>
                        <a:pt x="1" y="13"/>
                        <a:pt x="1" y="25"/>
                        <a:pt x="0" y="37"/>
                      </a:cubicBezTo>
                      <a:cubicBezTo>
                        <a:pt x="22" y="37"/>
                        <a:pt x="22" y="37"/>
                        <a:pt x="22" y="37"/>
                      </a:cubicBezTo>
                      <a:cubicBezTo>
                        <a:pt x="22" y="25"/>
                        <a:pt x="23" y="13"/>
                        <a:pt x="24" y="0"/>
                      </a:cubicBezTo>
                      <a:lnTo>
                        <a:pt x="2" y="0"/>
                      </a:lnTo>
                      <a:close/>
                    </a:path>
                  </a:pathLst>
                </a:cu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36"/>
                <p:cNvSpPr/>
                <p:nvPr/>
              </p:nvSpPr>
              <p:spPr bwMode="auto">
                <a:xfrm>
                  <a:off x="1472449" y="1382225"/>
                  <a:ext cx="79375" cy="139700"/>
                </a:xfrm>
                <a:custGeom>
                  <a:avLst/>
                  <a:gdLst>
                    <a:gd name="T0" fmla="*/ 21 w 21"/>
                    <a:gd name="T1" fmla="*/ 37 h 37"/>
                    <a:gd name="T2" fmla="*/ 18 w 21"/>
                    <a:gd name="T3" fmla="*/ 0 h 37"/>
                    <a:gd name="T4" fmla="*/ 0 w 21"/>
                    <a:gd name="T5" fmla="*/ 0 h 37"/>
                    <a:gd name="T6" fmla="*/ 1 w 21"/>
                    <a:gd name="T7" fmla="*/ 37 h 37"/>
                    <a:gd name="T8" fmla="*/ 21 w 21"/>
                    <a:gd name="T9" fmla="*/ 37 h 37"/>
                  </a:gdLst>
                  <a:ahLst/>
                  <a:cxnLst>
                    <a:cxn ang="0">
                      <a:pos x="T0" y="T1"/>
                    </a:cxn>
                    <a:cxn ang="0">
                      <a:pos x="T2" y="T3"/>
                    </a:cxn>
                    <a:cxn ang="0">
                      <a:pos x="T4" y="T5"/>
                    </a:cxn>
                    <a:cxn ang="0">
                      <a:pos x="T6" y="T7"/>
                    </a:cxn>
                    <a:cxn ang="0">
                      <a:pos x="T8" y="T9"/>
                    </a:cxn>
                  </a:cxnLst>
                  <a:rect l="0" t="0" r="r" b="b"/>
                  <a:pathLst>
                    <a:path w="21" h="37">
                      <a:moveTo>
                        <a:pt x="21" y="37"/>
                      </a:moveTo>
                      <a:cubicBezTo>
                        <a:pt x="20" y="25"/>
                        <a:pt x="19" y="13"/>
                        <a:pt x="18" y="0"/>
                      </a:cubicBezTo>
                      <a:cubicBezTo>
                        <a:pt x="0" y="0"/>
                        <a:pt x="0" y="0"/>
                        <a:pt x="0" y="0"/>
                      </a:cubicBezTo>
                      <a:cubicBezTo>
                        <a:pt x="0" y="13"/>
                        <a:pt x="1" y="25"/>
                        <a:pt x="1" y="37"/>
                      </a:cubicBezTo>
                      <a:lnTo>
                        <a:pt x="21" y="37"/>
                      </a:lnTo>
                      <a:close/>
                    </a:path>
                  </a:pathLst>
                </a:cu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37"/>
                <p:cNvSpPr/>
                <p:nvPr/>
              </p:nvSpPr>
              <p:spPr bwMode="auto">
                <a:xfrm>
                  <a:off x="1461336" y="1220299"/>
                  <a:ext cx="76200" cy="120650"/>
                </a:xfrm>
                <a:custGeom>
                  <a:avLst/>
                  <a:gdLst>
                    <a:gd name="T0" fmla="*/ 20 w 20"/>
                    <a:gd name="T1" fmla="*/ 32 h 32"/>
                    <a:gd name="T2" fmla="*/ 17 w 20"/>
                    <a:gd name="T3" fmla="*/ 0 h 32"/>
                    <a:gd name="T4" fmla="*/ 0 w 20"/>
                    <a:gd name="T5" fmla="*/ 0 h 32"/>
                    <a:gd name="T6" fmla="*/ 2 w 20"/>
                    <a:gd name="T7" fmla="*/ 32 h 32"/>
                    <a:gd name="T8" fmla="*/ 20 w 20"/>
                    <a:gd name="T9" fmla="*/ 32 h 32"/>
                  </a:gdLst>
                  <a:ahLst/>
                  <a:cxnLst>
                    <a:cxn ang="0">
                      <a:pos x="T0" y="T1"/>
                    </a:cxn>
                    <a:cxn ang="0">
                      <a:pos x="T2" y="T3"/>
                    </a:cxn>
                    <a:cxn ang="0">
                      <a:pos x="T4" y="T5"/>
                    </a:cxn>
                    <a:cxn ang="0">
                      <a:pos x="T6" y="T7"/>
                    </a:cxn>
                    <a:cxn ang="0">
                      <a:pos x="T8" y="T9"/>
                    </a:cxn>
                  </a:cxnLst>
                  <a:rect l="0" t="0" r="r" b="b"/>
                  <a:pathLst>
                    <a:path w="20" h="32">
                      <a:moveTo>
                        <a:pt x="20" y="32"/>
                      </a:moveTo>
                      <a:cubicBezTo>
                        <a:pt x="19" y="21"/>
                        <a:pt x="18" y="11"/>
                        <a:pt x="17" y="0"/>
                      </a:cubicBezTo>
                      <a:cubicBezTo>
                        <a:pt x="0" y="0"/>
                        <a:pt x="0" y="0"/>
                        <a:pt x="0" y="0"/>
                      </a:cubicBezTo>
                      <a:cubicBezTo>
                        <a:pt x="1" y="11"/>
                        <a:pt x="1" y="21"/>
                        <a:pt x="2" y="32"/>
                      </a:cubicBezTo>
                      <a:lnTo>
                        <a:pt x="20" y="32"/>
                      </a:lnTo>
                      <a:close/>
                    </a:path>
                  </a:pathLst>
                </a:cu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Freeform 38"/>
                <p:cNvSpPr/>
                <p:nvPr/>
              </p:nvSpPr>
              <p:spPr bwMode="auto">
                <a:xfrm>
                  <a:off x="1058111" y="451949"/>
                  <a:ext cx="47625" cy="41275"/>
                </a:xfrm>
                <a:custGeom>
                  <a:avLst/>
                  <a:gdLst>
                    <a:gd name="T0" fmla="*/ 13 w 13"/>
                    <a:gd name="T1" fmla="*/ 0 h 11"/>
                    <a:gd name="T2" fmla="*/ 3 w 13"/>
                    <a:gd name="T3" fmla="*/ 0 h 11"/>
                    <a:gd name="T4" fmla="*/ 0 w 13"/>
                    <a:gd name="T5" fmla="*/ 11 h 11"/>
                    <a:gd name="T6" fmla="*/ 10 w 13"/>
                    <a:gd name="T7" fmla="*/ 11 h 11"/>
                    <a:gd name="T8" fmla="*/ 13 w 13"/>
                    <a:gd name="T9" fmla="*/ 0 h 11"/>
                  </a:gdLst>
                  <a:ahLst/>
                  <a:cxnLst>
                    <a:cxn ang="0">
                      <a:pos x="T0" y="T1"/>
                    </a:cxn>
                    <a:cxn ang="0">
                      <a:pos x="T2" y="T3"/>
                    </a:cxn>
                    <a:cxn ang="0">
                      <a:pos x="T4" y="T5"/>
                    </a:cxn>
                    <a:cxn ang="0">
                      <a:pos x="T6" y="T7"/>
                    </a:cxn>
                    <a:cxn ang="0">
                      <a:pos x="T8" y="T9"/>
                    </a:cxn>
                  </a:cxnLst>
                  <a:rect l="0" t="0" r="r" b="b"/>
                  <a:pathLst>
                    <a:path w="13" h="11">
                      <a:moveTo>
                        <a:pt x="13" y="0"/>
                      </a:moveTo>
                      <a:cubicBezTo>
                        <a:pt x="3" y="0"/>
                        <a:pt x="3" y="0"/>
                        <a:pt x="3" y="0"/>
                      </a:cubicBezTo>
                      <a:cubicBezTo>
                        <a:pt x="2" y="4"/>
                        <a:pt x="1" y="8"/>
                        <a:pt x="0" y="11"/>
                      </a:cubicBezTo>
                      <a:cubicBezTo>
                        <a:pt x="10" y="11"/>
                        <a:pt x="10" y="11"/>
                        <a:pt x="10" y="11"/>
                      </a:cubicBezTo>
                      <a:cubicBezTo>
                        <a:pt x="11" y="8"/>
                        <a:pt x="12" y="4"/>
                        <a:pt x="13" y="0"/>
                      </a:cubicBezTo>
                      <a:close/>
                    </a:path>
                  </a:pathLst>
                </a:cu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4" name="Freeform 39"/>
                <p:cNvSpPr/>
                <p:nvPr/>
              </p:nvSpPr>
              <p:spPr bwMode="auto">
                <a:xfrm>
                  <a:off x="1310523" y="451949"/>
                  <a:ext cx="44450" cy="41275"/>
                </a:xfrm>
                <a:custGeom>
                  <a:avLst/>
                  <a:gdLst>
                    <a:gd name="T0" fmla="*/ 12 w 12"/>
                    <a:gd name="T1" fmla="*/ 11 h 11"/>
                    <a:gd name="T2" fmla="*/ 11 w 12"/>
                    <a:gd name="T3" fmla="*/ 5 h 11"/>
                    <a:gd name="T4" fmla="*/ 9 w 12"/>
                    <a:gd name="T5" fmla="*/ 0 h 11"/>
                    <a:gd name="T6" fmla="*/ 0 w 12"/>
                    <a:gd name="T7" fmla="*/ 0 h 11"/>
                    <a:gd name="T8" fmla="*/ 2 w 12"/>
                    <a:gd name="T9" fmla="*/ 11 h 11"/>
                    <a:gd name="T10" fmla="*/ 12 w 12"/>
                    <a:gd name="T11" fmla="*/ 11 h 11"/>
                  </a:gdLst>
                  <a:ahLst/>
                  <a:cxnLst>
                    <a:cxn ang="0">
                      <a:pos x="T0" y="T1"/>
                    </a:cxn>
                    <a:cxn ang="0">
                      <a:pos x="T2" y="T3"/>
                    </a:cxn>
                    <a:cxn ang="0">
                      <a:pos x="T4" y="T5"/>
                    </a:cxn>
                    <a:cxn ang="0">
                      <a:pos x="T6" y="T7"/>
                    </a:cxn>
                    <a:cxn ang="0">
                      <a:pos x="T8" y="T9"/>
                    </a:cxn>
                    <a:cxn ang="0">
                      <a:pos x="T10" y="T11"/>
                    </a:cxn>
                  </a:cxnLst>
                  <a:rect l="0" t="0" r="r" b="b"/>
                  <a:pathLst>
                    <a:path w="12" h="11">
                      <a:moveTo>
                        <a:pt x="12" y="11"/>
                      </a:moveTo>
                      <a:cubicBezTo>
                        <a:pt x="12" y="9"/>
                        <a:pt x="11" y="7"/>
                        <a:pt x="11" y="5"/>
                      </a:cubicBezTo>
                      <a:cubicBezTo>
                        <a:pt x="10" y="3"/>
                        <a:pt x="9" y="2"/>
                        <a:pt x="9" y="0"/>
                      </a:cubicBezTo>
                      <a:cubicBezTo>
                        <a:pt x="0" y="0"/>
                        <a:pt x="0" y="0"/>
                        <a:pt x="0" y="0"/>
                      </a:cubicBezTo>
                      <a:cubicBezTo>
                        <a:pt x="1" y="4"/>
                        <a:pt x="1" y="8"/>
                        <a:pt x="2" y="11"/>
                      </a:cubicBezTo>
                      <a:lnTo>
                        <a:pt x="12" y="11"/>
                      </a:lnTo>
                      <a:close/>
                    </a:path>
                  </a:pathLst>
                </a:cu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Rectangle 40"/>
                <p:cNvSpPr>
                  <a:spLocks noChangeArrowheads="1"/>
                </p:cNvSpPr>
                <p:nvPr/>
              </p:nvSpPr>
              <p:spPr bwMode="auto">
                <a:xfrm>
                  <a:off x="1185111" y="451949"/>
                  <a:ext cx="34925" cy="41275"/>
                </a:xfrm>
                <a:prstGeom prst="rect">
                  <a:avLst/>
                </a:prstGeom>
                <a:solidFill>
                  <a:schemeClr val="accent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6" name="Freeform 41"/>
                <p:cNvSpPr/>
                <p:nvPr/>
              </p:nvSpPr>
              <p:spPr bwMode="auto">
                <a:xfrm>
                  <a:off x="1023185" y="624986"/>
                  <a:ext cx="46038" cy="44450"/>
                </a:xfrm>
                <a:custGeom>
                  <a:avLst/>
                  <a:gdLst>
                    <a:gd name="T0" fmla="*/ 12 w 12"/>
                    <a:gd name="T1" fmla="*/ 0 h 12"/>
                    <a:gd name="T2" fmla="*/ 2 w 12"/>
                    <a:gd name="T3" fmla="*/ 0 h 12"/>
                    <a:gd name="T4" fmla="*/ 0 w 12"/>
                    <a:gd name="T5" fmla="*/ 12 h 12"/>
                    <a:gd name="T6" fmla="*/ 10 w 12"/>
                    <a:gd name="T7" fmla="*/ 12 h 12"/>
                    <a:gd name="T8" fmla="*/ 12 w 12"/>
                    <a:gd name="T9" fmla="*/ 0 h 12"/>
                  </a:gdLst>
                  <a:ahLst/>
                  <a:cxnLst>
                    <a:cxn ang="0">
                      <a:pos x="T0" y="T1"/>
                    </a:cxn>
                    <a:cxn ang="0">
                      <a:pos x="T2" y="T3"/>
                    </a:cxn>
                    <a:cxn ang="0">
                      <a:pos x="T4" y="T5"/>
                    </a:cxn>
                    <a:cxn ang="0">
                      <a:pos x="T6" y="T7"/>
                    </a:cxn>
                    <a:cxn ang="0">
                      <a:pos x="T8" y="T9"/>
                    </a:cxn>
                  </a:cxnLst>
                  <a:rect l="0" t="0" r="r" b="b"/>
                  <a:pathLst>
                    <a:path w="12" h="12">
                      <a:moveTo>
                        <a:pt x="12" y="0"/>
                      </a:moveTo>
                      <a:cubicBezTo>
                        <a:pt x="2" y="0"/>
                        <a:pt x="2" y="0"/>
                        <a:pt x="2" y="0"/>
                      </a:cubicBezTo>
                      <a:cubicBezTo>
                        <a:pt x="2" y="4"/>
                        <a:pt x="1" y="8"/>
                        <a:pt x="0" y="12"/>
                      </a:cubicBezTo>
                      <a:cubicBezTo>
                        <a:pt x="10" y="12"/>
                        <a:pt x="10" y="12"/>
                        <a:pt x="10" y="12"/>
                      </a:cubicBezTo>
                      <a:cubicBezTo>
                        <a:pt x="11" y="8"/>
                        <a:pt x="12" y="4"/>
                        <a:pt x="12" y="0"/>
                      </a:cubicBezTo>
                      <a:close/>
                    </a:path>
                  </a:pathLst>
                </a:cu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42"/>
                <p:cNvSpPr/>
                <p:nvPr/>
              </p:nvSpPr>
              <p:spPr bwMode="auto">
                <a:xfrm>
                  <a:off x="1343861" y="624986"/>
                  <a:ext cx="46038" cy="44450"/>
                </a:xfrm>
                <a:custGeom>
                  <a:avLst/>
                  <a:gdLst>
                    <a:gd name="T0" fmla="*/ 2 w 12"/>
                    <a:gd name="T1" fmla="*/ 12 h 12"/>
                    <a:gd name="T2" fmla="*/ 12 w 12"/>
                    <a:gd name="T3" fmla="*/ 12 h 12"/>
                    <a:gd name="T4" fmla="*/ 10 w 12"/>
                    <a:gd name="T5" fmla="*/ 0 h 12"/>
                    <a:gd name="T6" fmla="*/ 0 w 12"/>
                    <a:gd name="T7" fmla="*/ 0 h 12"/>
                    <a:gd name="T8" fmla="*/ 2 w 12"/>
                    <a:gd name="T9" fmla="*/ 12 h 12"/>
                  </a:gdLst>
                  <a:ahLst/>
                  <a:cxnLst>
                    <a:cxn ang="0">
                      <a:pos x="T0" y="T1"/>
                    </a:cxn>
                    <a:cxn ang="0">
                      <a:pos x="T2" y="T3"/>
                    </a:cxn>
                    <a:cxn ang="0">
                      <a:pos x="T4" y="T5"/>
                    </a:cxn>
                    <a:cxn ang="0">
                      <a:pos x="T6" y="T7"/>
                    </a:cxn>
                    <a:cxn ang="0">
                      <a:pos x="T8" y="T9"/>
                    </a:cxn>
                  </a:cxnLst>
                  <a:rect l="0" t="0" r="r" b="b"/>
                  <a:pathLst>
                    <a:path w="12" h="12">
                      <a:moveTo>
                        <a:pt x="2" y="12"/>
                      </a:moveTo>
                      <a:cubicBezTo>
                        <a:pt x="12" y="12"/>
                        <a:pt x="12" y="12"/>
                        <a:pt x="12" y="12"/>
                      </a:cubicBezTo>
                      <a:cubicBezTo>
                        <a:pt x="11" y="8"/>
                        <a:pt x="11" y="4"/>
                        <a:pt x="10" y="0"/>
                      </a:cubicBezTo>
                      <a:cubicBezTo>
                        <a:pt x="0" y="0"/>
                        <a:pt x="0" y="0"/>
                        <a:pt x="0" y="0"/>
                      </a:cubicBezTo>
                      <a:cubicBezTo>
                        <a:pt x="1" y="4"/>
                        <a:pt x="2" y="8"/>
                        <a:pt x="2" y="12"/>
                      </a:cubicBezTo>
                      <a:close/>
                    </a:path>
                  </a:pathLst>
                </a:cu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Rectangle 43"/>
                <p:cNvSpPr>
                  <a:spLocks noChangeArrowheads="1"/>
                </p:cNvSpPr>
                <p:nvPr/>
              </p:nvSpPr>
              <p:spPr bwMode="auto">
                <a:xfrm>
                  <a:off x="1185111" y="624986"/>
                  <a:ext cx="34925" cy="44450"/>
                </a:xfrm>
                <a:prstGeom prst="rect">
                  <a:avLst/>
                </a:prstGeom>
                <a:solidFill>
                  <a:schemeClr val="accent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9" name="Freeform 44"/>
                <p:cNvSpPr/>
                <p:nvPr/>
              </p:nvSpPr>
              <p:spPr bwMode="auto">
                <a:xfrm>
                  <a:off x="996198" y="794849"/>
                  <a:ext cx="46038" cy="41275"/>
                </a:xfrm>
                <a:custGeom>
                  <a:avLst/>
                  <a:gdLst>
                    <a:gd name="T0" fmla="*/ 12 w 12"/>
                    <a:gd name="T1" fmla="*/ 0 h 11"/>
                    <a:gd name="T2" fmla="*/ 2 w 12"/>
                    <a:gd name="T3" fmla="*/ 0 h 11"/>
                    <a:gd name="T4" fmla="*/ 0 w 12"/>
                    <a:gd name="T5" fmla="*/ 11 h 11"/>
                    <a:gd name="T6" fmla="*/ 10 w 12"/>
                    <a:gd name="T7" fmla="*/ 11 h 11"/>
                    <a:gd name="T8" fmla="*/ 12 w 12"/>
                    <a:gd name="T9" fmla="*/ 0 h 11"/>
                  </a:gdLst>
                  <a:ahLst/>
                  <a:cxnLst>
                    <a:cxn ang="0">
                      <a:pos x="T0" y="T1"/>
                    </a:cxn>
                    <a:cxn ang="0">
                      <a:pos x="T2" y="T3"/>
                    </a:cxn>
                    <a:cxn ang="0">
                      <a:pos x="T4" y="T5"/>
                    </a:cxn>
                    <a:cxn ang="0">
                      <a:pos x="T6" y="T7"/>
                    </a:cxn>
                    <a:cxn ang="0">
                      <a:pos x="T8" y="T9"/>
                    </a:cxn>
                  </a:cxnLst>
                  <a:rect l="0" t="0" r="r" b="b"/>
                  <a:pathLst>
                    <a:path w="12" h="11">
                      <a:moveTo>
                        <a:pt x="12" y="0"/>
                      </a:moveTo>
                      <a:cubicBezTo>
                        <a:pt x="2" y="0"/>
                        <a:pt x="2" y="0"/>
                        <a:pt x="2" y="0"/>
                      </a:cubicBezTo>
                      <a:cubicBezTo>
                        <a:pt x="1" y="4"/>
                        <a:pt x="1" y="7"/>
                        <a:pt x="0" y="11"/>
                      </a:cubicBezTo>
                      <a:cubicBezTo>
                        <a:pt x="10" y="11"/>
                        <a:pt x="10" y="11"/>
                        <a:pt x="10" y="11"/>
                      </a:cubicBezTo>
                      <a:cubicBezTo>
                        <a:pt x="10" y="7"/>
                        <a:pt x="11" y="4"/>
                        <a:pt x="12" y="0"/>
                      </a:cubicBezTo>
                      <a:close/>
                    </a:path>
                  </a:pathLst>
                </a:cu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45"/>
                <p:cNvSpPr/>
                <p:nvPr/>
              </p:nvSpPr>
              <p:spPr bwMode="auto">
                <a:xfrm>
                  <a:off x="1374024" y="794849"/>
                  <a:ext cx="42863" cy="41275"/>
                </a:xfrm>
                <a:custGeom>
                  <a:avLst/>
                  <a:gdLst>
                    <a:gd name="T0" fmla="*/ 2 w 11"/>
                    <a:gd name="T1" fmla="*/ 11 h 11"/>
                    <a:gd name="T2" fmla="*/ 11 w 11"/>
                    <a:gd name="T3" fmla="*/ 11 h 11"/>
                    <a:gd name="T4" fmla="*/ 9 w 11"/>
                    <a:gd name="T5" fmla="*/ 0 h 11"/>
                    <a:gd name="T6" fmla="*/ 0 w 11"/>
                    <a:gd name="T7" fmla="*/ 0 h 11"/>
                    <a:gd name="T8" fmla="*/ 2 w 11"/>
                    <a:gd name="T9" fmla="*/ 11 h 11"/>
                  </a:gdLst>
                  <a:ahLst/>
                  <a:cxnLst>
                    <a:cxn ang="0">
                      <a:pos x="T0" y="T1"/>
                    </a:cxn>
                    <a:cxn ang="0">
                      <a:pos x="T2" y="T3"/>
                    </a:cxn>
                    <a:cxn ang="0">
                      <a:pos x="T4" y="T5"/>
                    </a:cxn>
                    <a:cxn ang="0">
                      <a:pos x="T6" y="T7"/>
                    </a:cxn>
                    <a:cxn ang="0">
                      <a:pos x="T8" y="T9"/>
                    </a:cxn>
                  </a:cxnLst>
                  <a:rect l="0" t="0" r="r" b="b"/>
                  <a:pathLst>
                    <a:path w="11" h="11">
                      <a:moveTo>
                        <a:pt x="2" y="11"/>
                      </a:moveTo>
                      <a:cubicBezTo>
                        <a:pt x="11" y="11"/>
                        <a:pt x="11" y="11"/>
                        <a:pt x="11" y="11"/>
                      </a:cubicBezTo>
                      <a:cubicBezTo>
                        <a:pt x="11" y="7"/>
                        <a:pt x="10" y="4"/>
                        <a:pt x="9" y="0"/>
                      </a:cubicBezTo>
                      <a:cubicBezTo>
                        <a:pt x="0" y="0"/>
                        <a:pt x="0" y="0"/>
                        <a:pt x="0" y="0"/>
                      </a:cubicBezTo>
                      <a:cubicBezTo>
                        <a:pt x="0" y="4"/>
                        <a:pt x="1" y="7"/>
                        <a:pt x="2" y="11"/>
                      </a:cubicBezTo>
                      <a:close/>
                    </a:path>
                  </a:pathLst>
                </a:cu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1" name="Rectangle 46"/>
                <p:cNvSpPr>
                  <a:spLocks noChangeArrowheads="1"/>
                </p:cNvSpPr>
                <p:nvPr/>
              </p:nvSpPr>
              <p:spPr bwMode="auto">
                <a:xfrm>
                  <a:off x="1185111" y="794849"/>
                  <a:ext cx="34925" cy="41275"/>
                </a:xfrm>
                <a:prstGeom prst="rect">
                  <a:avLst/>
                </a:prstGeom>
                <a:solidFill>
                  <a:schemeClr val="accent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92" name="Freeform 47"/>
                <p:cNvSpPr/>
                <p:nvPr/>
              </p:nvSpPr>
              <p:spPr bwMode="auto">
                <a:xfrm>
                  <a:off x="970798" y="998049"/>
                  <a:ext cx="41275" cy="41275"/>
                </a:xfrm>
                <a:custGeom>
                  <a:avLst/>
                  <a:gdLst>
                    <a:gd name="T0" fmla="*/ 11 w 11"/>
                    <a:gd name="T1" fmla="*/ 0 h 11"/>
                    <a:gd name="T2" fmla="*/ 1 w 11"/>
                    <a:gd name="T3" fmla="*/ 0 h 11"/>
                    <a:gd name="T4" fmla="*/ 0 w 11"/>
                    <a:gd name="T5" fmla="*/ 11 h 11"/>
                    <a:gd name="T6" fmla="*/ 10 w 11"/>
                    <a:gd name="T7" fmla="*/ 11 h 11"/>
                    <a:gd name="T8" fmla="*/ 11 w 11"/>
                    <a:gd name="T9" fmla="*/ 0 h 11"/>
                  </a:gdLst>
                  <a:ahLst/>
                  <a:cxnLst>
                    <a:cxn ang="0">
                      <a:pos x="T0" y="T1"/>
                    </a:cxn>
                    <a:cxn ang="0">
                      <a:pos x="T2" y="T3"/>
                    </a:cxn>
                    <a:cxn ang="0">
                      <a:pos x="T4" y="T5"/>
                    </a:cxn>
                    <a:cxn ang="0">
                      <a:pos x="T6" y="T7"/>
                    </a:cxn>
                    <a:cxn ang="0">
                      <a:pos x="T8" y="T9"/>
                    </a:cxn>
                  </a:cxnLst>
                  <a:rect l="0" t="0" r="r" b="b"/>
                  <a:pathLst>
                    <a:path w="11" h="11">
                      <a:moveTo>
                        <a:pt x="11" y="0"/>
                      </a:moveTo>
                      <a:cubicBezTo>
                        <a:pt x="1" y="0"/>
                        <a:pt x="1" y="0"/>
                        <a:pt x="1" y="0"/>
                      </a:cubicBezTo>
                      <a:cubicBezTo>
                        <a:pt x="1" y="3"/>
                        <a:pt x="1" y="7"/>
                        <a:pt x="0" y="11"/>
                      </a:cubicBezTo>
                      <a:cubicBezTo>
                        <a:pt x="10" y="11"/>
                        <a:pt x="10" y="11"/>
                        <a:pt x="10" y="11"/>
                      </a:cubicBezTo>
                      <a:cubicBezTo>
                        <a:pt x="10" y="7"/>
                        <a:pt x="11" y="3"/>
                        <a:pt x="11" y="0"/>
                      </a:cubicBezTo>
                      <a:close/>
                    </a:path>
                  </a:pathLst>
                </a:cu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3" name="Freeform 48"/>
                <p:cNvSpPr/>
                <p:nvPr/>
              </p:nvSpPr>
              <p:spPr bwMode="auto">
                <a:xfrm>
                  <a:off x="1401011" y="998049"/>
                  <a:ext cx="41275" cy="41275"/>
                </a:xfrm>
                <a:custGeom>
                  <a:avLst/>
                  <a:gdLst>
                    <a:gd name="T0" fmla="*/ 2 w 11"/>
                    <a:gd name="T1" fmla="*/ 11 h 11"/>
                    <a:gd name="T2" fmla="*/ 11 w 11"/>
                    <a:gd name="T3" fmla="*/ 11 h 11"/>
                    <a:gd name="T4" fmla="*/ 10 w 11"/>
                    <a:gd name="T5" fmla="*/ 0 h 11"/>
                    <a:gd name="T6" fmla="*/ 0 w 11"/>
                    <a:gd name="T7" fmla="*/ 0 h 11"/>
                    <a:gd name="T8" fmla="*/ 2 w 11"/>
                    <a:gd name="T9" fmla="*/ 11 h 11"/>
                  </a:gdLst>
                  <a:ahLst/>
                  <a:cxnLst>
                    <a:cxn ang="0">
                      <a:pos x="T0" y="T1"/>
                    </a:cxn>
                    <a:cxn ang="0">
                      <a:pos x="T2" y="T3"/>
                    </a:cxn>
                    <a:cxn ang="0">
                      <a:pos x="T4" y="T5"/>
                    </a:cxn>
                    <a:cxn ang="0">
                      <a:pos x="T6" y="T7"/>
                    </a:cxn>
                    <a:cxn ang="0">
                      <a:pos x="T8" y="T9"/>
                    </a:cxn>
                  </a:cxnLst>
                  <a:rect l="0" t="0" r="r" b="b"/>
                  <a:pathLst>
                    <a:path w="11" h="11">
                      <a:moveTo>
                        <a:pt x="2" y="11"/>
                      </a:moveTo>
                      <a:cubicBezTo>
                        <a:pt x="11" y="11"/>
                        <a:pt x="11" y="11"/>
                        <a:pt x="11" y="11"/>
                      </a:cubicBezTo>
                      <a:cubicBezTo>
                        <a:pt x="11" y="7"/>
                        <a:pt x="10" y="3"/>
                        <a:pt x="10" y="0"/>
                      </a:cubicBezTo>
                      <a:cubicBezTo>
                        <a:pt x="0" y="0"/>
                        <a:pt x="0" y="0"/>
                        <a:pt x="0" y="0"/>
                      </a:cubicBezTo>
                      <a:cubicBezTo>
                        <a:pt x="1" y="3"/>
                        <a:pt x="1" y="7"/>
                        <a:pt x="2" y="11"/>
                      </a:cubicBezTo>
                      <a:close/>
                    </a:path>
                  </a:pathLst>
                </a:cu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4" name="Rectangle 49"/>
                <p:cNvSpPr>
                  <a:spLocks noChangeArrowheads="1"/>
                </p:cNvSpPr>
                <p:nvPr/>
              </p:nvSpPr>
              <p:spPr bwMode="auto">
                <a:xfrm>
                  <a:off x="1185111" y="998049"/>
                  <a:ext cx="34925" cy="41275"/>
                </a:xfrm>
                <a:prstGeom prst="rect">
                  <a:avLst/>
                </a:prstGeom>
                <a:solidFill>
                  <a:schemeClr val="accent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95" name="Freeform 50"/>
                <p:cNvSpPr/>
                <p:nvPr/>
              </p:nvSpPr>
              <p:spPr bwMode="auto">
                <a:xfrm>
                  <a:off x="951748" y="1179024"/>
                  <a:ext cx="41275" cy="41275"/>
                </a:xfrm>
                <a:custGeom>
                  <a:avLst/>
                  <a:gdLst>
                    <a:gd name="T0" fmla="*/ 11 w 11"/>
                    <a:gd name="T1" fmla="*/ 0 h 11"/>
                    <a:gd name="T2" fmla="*/ 1 w 11"/>
                    <a:gd name="T3" fmla="*/ 0 h 11"/>
                    <a:gd name="T4" fmla="*/ 0 w 11"/>
                    <a:gd name="T5" fmla="*/ 11 h 11"/>
                    <a:gd name="T6" fmla="*/ 10 w 11"/>
                    <a:gd name="T7" fmla="*/ 11 h 11"/>
                    <a:gd name="T8" fmla="*/ 11 w 11"/>
                    <a:gd name="T9" fmla="*/ 0 h 11"/>
                  </a:gdLst>
                  <a:ahLst/>
                  <a:cxnLst>
                    <a:cxn ang="0">
                      <a:pos x="T0" y="T1"/>
                    </a:cxn>
                    <a:cxn ang="0">
                      <a:pos x="T2" y="T3"/>
                    </a:cxn>
                    <a:cxn ang="0">
                      <a:pos x="T4" y="T5"/>
                    </a:cxn>
                    <a:cxn ang="0">
                      <a:pos x="T6" y="T7"/>
                    </a:cxn>
                    <a:cxn ang="0">
                      <a:pos x="T8" y="T9"/>
                    </a:cxn>
                  </a:cxnLst>
                  <a:rect l="0" t="0" r="r" b="b"/>
                  <a:pathLst>
                    <a:path w="11" h="11">
                      <a:moveTo>
                        <a:pt x="11" y="0"/>
                      </a:moveTo>
                      <a:cubicBezTo>
                        <a:pt x="1" y="0"/>
                        <a:pt x="1" y="0"/>
                        <a:pt x="1" y="0"/>
                      </a:cubicBezTo>
                      <a:cubicBezTo>
                        <a:pt x="1" y="4"/>
                        <a:pt x="1" y="7"/>
                        <a:pt x="0" y="11"/>
                      </a:cubicBezTo>
                      <a:cubicBezTo>
                        <a:pt x="10" y="11"/>
                        <a:pt x="10" y="11"/>
                        <a:pt x="10" y="11"/>
                      </a:cubicBezTo>
                      <a:cubicBezTo>
                        <a:pt x="10" y="7"/>
                        <a:pt x="11" y="4"/>
                        <a:pt x="11" y="0"/>
                      </a:cubicBezTo>
                      <a:close/>
                    </a:path>
                  </a:pathLst>
                </a:cu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6" name="Freeform 51"/>
                <p:cNvSpPr/>
                <p:nvPr/>
              </p:nvSpPr>
              <p:spPr bwMode="auto">
                <a:xfrm>
                  <a:off x="1420061" y="1179024"/>
                  <a:ext cx="41275" cy="41275"/>
                </a:xfrm>
                <a:custGeom>
                  <a:avLst/>
                  <a:gdLst>
                    <a:gd name="T0" fmla="*/ 1 w 11"/>
                    <a:gd name="T1" fmla="*/ 11 h 11"/>
                    <a:gd name="T2" fmla="*/ 11 w 11"/>
                    <a:gd name="T3" fmla="*/ 11 h 11"/>
                    <a:gd name="T4" fmla="*/ 10 w 11"/>
                    <a:gd name="T5" fmla="*/ 0 h 11"/>
                    <a:gd name="T6" fmla="*/ 0 w 11"/>
                    <a:gd name="T7" fmla="*/ 0 h 11"/>
                    <a:gd name="T8" fmla="*/ 1 w 11"/>
                    <a:gd name="T9" fmla="*/ 11 h 11"/>
                  </a:gdLst>
                  <a:ahLst/>
                  <a:cxnLst>
                    <a:cxn ang="0">
                      <a:pos x="T0" y="T1"/>
                    </a:cxn>
                    <a:cxn ang="0">
                      <a:pos x="T2" y="T3"/>
                    </a:cxn>
                    <a:cxn ang="0">
                      <a:pos x="T4" y="T5"/>
                    </a:cxn>
                    <a:cxn ang="0">
                      <a:pos x="T6" y="T7"/>
                    </a:cxn>
                    <a:cxn ang="0">
                      <a:pos x="T8" y="T9"/>
                    </a:cxn>
                  </a:cxnLst>
                  <a:rect l="0" t="0" r="r" b="b"/>
                  <a:pathLst>
                    <a:path w="11" h="11">
                      <a:moveTo>
                        <a:pt x="1" y="11"/>
                      </a:moveTo>
                      <a:cubicBezTo>
                        <a:pt x="11" y="11"/>
                        <a:pt x="11" y="11"/>
                        <a:pt x="11" y="11"/>
                      </a:cubicBezTo>
                      <a:cubicBezTo>
                        <a:pt x="11" y="7"/>
                        <a:pt x="10" y="4"/>
                        <a:pt x="10" y="0"/>
                      </a:cubicBezTo>
                      <a:cubicBezTo>
                        <a:pt x="0" y="0"/>
                        <a:pt x="0" y="0"/>
                        <a:pt x="0" y="0"/>
                      </a:cubicBezTo>
                      <a:cubicBezTo>
                        <a:pt x="1" y="4"/>
                        <a:pt x="1" y="7"/>
                        <a:pt x="1" y="11"/>
                      </a:cubicBezTo>
                      <a:close/>
                    </a:path>
                  </a:pathLst>
                </a:cu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7" name="Rectangle 52"/>
                <p:cNvSpPr>
                  <a:spLocks noChangeArrowheads="1"/>
                </p:cNvSpPr>
                <p:nvPr/>
              </p:nvSpPr>
              <p:spPr bwMode="auto">
                <a:xfrm>
                  <a:off x="1185111" y="1179024"/>
                  <a:ext cx="34925" cy="41275"/>
                </a:xfrm>
                <a:prstGeom prst="rect">
                  <a:avLst/>
                </a:prstGeom>
                <a:solidFill>
                  <a:schemeClr val="accent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98" name="Freeform 53"/>
                <p:cNvSpPr/>
                <p:nvPr/>
              </p:nvSpPr>
              <p:spPr bwMode="auto">
                <a:xfrm>
                  <a:off x="943810" y="1340950"/>
                  <a:ext cx="38100" cy="41275"/>
                </a:xfrm>
                <a:custGeom>
                  <a:avLst/>
                  <a:gdLst>
                    <a:gd name="T0" fmla="*/ 10 w 10"/>
                    <a:gd name="T1" fmla="*/ 0 h 11"/>
                    <a:gd name="T2" fmla="*/ 0 w 10"/>
                    <a:gd name="T3" fmla="*/ 0 h 11"/>
                    <a:gd name="T4" fmla="*/ 0 w 10"/>
                    <a:gd name="T5" fmla="*/ 11 h 11"/>
                    <a:gd name="T6" fmla="*/ 9 w 10"/>
                    <a:gd name="T7" fmla="*/ 11 h 11"/>
                    <a:gd name="T8" fmla="*/ 10 w 10"/>
                    <a:gd name="T9" fmla="*/ 0 h 11"/>
                  </a:gdLst>
                  <a:ahLst/>
                  <a:cxnLst>
                    <a:cxn ang="0">
                      <a:pos x="T0" y="T1"/>
                    </a:cxn>
                    <a:cxn ang="0">
                      <a:pos x="T2" y="T3"/>
                    </a:cxn>
                    <a:cxn ang="0">
                      <a:pos x="T4" y="T5"/>
                    </a:cxn>
                    <a:cxn ang="0">
                      <a:pos x="T6" y="T7"/>
                    </a:cxn>
                    <a:cxn ang="0">
                      <a:pos x="T8" y="T9"/>
                    </a:cxn>
                  </a:cxnLst>
                  <a:rect l="0" t="0" r="r" b="b"/>
                  <a:pathLst>
                    <a:path w="10" h="11">
                      <a:moveTo>
                        <a:pt x="10" y="0"/>
                      </a:moveTo>
                      <a:cubicBezTo>
                        <a:pt x="0" y="0"/>
                        <a:pt x="0" y="0"/>
                        <a:pt x="0" y="0"/>
                      </a:cubicBezTo>
                      <a:cubicBezTo>
                        <a:pt x="0" y="3"/>
                        <a:pt x="0" y="7"/>
                        <a:pt x="0" y="11"/>
                      </a:cubicBezTo>
                      <a:cubicBezTo>
                        <a:pt x="9" y="11"/>
                        <a:pt x="9" y="11"/>
                        <a:pt x="9" y="11"/>
                      </a:cubicBezTo>
                      <a:cubicBezTo>
                        <a:pt x="9" y="7"/>
                        <a:pt x="10" y="3"/>
                        <a:pt x="10" y="0"/>
                      </a:cubicBezTo>
                      <a:close/>
                    </a:path>
                  </a:pathLst>
                </a:cu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9" name="Freeform 54"/>
                <p:cNvSpPr/>
                <p:nvPr/>
              </p:nvSpPr>
              <p:spPr bwMode="auto">
                <a:xfrm>
                  <a:off x="1434349" y="1340950"/>
                  <a:ext cx="38100" cy="41275"/>
                </a:xfrm>
                <a:custGeom>
                  <a:avLst/>
                  <a:gdLst>
                    <a:gd name="T0" fmla="*/ 0 w 10"/>
                    <a:gd name="T1" fmla="*/ 11 h 11"/>
                    <a:gd name="T2" fmla="*/ 10 w 10"/>
                    <a:gd name="T3" fmla="*/ 11 h 11"/>
                    <a:gd name="T4" fmla="*/ 9 w 10"/>
                    <a:gd name="T5" fmla="*/ 0 h 11"/>
                    <a:gd name="T6" fmla="*/ 0 w 10"/>
                    <a:gd name="T7" fmla="*/ 0 h 11"/>
                    <a:gd name="T8" fmla="*/ 0 w 10"/>
                    <a:gd name="T9" fmla="*/ 11 h 11"/>
                  </a:gdLst>
                  <a:ahLst/>
                  <a:cxnLst>
                    <a:cxn ang="0">
                      <a:pos x="T0" y="T1"/>
                    </a:cxn>
                    <a:cxn ang="0">
                      <a:pos x="T2" y="T3"/>
                    </a:cxn>
                    <a:cxn ang="0">
                      <a:pos x="T4" y="T5"/>
                    </a:cxn>
                    <a:cxn ang="0">
                      <a:pos x="T6" y="T7"/>
                    </a:cxn>
                    <a:cxn ang="0">
                      <a:pos x="T8" y="T9"/>
                    </a:cxn>
                  </a:cxnLst>
                  <a:rect l="0" t="0" r="r" b="b"/>
                  <a:pathLst>
                    <a:path w="10" h="11">
                      <a:moveTo>
                        <a:pt x="0" y="11"/>
                      </a:moveTo>
                      <a:cubicBezTo>
                        <a:pt x="10" y="11"/>
                        <a:pt x="10" y="11"/>
                        <a:pt x="10" y="11"/>
                      </a:cubicBezTo>
                      <a:cubicBezTo>
                        <a:pt x="10" y="7"/>
                        <a:pt x="9" y="3"/>
                        <a:pt x="9" y="0"/>
                      </a:cubicBezTo>
                      <a:cubicBezTo>
                        <a:pt x="0" y="0"/>
                        <a:pt x="0" y="0"/>
                        <a:pt x="0" y="0"/>
                      </a:cubicBezTo>
                      <a:cubicBezTo>
                        <a:pt x="0" y="3"/>
                        <a:pt x="0" y="7"/>
                        <a:pt x="0" y="11"/>
                      </a:cubicBezTo>
                      <a:close/>
                    </a:path>
                  </a:pathLst>
                </a:cu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00" name="Rectangle 55"/>
                <p:cNvSpPr>
                  <a:spLocks noChangeArrowheads="1"/>
                </p:cNvSpPr>
                <p:nvPr/>
              </p:nvSpPr>
              <p:spPr bwMode="auto">
                <a:xfrm>
                  <a:off x="1185111" y="1340950"/>
                  <a:ext cx="34925" cy="41275"/>
                </a:xfrm>
                <a:prstGeom prst="rect">
                  <a:avLst/>
                </a:prstGeom>
                <a:solidFill>
                  <a:schemeClr val="accent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01" name="Freeform 56"/>
                <p:cNvSpPr/>
                <p:nvPr/>
              </p:nvSpPr>
              <p:spPr bwMode="auto">
                <a:xfrm>
                  <a:off x="935873" y="1521925"/>
                  <a:ext cx="34925" cy="41275"/>
                </a:xfrm>
                <a:custGeom>
                  <a:avLst/>
                  <a:gdLst>
                    <a:gd name="T0" fmla="*/ 9 w 9"/>
                    <a:gd name="T1" fmla="*/ 0 h 11"/>
                    <a:gd name="T2" fmla="*/ 0 w 9"/>
                    <a:gd name="T3" fmla="*/ 0 h 11"/>
                    <a:gd name="T4" fmla="*/ 0 w 9"/>
                    <a:gd name="T5" fmla="*/ 11 h 11"/>
                    <a:gd name="T6" fmla="*/ 9 w 9"/>
                    <a:gd name="T7" fmla="*/ 11 h 11"/>
                    <a:gd name="T8" fmla="*/ 9 w 9"/>
                    <a:gd name="T9" fmla="*/ 0 h 11"/>
                  </a:gdLst>
                  <a:ahLst/>
                  <a:cxnLst>
                    <a:cxn ang="0">
                      <a:pos x="T0" y="T1"/>
                    </a:cxn>
                    <a:cxn ang="0">
                      <a:pos x="T2" y="T3"/>
                    </a:cxn>
                    <a:cxn ang="0">
                      <a:pos x="T4" y="T5"/>
                    </a:cxn>
                    <a:cxn ang="0">
                      <a:pos x="T6" y="T7"/>
                    </a:cxn>
                    <a:cxn ang="0">
                      <a:pos x="T8" y="T9"/>
                    </a:cxn>
                  </a:cxnLst>
                  <a:rect l="0" t="0" r="r" b="b"/>
                  <a:pathLst>
                    <a:path w="9" h="11">
                      <a:moveTo>
                        <a:pt x="9" y="0"/>
                      </a:moveTo>
                      <a:cubicBezTo>
                        <a:pt x="0" y="0"/>
                        <a:pt x="0" y="0"/>
                        <a:pt x="0" y="0"/>
                      </a:cubicBezTo>
                      <a:cubicBezTo>
                        <a:pt x="0" y="4"/>
                        <a:pt x="0" y="7"/>
                        <a:pt x="0" y="11"/>
                      </a:cubicBezTo>
                      <a:cubicBezTo>
                        <a:pt x="9" y="11"/>
                        <a:pt x="9" y="11"/>
                        <a:pt x="9" y="11"/>
                      </a:cubicBezTo>
                      <a:cubicBezTo>
                        <a:pt x="9" y="7"/>
                        <a:pt x="9" y="4"/>
                        <a:pt x="9" y="0"/>
                      </a:cubicBezTo>
                      <a:close/>
                    </a:path>
                  </a:pathLst>
                </a:cu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02" name="Freeform 57"/>
                <p:cNvSpPr/>
                <p:nvPr/>
              </p:nvSpPr>
              <p:spPr bwMode="auto">
                <a:xfrm>
                  <a:off x="1442286" y="1521925"/>
                  <a:ext cx="38100" cy="41275"/>
                </a:xfrm>
                <a:custGeom>
                  <a:avLst/>
                  <a:gdLst>
                    <a:gd name="T0" fmla="*/ 0 w 10"/>
                    <a:gd name="T1" fmla="*/ 11 h 11"/>
                    <a:gd name="T2" fmla="*/ 10 w 10"/>
                    <a:gd name="T3" fmla="*/ 11 h 11"/>
                    <a:gd name="T4" fmla="*/ 9 w 10"/>
                    <a:gd name="T5" fmla="*/ 0 h 11"/>
                    <a:gd name="T6" fmla="*/ 0 w 10"/>
                    <a:gd name="T7" fmla="*/ 0 h 11"/>
                    <a:gd name="T8" fmla="*/ 0 w 10"/>
                    <a:gd name="T9" fmla="*/ 11 h 11"/>
                  </a:gdLst>
                  <a:ahLst/>
                  <a:cxnLst>
                    <a:cxn ang="0">
                      <a:pos x="T0" y="T1"/>
                    </a:cxn>
                    <a:cxn ang="0">
                      <a:pos x="T2" y="T3"/>
                    </a:cxn>
                    <a:cxn ang="0">
                      <a:pos x="T4" y="T5"/>
                    </a:cxn>
                    <a:cxn ang="0">
                      <a:pos x="T6" y="T7"/>
                    </a:cxn>
                    <a:cxn ang="0">
                      <a:pos x="T8" y="T9"/>
                    </a:cxn>
                  </a:cxnLst>
                  <a:rect l="0" t="0" r="r" b="b"/>
                  <a:pathLst>
                    <a:path w="10" h="11">
                      <a:moveTo>
                        <a:pt x="0" y="11"/>
                      </a:moveTo>
                      <a:cubicBezTo>
                        <a:pt x="10" y="11"/>
                        <a:pt x="10" y="11"/>
                        <a:pt x="10" y="11"/>
                      </a:cubicBezTo>
                      <a:cubicBezTo>
                        <a:pt x="10" y="7"/>
                        <a:pt x="9" y="4"/>
                        <a:pt x="9" y="0"/>
                      </a:cubicBezTo>
                      <a:cubicBezTo>
                        <a:pt x="0" y="0"/>
                        <a:pt x="0" y="0"/>
                        <a:pt x="0" y="0"/>
                      </a:cubicBezTo>
                      <a:cubicBezTo>
                        <a:pt x="0" y="4"/>
                        <a:pt x="0" y="7"/>
                        <a:pt x="0" y="11"/>
                      </a:cubicBezTo>
                      <a:close/>
                    </a:path>
                  </a:pathLst>
                </a:cu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03" name="Rectangle 58"/>
                <p:cNvSpPr>
                  <a:spLocks noChangeArrowheads="1"/>
                </p:cNvSpPr>
                <p:nvPr/>
              </p:nvSpPr>
              <p:spPr bwMode="auto">
                <a:xfrm>
                  <a:off x="1185111" y="1521925"/>
                  <a:ext cx="34925" cy="41275"/>
                </a:xfrm>
                <a:prstGeom prst="rect">
                  <a:avLst/>
                </a:prstGeom>
                <a:solidFill>
                  <a:schemeClr val="accent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04" name="Rectangle 59"/>
                <p:cNvSpPr>
                  <a:spLocks noChangeArrowheads="1"/>
                </p:cNvSpPr>
                <p:nvPr/>
              </p:nvSpPr>
              <p:spPr bwMode="auto">
                <a:xfrm>
                  <a:off x="1185111" y="1709250"/>
                  <a:ext cx="34925" cy="41275"/>
                </a:xfrm>
                <a:prstGeom prst="rect">
                  <a:avLst/>
                </a:prstGeom>
                <a:solidFill>
                  <a:schemeClr val="accent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grpSp>
        </p:grpSp>
      </p:grpSp>
      <p:grpSp>
        <p:nvGrpSpPr>
          <p:cNvPr id="105" name="Group 27" descr="e7d195523061f1c0f55f9af68525816972d868573ada39bc763F3977967589A5F92C178830C92595A6CE4D0132F8C206B2B04C416AAA86B7FD80AB023F78DAEB544E2F013E11B2B95AD21703D1C90034A379EC9026EFAAF5D8D3F6EDD7215B01F6CA9944DC1B7CBB028981B370EBF586AED39B972DC52CE5F004550FAC6E8C155833999AD58B7FAEA0473D6F778E738E"/>
          <p:cNvGrpSpPr/>
          <p:nvPr/>
        </p:nvGrpSpPr>
        <p:grpSpPr>
          <a:xfrm>
            <a:off x="6467105" y="1771650"/>
            <a:ext cx="2035149" cy="2035149"/>
            <a:chOff x="6467105" y="1771650"/>
            <a:chExt cx="2035149" cy="2035149"/>
          </a:xfrm>
        </p:grpSpPr>
        <p:sp>
          <p:nvSpPr>
            <p:cNvPr id="106" name="Oval 11"/>
            <p:cNvSpPr/>
            <p:nvPr/>
          </p:nvSpPr>
          <p:spPr>
            <a:xfrm flipH="1">
              <a:off x="6467105" y="1771650"/>
              <a:ext cx="2035149" cy="2035149"/>
            </a:xfrm>
            <a:prstGeom prst="ellipse">
              <a:avLst/>
            </a:prstGeom>
            <a:no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107" name="Shape 731"/>
            <p:cNvSpPr/>
            <p:nvPr/>
          </p:nvSpPr>
          <p:spPr>
            <a:xfrm>
              <a:off x="7168553" y="2372842"/>
              <a:ext cx="662729" cy="833097"/>
            </a:xfrm>
            <a:custGeom>
              <a:avLst/>
              <a:gdLst/>
              <a:ahLst/>
              <a:cxnLst>
                <a:cxn ang="0">
                  <a:pos x="wd2" y="hd2"/>
                </a:cxn>
                <a:cxn ang="5400000">
                  <a:pos x="wd2" y="hd2"/>
                </a:cxn>
                <a:cxn ang="10800000">
                  <a:pos x="wd2" y="hd2"/>
                </a:cxn>
                <a:cxn ang="16200000">
                  <a:pos x="wd2" y="hd2"/>
                </a:cxn>
              </a:cxnLst>
              <a:rect l="0" t="0" r="r" b="b"/>
              <a:pathLst>
                <a:path w="21600" h="21600" extrusionOk="0">
                  <a:moveTo>
                    <a:pt x="10799" y="0"/>
                  </a:moveTo>
                  <a:cubicBezTo>
                    <a:pt x="4836" y="0"/>
                    <a:pt x="0" y="1447"/>
                    <a:pt x="0" y="3231"/>
                  </a:cubicBezTo>
                  <a:lnTo>
                    <a:pt x="0" y="4776"/>
                  </a:lnTo>
                  <a:cubicBezTo>
                    <a:pt x="0" y="6669"/>
                    <a:pt x="4836" y="8203"/>
                    <a:pt x="10799" y="8203"/>
                  </a:cubicBezTo>
                  <a:cubicBezTo>
                    <a:pt x="16764" y="8203"/>
                    <a:pt x="21600" y="6669"/>
                    <a:pt x="21600" y="4776"/>
                  </a:cubicBezTo>
                  <a:lnTo>
                    <a:pt x="21600" y="3231"/>
                  </a:lnTo>
                  <a:cubicBezTo>
                    <a:pt x="21600" y="1447"/>
                    <a:pt x="16764" y="0"/>
                    <a:pt x="10799" y="0"/>
                  </a:cubicBezTo>
                  <a:close/>
                  <a:moveTo>
                    <a:pt x="21195" y="8008"/>
                  </a:moveTo>
                  <a:cubicBezTo>
                    <a:pt x="19915" y="9488"/>
                    <a:pt x="15746" y="10572"/>
                    <a:pt x="10799" y="10572"/>
                  </a:cubicBezTo>
                  <a:cubicBezTo>
                    <a:pt x="5856" y="10572"/>
                    <a:pt x="1685" y="9488"/>
                    <a:pt x="405" y="8008"/>
                  </a:cubicBezTo>
                  <a:cubicBezTo>
                    <a:pt x="141" y="7702"/>
                    <a:pt x="0" y="7868"/>
                    <a:pt x="0" y="8007"/>
                  </a:cubicBezTo>
                  <a:cubicBezTo>
                    <a:pt x="0" y="8144"/>
                    <a:pt x="0" y="10898"/>
                    <a:pt x="0" y="10898"/>
                  </a:cubicBezTo>
                  <a:cubicBezTo>
                    <a:pt x="0" y="13061"/>
                    <a:pt x="4836" y="14814"/>
                    <a:pt x="10799" y="14814"/>
                  </a:cubicBezTo>
                  <a:cubicBezTo>
                    <a:pt x="16764" y="14814"/>
                    <a:pt x="21600" y="13061"/>
                    <a:pt x="21600" y="10898"/>
                  </a:cubicBezTo>
                  <a:cubicBezTo>
                    <a:pt x="21600" y="10898"/>
                    <a:pt x="21600" y="8144"/>
                    <a:pt x="21600" y="8007"/>
                  </a:cubicBezTo>
                  <a:cubicBezTo>
                    <a:pt x="21600" y="7868"/>
                    <a:pt x="21459" y="7702"/>
                    <a:pt x="21195" y="8008"/>
                  </a:cubicBezTo>
                  <a:close/>
                  <a:moveTo>
                    <a:pt x="21176" y="14285"/>
                  </a:moveTo>
                  <a:cubicBezTo>
                    <a:pt x="19876" y="15959"/>
                    <a:pt x="15722" y="17184"/>
                    <a:pt x="10799" y="17184"/>
                  </a:cubicBezTo>
                  <a:cubicBezTo>
                    <a:pt x="5878" y="17184"/>
                    <a:pt x="1724" y="15959"/>
                    <a:pt x="424" y="14285"/>
                  </a:cubicBezTo>
                  <a:cubicBezTo>
                    <a:pt x="147" y="13932"/>
                    <a:pt x="0" y="14121"/>
                    <a:pt x="0" y="14297"/>
                  </a:cubicBezTo>
                  <a:cubicBezTo>
                    <a:pt x="0" y="14472"/>
                    <a:pt x="0" y="16754"/>
                    <a:pt x="0" y="16754"/>
                  </a:cubicBezTo>
                  <a:cubicBezTo>
                    <a:pt x="0" y="19133"/>
                    <a:pt x="4836" y="21600"/>
                    <a:pt x="10799" y="21600"/>
                  </a:cubicBezTo>
                  <a:cubicBezTo>
                    <a:pt x="16764" y="21600"/>
                    <a:pt x="21600" y="19133"/>
                    <a:pt x="21600" y="16754"/>
                  </a:cubicBezTo>
                  <a:cubicBezTo>
                    <a:pt x="21600" y="16754"/>
                    <a:pt x="21600" y="14472"/>
                    <a:pt x="21600" y="14297"/>
                  </a:cubicBezTo>
                  <a:cubicBezTo>
                    <a:pt x="21600" y="14121"/>
                    <a:pt x="21453" y="13932"/>
                    <a:pt x="21176" y="14285"/>
                  </a:cubicBezTo>
                  <a:close/>
                </a:path>
              </a:pathLst>
            </a:custGeom>
            <a:solidFill>
              <a:schemeClr val="accent6"/>
            </a:solidFill>
            <a:ln w="12700" cap="flat">
              <a:noFill/>
              <a:miter lim="400000"/>
            </a:ln>
            <a:effectLst/>
          </p:spPr>
          <p:txBody>
            <a:bodyPr wrap="square" lIns="38100" tIns="38100" rIns="38100" bIns="38100" numCol="1" anchor="ctr">
              <a:noAutofit/>
            </a:bodyPr>
            <a:lstStyle/>
            <a:p>
              <a:pPr lvl="0" algn="l">
                <a:defRPr sz="3100" b="1">
                  <a:latin typeface="Kontrapunkt Bob Bold"/>
                  <a:ea typeface="Kontrapunkt Bob Bold"/>
                  <a:cs typeface="Kontrapunkt Bob Bold"/>
                  <a:sym typeface="Kontrapunkt Bob Bold"/>
                </a:defRPr>
              </a:pPr>
            </a:p>
          </p:txBody>
        </p:sp>
      </p:grpSp>
      <p:grpSp>
        <p:nvGrpSpPr>
          <p:cNvPr id="108" name="Group 28" descr="e7d195523061f1c0f55f9af68525816972d868573ada39bc763F3977967589A5F92C178830C92595A6CE4D0132F8C206B2B04C416AAA86B7FD80AB023F78DAEB544E2F013E11B2B95AD21703D1C90034A379EC9026EFAAF5D8D3F6EDD7215B01F6CA9944DC1B7CBB028981B370EBF586AED39B972DC52CE5F004550FAC6E8C155833999AD58B7FAEA0473D6F778E738E"/>
          <p:cNvGrpSpPr/>
          <p:nvPr/>
        </p:nvGrpSpPr>
        <p:grpSpPr>
          <a:xfrm>
            <a:off x="9091520" y="1771650"/>
            <a:ext cx="2035149" cy="2035149"/>
            <a:chOff x="9091520" y="1771650"/>
            <a:chExt cx="2035149" cy="2035149"/>
          </a:xfrm>
        </p:grpSpPr>
        <p:sp>
          <p:nvSpPr>
            <p:cNvPr id="109" name="Oval 3"/>
            <p:cNvSpPr/>
            <p:nvPr/>
          </p:nvSpPr>
          <p:spPr>
            <a:xfrm flipH="1">
              <a:off x="9091520" y="1771650"/>
              <a:ext cx="2035149" cy="2035149"/>
            </a:xfrm>
            <a:prstGeom prst="ellipse">
              <a:avLst/>
            </a:prstGeom>
            <a:no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110" name="Freeform 5"/>
            <p:cNvSpPr>
              <a:spLocks noEditPoints="1"/>
            </p:cNvSpPr>
            <p:nvPr/>
          </p:nvSpPr>
          <p:spPr bwMode="auto">
            <a:xfrm>
              <a:off x="9538678" y="2614530"/>
              <a:ext cx="1278706" cy="450693"/>
            </a:xfrm>
            <a:custGeom>
              <a:avLst/>
              <a:gdLst>
                <a:gd name="T0" fmla="*/ 412 w 412"/>
                <a:gd name="T1" fmla="*/ 15 h 132"/>
                <a:gd name="T2" fmla="*/ 407 w 412"/>
                <a:gd name="T3" fmla="*/ 10 h 132"/>
                <a:gd name="T4" fmla="*/ 405 w 412"/>
                <a:gd name="T5" fmla="*/ 11 h 132"/>
                <a:gd name="T6" fmla="*/ 342 w 412"/>
                <a:gd name="T7" fmla="*/ 44 h 132"/>
                <a:gd name="T8" fmla="*/ 219 w 412"/>
                <a:gd name="T9" fmla="*/ 8 h 132"/>
                <a:gd name="T10" fmla="*/ 125 w 412"/>
                <a:gd name="T11" fmla="*/ 3 h 132"/>
                <a:gd name="T12" fmla="*/ 59 w 412"/>
                <a:gd name="T13" fmla="*/ 19 h 132"/>
                <a:gd name="T14" fmla="*/ 20 w 412"/>
                <a:gd name="T15" fmla="*/ 37 h 132"/>
                <a:gd name="T16" fmla="*/ 7 w 412"/>
                <a:gd name="T17" fmla="*/ 46 h 132"/>
                <a:gd name="T18" fmla="*/ 7 w 412"/>
                <a:gd name="T19" fmla="*/ 49 h 132"/>
                <a:gd name="T20" fmla="*/ 7 w 412"/>
                <a:gd name="T21" fmla="*/ 51 h 132"/>
                <a:gd name="T22" fmla="*/ 48 w 412"/>
                <a:gd name="T23" fmla="*/ 71 h 132"/>
                <a:gd name="T24" fmla="*/ 50 w 412"/>
                <a:gd name="T25" fmla="*/ 75 h 132"/>
                <a:gd name="T26" fmla="*/ 46 w 412"/>
                <a:gd name="T27" fmla="*/ 79 h 132"/>
                <a:gd name="T28" fmla="*/ 2 w 412"/>
                <a:gd name="T29" fmla="*/ 79 h 132"/>
                <a:gd name="T30" fmla="*/ 0 w 412"/>
                <a:gd name="T31" fmla="*/ 80 h 132"/>
                <a:gd name="T32" fmla="*/ 1 w 412"/>
                <a:gd name="T33" fmla="*/ 81 h 132"/>
                <a:gd name="T34" fmla="*/ 82 w 412"/>
                <a:gd name="T35" fmla="*/ 122 h 132"/>
                <a:gd name="T36" fmla="*/ 173 w 412"/>
                <a:gd name="T37" fmla="*/ 130 h 132"/>
                <a:gd name="T38" fmla="*/ 256 w 412"/>
                <a:gd name="T39" fmla="*/ 117 h 132"/>
                <a:gd name="T40" fmla="*/ 318 w 412"/>
                <a:gd name="T41" fmla="*/ 100 h 132"/>
                <a:gd name="T42" fmla="*/ 342 w 412"/>
                <a:gd name="T43" fmla="*/ 91 h 132"/>
                <a:gd name="T44" fmla="*/ 405 w 412"/>
                <a:gd name="T45" fmla="*/ 124 h 132"/>
                <a:gd name="T46" fmla="*/ 407 w 412"/>
                <a:gd name="T47" fmla="*/ 124 h 132"/>
                <a:gd name="T48" fmla="*/ 412 w 412"/>
                <a:gd name="T49" fmla="*/ 119 h 132"/>
                <a:gd name="T50" fmla="*/ 411 w 412"/>
                <a:gd name="T51" fmla="*/ 116 h 132"/>
                <a:gd name="T52" fmla="*/ 375 w 412"/>
                <a:gd name="T53" fmla="*/ 67 h 132"/>
                <a:gd name="T54" fmla="*/ 411 w 412"/>
                <a:gd name="T55" fmla="*/ 18 h 132"/>
                <a:gd name="T56" fmla="*/ 412 w 412"/>
                <a:gd name="T57" fmla="*/ 15 h 132"/>
                <a:gd name="T58" fmla="*/ 82 w 412"/>
                <a:gd name="T59" fmla="*/ 57 h 132"/>
                <a:gd name="T60" fmla="*/ 72 w 412"/>
                <a:gd name="T61" fmla="*/ 61 h 132"/>
                <a:gd name="T62" fmla="*/ 61 w 412"/>
                <a:gd name="T63" fmla="*/ 57 h 132"/>
                <a:gd name="T64" fmla="*/ 57 w 412"/>
                <a:gd name="T65" fmla="*/ 45 h 132"/>
                <a:gd name="T66" fmla="*/ 61 w 412"/>
                <a:gd name="T67" fmla="*/ 34 h 132"/>
                <a:gd name="T68" fmla="*/ 72 w 412"/>
                <a:gd name="T69" fmla="*/ 29 h 132"/>
                <a:gd name="T70" fmla="*/ 82 w 412"/>
                <a:gd name="T71" fmla="*/ 34 h 132"/>
                <a:gd name="T72" fmla="*/ 87 w 412"/>
                <a:gd name="T73" fmla="*/ 45 h 132"/>
                <a:gd name="T74" fmla="*/ 82 w 412"/>
                <a:gd name="T75" fmla="*/ 57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12" h="132">
                  <a:moveTo>
                    <a:pt x="412" y="15"/>
                  </a:moveTo>
                  <a:cubicBezTo>
                    <a:pt x="412" y="12"/>
                    <a:pt x="411" y="10"/>
                    <a:pt x="407" y="10"/>
                  </a:cubicBezTo>
                  <a:cubicBezTo>
                    <a:pt x="406" y="10"/>
                    <a:pt x="406" y="10"/>
                    <a:pt x="405" y="11"/>
                  </a:cubicBezTo>
                  <a:cubicBezTo>
                    <a:pt x="342" y="44"/>
                    <a:pt x="342" y="44"/>
                    <a:pt x="342" y="44"/>
                  </a:cubicBezTo>
                  <a:cubicBezTo>
                    <a:pt x="299" y="26"/>
                    <a:pt x="258" y="14"/>
                    <a:pt x="219" y="8"/>
                  </a:cubicBezTo>
                  <a:cubicBezTo>
                    <a:pt x="180" y="2"/>
                    <a:pt x="148" y="0"/>
                    <a:pt x="125" y="3"/>
                  </a:cubicBezTo>
                  <a:cubicBezTo>
                    <a:pt x="101" y="5"/>
                    <a:pt x="79" y="11"/>
                    <a:pt x="59" y="19"/>
                  </a:cubicBezTo>
                  <a:cubicBezTo>
                    <a:pt x="39" y="26"/>
                    <a:pt x="26" y="32"/>
                    <a:pt x="20" y="37"/>
                  </a:cubicBezTo>
                  <a:cubicBezTo>
                    <a:pt x="15" y="41"/>
                    <a:pt x="10" y="44"/>
                    <a:pt x="7" y="46"/>
                  </a:cubicBezTo>
                  <a:cubicBezTo>
                    <a:pt x="7" y="47"/>
                    <a:pt x="7" y="48"/>
                    <a:pt x="7" y="49"/>
                  </a:cubicBezTo>
                  <a:cubicBezTo>
                    <a:pt x="7" y="49"/>
                    <a:pt x="7" y="50"/>
                    <a:pt x="7" y="51"/>
                  </a:cubicBezTo>
                  <a:cubicBezTo>
                    <a:pt x="48" y="71"/>
                    <a:pt x="48" y="71"/>
                    <a:pt x="48" y="71"/>
                  </a:cubicBezTo>
                  <a:cubicBezTo>
                    <a:pt x="49" y="72"/>
                    <a:pt x="50" y="73"/>
                    <a:pt x="50" y="75"/>
                  </a:cubicBezTo>
                  <a:cubicBezTo>
                    <a:pt x="50" y="78"/>
                    <a:pt x="48" y="79"/>
                    <a:pt x="46" y="79"/>
                  </a:cubicBezTo>
                  <a:cubicBezTo>
                    <a:pt x="2" y="79"/>
                    <a:pt x="2" y="79"/>
                    <a:pt x="2" y="79"/>
                  </a:cubicBezTo>
                  <a:cubicBezTo>
                    <a:pt x="1" y="79"/>
                    <a:pt x="0" y="79"/>
                    <a:pt x="0" y="80"/>
                  </a:cubicBezTo>
                  <a:cubicBezTo>
                    <a:pt x="0" y="81"/>
                    <a:pt x="1" y="81"/>
                    <a:pt x="1" y="81"/>
                  </a:cubicBezTo>
                  <a:cubicBezTo>
                    <a:pt x="24" y="101"/>
                    <a:pt x="51" y="114"/>
                    <a:pt x="82" y="122"/>
                  </a:cubicBezTo>
                  <a:cubicBezTo>
                    <a:pt x="114" y="129"/>
                    <a:pt x="144" y="132"/>
                    <a:pt x="173" y="130"/>
                  </a:cubicBezTo>
                  <a:cubicBezTo>
                    <a:pt x="203" y="127"/>
                    <a:pt x="230" y="123"/>
                    <a:pt x="256" y="117"/>
                  </a:cubicBezTo>
                  <a:cubicBezTo>
                    <a:pt x="282" y="111"/>
                    <a:pt x="303" y="106"/>
                    <a:pt x="318" y="100"/>
                  </a:cubicBezTo>
                  <a:cubicBezTo>
                    <a:pt x="334" y="95"/>
                    <a:pt x="342" y="92"/>
                    <a:pt x="342" y="91"/>
                  </a:cubicBezTo>
                  <a:cubicBezTo>
                    <a:pt x="405" y="124"/>
                    <a:pt x="405" y="124"/>
                    <a:pt x="405" y="124"/>
                  </a:cubicBezTo>
                  <a:cubicBezTo>
                    <a:pt x="407" y="124"/>
                    <a:pt x="407" y="124"/>
                    <a:pt x="407" y="124"/>
                  </a:cubicBezTo>
                  <a:cubicBezTo>
                    <a:pt x="411" y="124"/>
                    <a:pt x="412" y="123"/>
                    <a:pt x="412" y="119"/>
                  </a:cubicBezTo>
                  <a:cubicBezTo>
                    <a:pt x="412" y="118"/>
                    <a:pt x="412" y="118"/>
                    <a:pt x="411" y="116"/>
                  </a:cubicBezTo>
                  <a:cubicBezTo>
                    <a:pt x="375" y="67"/>
                    <a:pt x="375" y="67"/>
                    <a:pt x="375" y="67"/>
                  </a:cubicBezTo>
                  <a:cubicBezTo>
                    <a:pt x="411" y="18"/>
                    <a:pt x="411" y="18"/>
                    <a:pt x="411" y="18"/>
                  </a:cubicBezTo>
                  <a:cubicBezTo>
                    <a:pt x="412" y="17"/>
                    <a:pt x="412" y="16"/>
                    <a:pt x="412" y="15"/>
                  </a:cubicBezTo>
                  <a:close/>
                  <a:moveTo>
                    <a:pt x="82" y="57"/>
                  </a:moveTo>
                  <a:cubicBezTo>
                    <a:pt x="79" y="60"/>
                    <a:pt x="76" y="61"/>
                    <a:pt x="72" y="61"/>
                  </a:cubicBezTo>
                  <a:cubicBezTo>
                    <a:pt x="68" y="61"/>
                    <a:pt x="64" y="60"/>
                    <a:pt x="61" y="57"/>
                  </a:cubicBezTo>
                  <a:cubicBezTo>
                    <a:pt x="58" y="54"/>
                    <a:pt x="57" y="50"/>
                    <a:pt x="57" y="45"/>
                  </a:cubicBezTo>
                  <a:cubicBezTo>
                    <a:pt x="57" y="41"/>
                    <a:pt x="58" y="37"/>
                    <a:pt x="61" y="34"/>
                  </a:cubicBezTo>
                  <a:cubicBezTo>
                    <a:pt x="64" y="31"/>
                    <a:pt x="68" y="29"/>
                    <a:pt x="72" y="29"/>
                  </a:cubicBezTo>
                  <a:cubicBezTo>
                    <a:pt x="76" y="29"/>
                    <a:pt x="79" y="31"/>
                    <a:pt x="82" y="34"/>
                  </a:cubicBezTo>
                  <a:cubicBezTo>
                    <a:pt x="85" y="37"/>
                    <a:pt x="87" y="41"/>
                    <a:pt x="87" y="45"/>
                  </a:cubicBezTo>
                  <a:cubicBezTo>
                    <a:pt x="87" y="50"/>
                    <a:pt x="85" y="54"/>
                    <a:pt x="82" y="57"/>
                  </a:cubicBezTo>
                  <a:close/>
                </a:path>
              </a:pathLst>
            </a:custGeom>
            <a:solidFill>
              <a:schemeClr val="accent6"/>
            </a:solidFill>
            <a:ln>
              <a:noFill/>
            </a:ln>
          </p:spPr>
          <p:txBody>
            <a:bodyPr vert="horz" wrap="square" lIns="91440" tIns="45720" rIns="91440" bIns="45720" numCol="1" anchor="t" anchorCtr="0" compatLnSpc="1"/>
            <a:lstStyle/>
            <a:p>
              <a:endParaRPr lang="en-US"/>
            </a:p>
          </p:txBody>
        </p:sp>
      </p:grpSp>
      <p:grpSp>
        <p:nvGrpSpPr>
          <p:cNvPr id="111" name="Group 4" descr="e7d195523061f1c0f55f9af68525816972d868573ada39bc763F3977967589A5F92C178830C92595A6CE4D0132F8C206B2B04C416AAA86B7FD80AB023F78DAEB544E2F013E11B2B95AD21703D1C90034A379EC9026EFAAF5D8D3F6EDD7215B01F6CA9944DC1B7CBB028981B370EBF586AED39B972DC52CE5F004550FAC6E8C155833999AD58B7FAEA0473D6F778E738E"/>
          <p:cNvGrpSpPr/>
          <p:nvPr/>
        </p:nvGrpSpPr>
        <p:grpSpPr>
          <a:xfrm>
            <a:off x="1049573" y="3162249"/>
            <a:ext cx="652416" cy="652416"/>
            <a:chOff x="1049573" y="3162249"/>
            <a:chExt cx="652416" cy="652416"/>
          </a:xfrm>
        </p:grpSpPr>
        <p:sp>
          <p:nvSpPr>
            <p:cNvPr id="112" name="Oval 20"/>
            <p:cNvSpPr/>
            <p:nvPr/>
          </p:nvSpPr>
          <p:spPr>
            <a:xfrm flipH="1">
              <a:off x="1049573" y="3162249"/>
              <a:ext cx="652416" cy="652416"/>
            </a:xfrm>
            <a:prstGeom prst="ellipse">
              <a:avLst/>
            </a:prstGeom>
            <a:solidFill>
              <a:schemeClr val="accent6"/>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113" name="Text Box 7"/>
            <p:cNvSpPr txBox="1">
              <a:spLocks noChangeArrowheads="1"/>
            </p:cNvSpPr>
            <p:nvPr/>
          </p:nvSpPr>
          <p:spPr bwMode="auto">
            <a:xfrm flipH="1">
              <a:off x="1165787" y="3298884"/>
              <a:ext cx="381322" cy="430887"/>
            </a:xfrm>
            <a:prstGeom prst="rect">
              <a:avLst/>
            </a:prstGeom>
            <a:noFill/>
            <a:ln w="9525">
              <a:noFill/>
              <a:miter lim="800000"/>
            </a:ln>
          </p:spPr>
          <p:txBody>
            <a:bodyPr wrap="none" lIns="60960" tIns="30480" rIns="60960" bIns="30480">
              <a:spAutoFit/>
            </a:bodyPr>
            <a:lstStyle/>
            <a:p>
              <a:pPr algn="ctr" defTabSz="1450975"/>
              <a:r>
                <a:rPr lang="en-CA" sz="2400" spc="-200" dirty="0">
                  <a:solidFill>
                    <a:schemeClr val="bg1"/>
                  </a:solidFill>
                  <a:latin typeface="Fira Sans SemiBold Italic" panose="00000700000000000000" pitchFamily="50" charset="0"/>
                  <a:ea typeface="Fira Sans SemiBold Italic" panose="00000700000000000000" pitchFamily="50" charset="0"/>
                  <a:cs typeface="Open Sans Light" pitchFamily="34" charset="0"/>
                </a:rPr>
                <a:t>01</a:t>
              </a:r>
              <a:endParaRPr lang="en-CA" sz="2400" spc="-200" dirty="0">
                <a:solidFill>
                  <a:schemeClr val="bg1"/>
                </a:solidFill>
                <a:latin typeface="Fira Sans SemiBold Italic" panose="00000700000000000000" pitchFamily="50" charset="0"/>
                <a:ea typeface="Fira Sans SemiBold Italic" panose="00000700000000000000" pitchFamily="50" charset="0"/>
                <a:cs typeface="Open Sans Light" pitchFamily="34" charset="0"/>
              </a:endParaRPr>
            </a:p>
          </p:txBody>
        </p:sp>
      </p:grpSp>
      <p:grpSp>
        <p:nvGrpSpPr>
          <p:cNvPr id="114" name="Group 14" descr="e7d195523061f1c0f55f9af68525816972d868573ada39bc763F3977967589A5F92C178830C92595A6CE4D0132F8C206B2B04C416AAA86B7FD80AB023F78DAEB544E2F013E11B2B95AD21703D1C90034A379EC9026EFAAF5D8D3F6EDD7215B01F6CA9944DC1B7CBB028981B370EBF586AED39B972DC52CE5F004550FAC6E8C155833999AD58B7FAEA0473D6F778E738E"/>
          <p:cNvGrpSpPr/>
          <p:nvPr/>
        </p:nvGrpSpPr>
        <p:grpSpPr>
          <a:xfrm>
            <a:off x="3683778" y="3162249"/>
            <a:ext cx="652416" cy="652416"/>
            <a:chOff x="3683778" y="3162249"/>
            <a:chExt cx="652416" cy="652416"/>
          </a:xfrm>
        </p:grpSpPr>
        <p:sp>
          <p:nvSpPr>
            <p:cNvPr id="115" name="Oval 25"/>
            <p:cNvSpPr/>
            <p:nvPr/>
          </p:nvSpPr>
          <p:spPr>
            <a:xfrm flipH="1">
              <a:off x="3683778" y="3162249"/>
              <a:ext cx="652416" cy="652416"/>
            </a:xfrm>
            <a:prstGeom prst="ellipse">
              <a:avLst/>
            </a:prstGeom>
            <a:solidFill>
              <a:schemeClr val="accent6"/>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116" name="Text Box 7"/>
            <p:cNvSpPr txBox="1">
              <a:spLocks noChangeArrowheads="1"/>
            </p:cNvSpPr>
            <p:nvPr/>
          </p:nvSpPr>
          <p:spPr bwMode="auto">
            <a:xfrm flipH="1">
              <a:off x="3782022" y="3298884"/>
              <a:ext cx="402033" cy="430887"/>
            </a:xfrm>
            <a:prstGeom prst="rect">
              <a:avLst/>
            </a:prstGeom>
            <a:noFill/>
            <a:ln w="9525">
              <a:noFill/>
              <a:miter lim="800000"/>
            </a:ln>
          </p:spPr>
          <p:txBody>
            <a:bodyPr wrap="none" lIns="60960" tIns="30480" rIns="60960" bIns="30480">
              <a:spAutoFit/>
            </a:bodyPr>
            <a:lstStyle/>
            <a:p>
              <a:pPr algn="ctr" defTabSz="1450975"/>
              <a:r>
                <a:rPr lang="en-CA" sz="2400" spc="-200" dirty="0">
                  <a:solidFill>
                    <a:schemeClr val="bg1"/>
                  </a:solidFill>
                  <a:latin typeface="Fira Sans SemiBold Italic" panose="00000700000000000000" pitchFamily="50" charset="0"/>
                  <a:ea typeface="Fira Sans SemiBold Italic" panose="00000700000000000000" pitchFamily="50" charset="0"/>
                  <a:cs typeface="Open Sans Light" pitchFamily="34" charset="0"/>
                </a:rPr>
                <a:t>02</a:t>
              </a:r>
              <a:endParaRPr lang="en-CA" sz="2400" spc="-200" dirty="0">
                <a:solidFill>
                  <a:schemeClr val="bg1"/>
                </a:solidFill>
                <a:latin typeface="Fira Sans SemiBold Italic" panose="00000700000000000000" pitchFamily="50" charset="0"/>
                <a:ea typeface="Fira Sans SemiBold Italic" panose="00000700000000000000" pitchFamily="50" charset="0"/>
                <a:cs typeface="Open Sans Light" pitchFamily="34" charset="0"/>
              </a:endParaRPr>
            </a:p>
          </p:txBody>
        </p:sp>
      </p:grpSp>
      <p:grpSp>
        <p:nvGrpSpPr>
          <p:cNvPr id="117" name="Group 15" descr="e7d195523061f1c0f55f9af68525816972d868573ada39bc763F3977967589A5F92C178830C92595A6CE4D0132F8C206B2B04C416AAA86B7FD80AB023F78DAEB544E2F013E11B2B95AD21703D1C90034A379EC9026EFAAF5D8D3F6EDD7215B01F6CA9944DC1B7CBB028981B370EBF586AED39B972DC52CE5F004550FAC6E8C155833999AD58B7FAEA0473D6F778E738E"/>
          <p:cNvGrpSpPr/>
          <p:nvPr/>
        </p:nvGrpSpPr>
        <p:grpSpPr>
          <a:xfrm>
            <a:off x="6325213" y="3162249"/>
            <a:ext cx="652416" cy="652416"/>
            <a:chOff x="6325213" y="3162249"/>
            <a:chExt cx="652416" cy="652416"/>
          </a:xfrm>
        </p:grpSpPr>
        <p:sp>
          <p:nvSpPr>
            <p:cNvPr id="118" name="Oval 12"/>
            <p:cNvSpPr/>
            <p:nvPr/>
          </p:nvSpPr>
          <p:spPr>
            <a:xfrm flipH="1">
              <a:off x="6325213" y="3162249"/>
              <a:ext cx="652416" cy="652416"/>
            </a:xfrm>
            <a:prstGeom prst="ellipse">
              <a:avLst/>
            </a:prstGeom>
            <a:solidFill>
              <a:schemeClr val="accent6"/>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119" name="Text Box 7"/>
            <p:cNvSpPr txBox="1">
              <a:spLocks noChangeArrowheads="1"/>
            </p:cNvSpPr>
            <p:nvPr/>
          </p:nvSpPr>
          <p:spPr bwMode="auto">
            <a:xfrm flipH="1">
              <a:off x="6423458" y="3298884"/>
              <a:ext cx="402033" cy="430887"/>
            </a:xfrm>
            <a:prstGeom prst="rect">
              <a:avLst/>
            </a:prstGeom>
            <a:noFill/>
            <a:ln w="9525">
              <a:noFill/>
              <a:miter lim="800000"/>
            </a:ln>
          </p:spPr>
          <p:txBody>
            <a:bodyPr wrap="none" lIns="60960" tIns="30480" rIns="60960" bIns="30480">
              <a:spAutoFit/>
            </a:bodyPr>
            <a:lstStyle/>
            <a:p>
              <a:pPr algn="ctr" defTabSz="1450975"/>
              <a:r>
                <a:rPr lang="en-CA" sz="2400" spc="-200" dirty="0">
                  <a:solidFill>
                    <a:schemeClr val="bg1"/>
                  </a:solidFill>
                  <a:latin typeface="Fira Sans SemiBold Italic" panose="00000700000000000000" pitchFamily="50" charset="0"/>
                  <a:ea typeface="Fira Sans SemiBold Italic" panose="00000700000000000000" pitchFamily="50" charset="0"/>
                  <a:cs typeface="Open Sans Light" pitchFamily="34" charset="0"/>
                </a:rPr>
                <a:t>03</a:t>
              </a:r>
              <a:endParaRPr lang="en-CA" sz="2400" spc="-200" dirty="0">
                <a:solidFill>
                  <a:schemeClr val="bg1"/>
                </a:solidFill>
                <a:latin typeface="Fira Sans SemiBold Italic" panose="00000700000000000000" pitchFamily="50" charset="0"/>
                <a:ea typeface="Fira Sans SemiBold Italic" panose="00000700000000000000" pitchFamily="50" charset="0"/>
                <a:cs typeface="Open Sans Light" pitchFamily="34" charset="0"/>
              </a:endParaRPr>
            </a:p>
          </p:txBody>
        </p:sp>
      </p:grpSp>
      <p:grpSp>
        <p:nvGrpSpPr>
          <p:cNvPr id="120" name="Group 16" descr="e7d195523061f1c0f55f9af68525816972d868573ada39bc763F3977967589A5F92C178830C92595A6CE4D0132F8C206B2B04C416AAA86B7FD80AB023F78DAEB544E2F013E11B2B95AD21703D1C90034A379EC9026EFAAF5D8D3F6EDD7215B01F6CA9944DC1B7CBB028981B370EBF586AED39B972DC52CE5F004550FAC6E8C155833999AD58B7FAEA0473D6F778E738E"/>
          <p:cNvGrpSpPr/>
          <p:nvPr/>
        </p:nvGrpSpPr>
        <p:grpSpPr>
          <a:xfrm>
            <a:off x="8949629" y="3162249"/>
            <a:ext cx="652416" cy="652416"/>
            <a:chOff x="8949629" y="3162249"/>
            <a:chExt cx="652416" cy="652416"/>
          </a:xfrm>
        </p:grpSpPr>
        <p:sp>
          <p:nvSpPr>
            <p:cNvPr id="121" name="Oval 5"/>
            <p:cNvSpPr/>
            <p:nvPr/>
          </p:nvSpPr>
          <p:spPr>
            <a:xfrm flipH="1">
              <a:off x="8949629" y="3162249"/>
              <a:ext cx="652416" cy="652416"/>
            </a:xfrm>
            <a:prstGeom prst="ellipse">
              <a:avLst/>
            </a:prstGeom>
            <a:solidFill>
              <a:schemeClr val="accent6"/>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122" name="Text Box 7"/>
            <p:cNvSpPr txBox="1">
              <a:spLocks noChangeArrowheads="1"/>
            </p:cNvSpPr>
            <p:nvPr/>
          </p:nvSpPr>
          <p:spPr bwMode="auto">
            <a:xfrm flipH="1">
              <a:off x="9041458" y="3298884"/>
              <a:ext cx="414857" cy="430887"/>
            </a:xfrm>
            <a:prstGeom prst="rect">
              <a:avLst/>
            </a:prstGeom>
            <a:noFill/>
            <a:ln w="9525">
              <a:noFill/>
              <a:miter lim="800000"/>
            </a:ln>
          </p:spPr>
          <p:txBody>
            <a:bodyPr wrap="none" lIns="60960" tIns="30480" rIns="60960" bIns="30480">
              <a:spAutoFit/>
            </a:bodyPr>
            <a:lstStyle/>
            <a:p>
              <a:pPr algn="ctr" defTabSz="1450975"/>
              <a:r>
                <a:rPr lang="en-CA" sz="2400" spc="-200" dirty="0">
                  <a:solidFill>
                    <a:schemeClr val="bg1"/>
                  </a:solidFill>
                  <a:latin typeface="Fira Sans SemiBold Italic" panose="00000700000000000000" pitchFamily="50" charset="0"/>
                  <a:ea typeface="Fira Sans SemiBold Italic" panose="00000700000000000000" pitchFamily="50" charset="0"/>
                  <a:cs typeface="Open Sans Light" pitchFamily="34" charset="0"/>
                </a:rPr>
                <a:t>04</a:t>
              </a:r>
              <a:endParaRPr lang="en-CA" sz="2400" spc="-200" dirty="0">
                <a:solidFill>
                  <a:schemeClr val="bg1"/>
                </a:solidFill>
                <a:latin typeface="Fira Sans SemiBold Italic" panose="00000700000000000000" pitchFamily="50" charset="0"/>
                <a:ea typeface="Fira Sans SemiBold Italic" panose="00000700000000000000" pitchFamily="50" charset="0"/>
                <a:cs typeface="Open Sans Light" pitchFamily="34" charset="0"/>
              </a:endParaRPr>
            </a:p>
          </p:txBody>
        </p:sp>
      </p:grpSp>
      <p:grpSp>
        <p:nvGrpSpPr>
          <p:cNvPr id="123" name="组合 122"/>
          <p:cNvGrpSpPr/>
          <p:nvPr/>
        </p:nvGrpSpPr>
        <p:grpSpPr>
          <a:xfrm>
            <a:off x="3735227" y="4323037"/>
            <a:ext cx="2211672" cy="1220554"/>
            <a:chOff x="2029589" y="2405337"/>
            <a:chExt cx="2211672" cy="1220554"/>
          </a:xfrm>
        </p:grpSpPr>
        <p:sp>
          <p:nvSpPr>
            <p:cNvPr id="124" name="矩形 123"/>
            <p:cNvSpPr/>
            <p:nvPr/>
          </p:nvSpPr>
          <p:spPr>
            <a:xfrm>
              <a:off x="2029589" y="2757961"/>
              <a:ext cx="2211672" cy="867930"/>
            </a:xfrm>
            <a:prstGeom prst="rect">
              <a:avLst/>
            </a:prstGeom>
          </p:spPr>
          <p:txBody>
            <a:bodyPr wrap="square">
              <a:spAutoFit/>
            </a:bodyPr>
            <a:lstStyle/>
            <a:p>
              <a:pPr marL="0" marR="0" lvl="0" indent="0" algn="ctr" defTabSz="914400" rtl="0" eaLnBrk="1" fontAlgn="auto" latinLnBrk="0" hangingPunct="1">
                <a:lnSpc>
                  <a:spcPct val="12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lumMod val="50000"/>
                      <a:lumOff val="50000"/>
                    </a:prstClr>
                  </a:solidFill>
                  <a:effectLst/>
                  <a:uLnTx/>
                  <a:uFillTx/>
                  <a:latin typeface="Calibri" panose="020F0502020204030204"/>
                  <a:ea typeface="微软雅黑" panose="020B0503020204020204" pitchFamily="34" charset="-122"/>
                  <a:cs typeface="+mn-cs"/>
                </a:rPr>
                <a:t>用户可以在投影仪或者计算机上进行演示也可以将演示文稿打印</a:t>
              </a:r>
              <a:endParaRPr kumimoji="0" lang="zh-CN" altLang="en-US" sz="1400" b="0" i="0" u="none" strike="noStrike" kern="1200" cap="none" spc="0" normalizeH="0" baseline="0" noProof="0" dirty="0">
                <a:ln>
                  <a:noFill/>
                </a:ln>
                <a:solidFill>
                  <a:prstClr val="black">
                    <a:lumMod val="50000"/>
                    <a:lumOff val="50000"/>
                  </a:prstClr>
                </a:solidFill>
                <a:effectLst/>
                <a:uLnTx/>
                <a:uFillTx/>
                <a:latin typeface="Calibri" panose="020F0502020204030204"/>
                <a:ea typeface="微软雅黑" panose="020B0503020204020204" pitchFamily="34" charset="-122"/>
                <a:cs typeface="+mn-cs"/>
              </a:endParaRPr>
            </a:p>
          </p:txBody>
        </p:sp>
        <p:sp>
          <p:nvSpPr>
            <p:cNvPr id="125" name="矩形 124"/>
            <p:cNvSpPr/>
            <p:nvPr/>
          </p:nvSpPr>
          <p:spPr>
            <a:xfrm>
              <a:off x="2222224" y="2405337"/>
              <a:ext cx="1826400" cy="366895"/>
            </a:xfrm>
            <a:prstGeom prst="rect">
              <a:avLst/>
            </a:prstGeom>
          </p:spPr>
          <p:txBody>
            <a:bodyPr wrap="square">
              <a:spAutoFit/>
            </a:bodyPr>
            <a:lstStyle/>
            <a:p>
              <a:pPr marL="0" marR="0" lvl="0" indent="0" algn="ctr" defTabSz="914400" rtl="0" eaLnBrk="1" fontAlgn="auto" latinLnBrk="0" hangingPunct="1">
                <a:lnSpc>
                  <a:spcPct val="120000"/>
                </a:lnSpc>
                <a:spcBef>
                  <a:spcPts val="0"/>
                </a:spcBef>
                <a:spcAft>
                  <a:spcPts val="0"/>
                </a:spcAft>
                <a:buClrTx/>
                <a:buSzTx/>
                <a:buFontTx/>
                <a:buNone/>
                <a:defRPr/>
              </a:pPr>
              <a:r>
                <a:rPr kumimoji="0" lang="zh-CN" altLang="en-US" sz="1600" b="1" i="0" u="none" strike="noStrike" kern="1200" cap="none" spc="0" normalizeH="0" baseline="0" noProof="0" dirty="0">
                  <a:ln>
                    <a:noFill/>
                  </a:ln>
                  <a:solidFill>
                    <a:schemeClr val="accent6"/>
                  </a:solidFill>
                  <a:effectLst/>
                  <a:uLnTx/>
                  <a:uFillTx/>
                  <a:latin typeface="Calibri" panose="020F0502020204030204"/>
                  <a:ea typeface="微软雅黑" panose="020B0503020204020204" pitchFamily="34" charset="-122"/>
                  <a:cs typeface="+mn-cs"/>
                </a:rPr>
                <a:t>标题文字添加</a:t>
              </a:r>
              <a:endParaRPr kumimoji="0" lang="zh-CN" altLang="en-US" sz="1600" b="1" i="0" u="none" strike="noStrike" kern="1200" cap="none" spc="0" normalizeH="0" baseline="0" noProof="0" dirty="0">
                <a:ln>
                  <a:noFill/>
                </a:ln>
                <a:solidFill>
                  <a:schemeClr val="accent6"/>
                </a:solidFill>
                <a:effectLst/>
                <a:uLnTx/>
                <a:uFillTx/>
                <a:latin typeface="Calibri" panose="020F0502020204030204"/>
                <a:ea typeface="微软雅黑" panose="020B0503020204020204" pitchFamily="34" charset="-122"/>
                <a:cs typeface="+mn-cs"/>
              </a:endParaRPr>
            </a:p>
          </p:txBody>
        </p:sp>
      </p:grpSp>
      <p:grpSp>
        <p:nvGrpSpPr>
          <p:cNvPr id="126" name="组合 125"/>
          <p:cNvGrpSpPr/>
          <p:nvPr/>
        </p:nvGrpSpPr>
        <p:grpSpPr>
          <a:xfrm>
            <a:off x="6378843" y="4323037"/>
            <a:ext cx="2211672" cy="1220554"/>
            <a:chOff x="2029589" y="2405337"/>
            <a:chExt cx="2211672" cy="1220554"/>
          </a:xfrm>
        </p:grpSpPr>
        <p:sp>
          <p:nvSpPr>
            <p:cNvPr id="127" name="矩形 126"/>
            <p:cNvSpPr/>
            <p:nvPr/>
          </p:nvSpPr>
          <p:spPr>
            <a:xfrm>
              <a:off x="2029589" y="2757961"/>
              <a:ext cx="2211672" cy="867930"/>
            </a:xfrm>
            <a:prstGeom prst="rect">
              <a:avLst/>
            </a:prstGeom>
          </p:spPr>
          <p:txBody>
            <a:bodyPr wrap="square">
              <a:spAutoFit/>
            </a:bodyPr>
            <a:lstStyle/>
            <a:p>
              <a:pPr marL="0" marR="0" lvl="0" indent="0" algn="ctr" defTabSz="914400" rtl="0" eaLnBrk="1" fontAlgn="auto" latinLnBrk="0" hangingPunct="1">
                <a:lnSpc>
                  <a:spcPct val="12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lumMod val="50000"/>
                      <a:lumOff val="50000"/>
                    </a:prstClr>
                  </a:solidFill>
                  <a:effectLst/>
                  <a:uLnTx/>
                  <a:uFillTx/>
                  <a:latin typeface="Calibri" panose="020F0502020204030204"/>
                  <a:ea typeface="微软雅黑" panose="020B0503020204020204" pitchFamily="34" charset="-122"/>
                  <a:cs typeface="+mn-cs"/>
                </a:rPr>
                <a:t>用户可以在投影仪或者计算机上进行演示也可以将演示文稿打印</a:t>
              </a:r>
              <a:endParaRPr kumimoji="0" lang="zh-CN" altLang="en-US" sz="1400" b="0" i="0" u="none" strike="noStrike" kern="1200" cap="none" spc="0" normalizeH="0" baseline="0" noProof="0" dirty="0">
                <a:ln>
                  <a:noFill/>
                </a:ln>
                <a:solidFill>
                  <a:prstClr val="black">
                    <a:lumMod val="50000"/>
                    <a:lumOff val="50000"/>
                  </a:prstClr>
                </a:solidFill>
                <a:effectLst/>
                <a:uLnTx/>
                <a:uFillTx/>
                <a:latin typeface="Calibri" panose="020F0502020204030204"/>
                <a:ea typeface="微软雅黑" panose="020B0503020204020204" pitchFamily="34" charset="-122"/>
                <a:cs typeface="+mn-cs"/>
              </a:endParaRPr>
            </a:p>
          </p:txBody>
        </p:sp>
        <p:sp>
          <p:nvSpPr>
            <p:cNvPr id="128" name="矩形 127"/>
            <p:cNvSpPr/>
            <p:nvPr/>
          </p:nvSpPr>
          <p:spPr>
            <a:xfrm>
              <a:off x="2222224" y="2405337"/>
              <a:ext cx="1826400" cy="366895"/>
            </a:xfrm>
            <a:prstGeom prst="rect">
              <a:avLst/>
            </a:prstGeom>
          </p:spPr>
          <p:txBody>
            <a:bodyPr wrap="square">
              <a:spAutoFit/>
            </a:bodyPr>
            <a:lstStyle/>
            <a:p>
              <a:pPr marL="0" marR="0" lvl="0" indent="0" algn="ctr" defTabSz="914400" rtl="0" eaLnBrk="1" fontAlgn="auto" latinLnBrk="0" hangingPunct="1">
                <a:lnSpc>
                  <a:spcPct val="120000"/>
                </a:lnSpc>
                <a:spcBef>
                  <a:spcPts val="0"/>
                </a:spcBef>
                <a:spcAft>
                  <a:spcPts val="0"/>
                </a:spcAft>
                <a:buClrTx/>
                <a:buSzTx/>
                <a:buFontTx/>
                <a:buNone/>
                <a:defRPr/>
              </a:pPr>
              <a:r>
                <a:rPr kumimoji="0" lang="zh-CN" altLang="en-US" sz="1600" b="1" i="0" u="none" strike="noStrike" kern="1200" cap="none" spc="0" normalizeH="0" baseline="0" noProof="0" dirty="0">
                  <a:ln>
                    <a:noFill/>
                  </a:ln>
                  <a:solidFill>
                    <a:schemeClr val="accent6"/>
                  </a:solidFill>
                  <a:effectLst/>
                  <a:uLnTx/>
                  <a:uFillTx/>
                  <a:latin typeface="Calibri" panose="020F0502020204030204"/>
                  <a:ea typeface="微软雅黑" panose="020B0503020204020204" pitchFamily="34" charset="-122"/>
                  <a:cs typeface="+mn-cs"/>
                </a:rPr>
                <a:t>标题文字添加</a:t>
              </a:r>
              <a:endParaRPr kumimoji="0" lang="zh-CN" altLang="en-US" sz="1600" b="1" i="0" u="none" strike="noStrike" kern="1200" cap="none" spc="0" normalizeH="0" baseline="0" noProof="0" dirty="0">
                <a:ln>
                  <a:noFill/>
                </a:ln>
                <a:solidFill>
                  <a:schemeClr val="accent6"/>
                </a:solidFill>
                <a:effectLst/>
                <a:uLnTx/>
                <a:uFillTx/>
                <a:latin typeface="Calibri" panose="020F0502020204030204"/>
                <a:ea typeface="微软雅黑" panose="020B0503020204020204" pitchFamily="34" charset="-122"/>
                <a:cs typeface="+mn-cs"/>
              </a:endParaRPr>
            </a:p>
          </p:txBody>
        </p:sp>
      </p:grpSp>
      <p:grpSp>
        <p:nvGrpSpPr>
          <p:cNvPr id="129" name="组合 128"/>
          <p:cNvGrpSpPr/>
          <p:nvPr/>
        </p:nvGrpSpPr>
        <p:grpSpPr>
          <a:xfrm>
            <a:off x="9071237" y="4323037"/>
            <a:ext cx="2211672" cy="1220554"/>
            <a:chOff x="2029589" y="2405337"/>
            <a:chExt cx="2211672" cy="1220554"/>
          </a:xfrm>
        </p:grpSpPr>
        <p:sp>
          <p:nvSpPr>
            <p:cNvPr id="130" name="矩形 129"/>
            <p:cNvSpPr/>
            <p:nvPr/>
          </p:nvSpPr>
          <p:spPr>
            <a:xfrm>
              <a:off x="2029589" y="2757961"/>
              <a:ext cx="2211672" cy="867930"/>
            </a:xfrm>
            <a:prstGeom prst="rect">
              <a:avLst/>
            </a:prstGeom>
          </p:spPr>
          <p:txBody>
            <a:bodyPr wrap="square">
              <a:spAutoFit/>
            </a:bodyPr>
            <a:lstStyle/>
            <a:p>
              <a:pPr marL="0" marR="0" lvl="0" indent="0" algn="ctr" defTabSz="914400" rtl="0" eaLnBrk="1" fontAlgn="auto" latinLnBrk="0" hangingPunct="1">
                <a:lnSpc>
                  <a:spcPct val="12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lumMod val="50000"/>
                      <a:lumOff val="50000"/>
                    </a:prstClr>
                  </a:solidFill>
                  <a:effectLst/>
                  <a:uLnTx/>
                  <a:uFillTx/>
                  <a:latin typeface="Calibri" panose="020F0502020204030204"/>
                  <a:ea typeface="微软雅黑" panose="020B0503020204020204" pitchFamily="34" charset="-122"/>
                  <a:cs typeface="+mn-cs"/>
                </a:rPr>
                <a:t>用户可以在投影仪或者计算机上进行演示也可以将演示文稿打印</a:t>
              </a:r>
              <a:endParaRPr kumimoji="0" lang="zh-CN" altLang="en-US" sz="1400" b="0" i="0" u="none" strike="noStrike" kern="1200" cap="none" spc="0" normalizeH="0" baseline="0" noProof="0" dirty="0">
                <a:ln>
                  <a:noFill/>
                </a:ln>
                <a:solidFill>
                  <a:prstClr val="black">
                    <a:lumMod val="50000"/>
                    <a:lumOff val="50000"/>
                  </a:prstClr>
                </a:solidFill>
                <a:effectLst/>
                <a:uLnTx/>
                <a:uFillTx/>
                <a:latin typeface="Calibri" panose="020F0502020204030204"/>
                <a:ea typeface="微软雅黑" panose="020B0503020204020204" pitchFamily="34" charset="-122"/>
                <a:cs typeface="+mn-cs"/>
              </a:endParaRPr>
            </a:p>
          </p:txBody>
        </p:sp>
        <p:sp>
          <p:nvSpPr>
            <p:cNvPr id="131" name="矩形 130"/>
            <p:cNvSpPr/>
            <p:nvPr/>
          </p:nvSpPr>
          <p:spPr>
            <a:xfrm>
              <a:off x="2222224" y="2405337"/>
              <a:ext cx="1826400" cy="366895"/>
            </a:xfrm>
            <a:prstGeom prst="rect">
              <a:avLst/>
            </a:prstGeom>
          </p:spPr>
          <p:txBody>
            <a:bodyPr wrap="square">
              <a:spAutoFit/>
            </a:bodyPr>
            <a:lstStyle/>
            <a:p>
              <a:pPr marL="0" marR="0" lvl="0" indent="0" algn="ctr" defTabSz="914400" rtl="0" eaLnBrk="1" fontAlgn="auto" latinLnBrk="0" hangingPunct="1">
                <a:lnSpc>
                  <a:spcPct val="120000"/>
                </a:lnSpc>
                <a:spcBef>
                  <a:spcPts val="0"/>
                </a:spcBef>
                <a:spcAft>
                  <a:spcPts val="0"/>
                </a:spcAft>
                <a:buClrTx/>
                <a:buSzTx/>
                <a:buFontTx/>
                <a:buNone/>
                <a:defRPr/>
              </a:pPr>
              <a:r>
                <a:rPr kumimoji="0" lang="zh-CN" altLang="en-US" sz="1600" b="1" i="0" u="none" strike="noStrike" kern="1200" cap="none" spc="0" normalizeH="0" baseline="0" noProof="0" dirty="0">
                  <a:ln>
                    <a:noFill/>
                  </a:ln>
                  <a:solidFill>
                    <a:schemeClr val="accent6"/>
                  </a:solidFill>
                  <a:effectLst/>
                  <a:uLnTx/>
                  <a:uFillTx/>
                  <a:latin typeface="Calibri" panose="020F0502020204030204"/>
                  <a:ea typeface="微软雅黑" panose="020B0503020204020204" pitchFamily="34" charset="-122"/>
                  <a:cs typeface="+mn-cs"/>
                </a:rPr>
                <a:t>标题文字添加</a:t>
              </a:r>
              <a:endParaRPr kumimoji="0" lang="zh-CN" altLang="en-US" sz="1600" b="1" i="0" u="none" strike="noStrike" kern="1200" cap="none" spc="0" normalizeH="0" baseline="0" noProof="0" dirty="0">
                <a:ln>
                  <a:noFill/>
                </a:ln>
                <a:solidFill>
                  <a:schemeClr val="accent6"/>
                </a:solidFill>
                <a:effectLst/>
                <a:uLnTx/>
                <a:uFillTx/>
                <a:latin typeface="Calibri" panose="020F0502020204030204"/>
                <a:ea typeface="微软雅黑" panose="020B0503020204020204" pitchFamily="34" charset="-122"/>
                <a:cs typeface="+mn-cs"/>
              </a:endParaRPr>
            </a:p>
          </p:txBody>
        </p:sp>
      </p:grpSp>
      <p:grpSp>
        <p:nvGrpSpPr>
          <p:cNvPr id="132" name="组合 131"/>
          <p:cNvGrpSpPr/>
          <p:nvPr/>
        </p:nvGrpSpPr>
        <p:grpSpPr>
          <a:xfrm>
            <a:off x="808479" y="95307"/>
            <a:ext cx="4525833" cy="795245"/>
            <a:chOff x="584197" y="167167"/>
            <a:chExt cx="4525833" cy="795245"/>
          </a:xfrm>
        </p:grpSpPr>
        <p:sp>
          <p:nvSpPr>
            <p:cNvPr id="133" name="TextBox 9"/>
            <p:cNvSpPr txBox="1"/>
            <p:nvPr/>
          </p:nvSpPr>
          <p:spPr>
            <a:xfrm>
              <a:off x="598711" y="685413"/>
              <a:ext cx="4204063" cy="276999"/>
            </a:xfrm>
            <a:prstGeom prst="rect">
              <a:avLst/>
            </a:prstGeom>
            <a:noFill/>
          </p:spPr>
          <p:txBody>
            <a:bodyPr wrap="square">
              <a:spAutoFit/>
            </a:bodyPr>
            <a:lstStyle/>
            <a:p>
              <a:pPr algn="dist">
                <a:defRPr/>
              </a:pPr>
              <a:r>
                <a:rPr lang="en-US" altLang="ko-KR" sz="1200" dirty="0">
                  <a:solidFill>
                    <a:schemeClr val="tx1">
                      <a:lumMod val="75000"/>
                      <a:lumOff val="25000"/>
                    </a:schemeClr>
                  </a:solidFill>
                  <a:latin typeface="Arial" panose="020B0604020202020204" pitchFamily="34" charset="0"/>
                  <a:cs typeface="Arial" panose="020B0604020202020204" pitchFamily="34" charset="0"/>
                </a:rPr>
                <a:t>INSERT THE TITLE OF YOUR PRESENTATION HERE    </a:t>
              </a:r>
              <a:endParaRPr lang="en-US" altLang="ko-KR" sz="1200" dirty="0">
                <a:solidFill>
                  <a:schemeClr val="tx1">
                    <a:lumMod val="75000"/>
                    <a:lumOff val="25000"/>
                  </a:schemeClr>
                </a:solidFill>
                <a:latin typeface="Arial" panose="020B0604020202020204" pitchFamily="34" charset="0"/>
                <a:cs typeface="Arial" panose="020B0604020202020204" pitchFamily="34" charset="0"/>
              </a:endParaRPr>
            </a:p>
          </p:txBody>
        </p:sp>
        <p:sp>
          <p:nvSpPr>
            <p:cNvPr id="134" name="TextBox 1"/>
            <p:cNvSpPr txBox="1">
              <a:spLocks noChangeArrowheads="1"/>
            </p:cNvSpPr>
            <p:nvPr/>
          </p:nvSpPr>
          <p:spPr bwMode="auto">
            <a:xfrm>
              <a:off x="584197" y="167167"/>
              <a:ext cx="4525833" cy="584775"/>
            </a:xfrm>
            <a:prstGeom prst="rect">
              <a:avLst/>
            </a:prstGeom>
            <a:noFill/>
            <a:ln w="9525">
              <a:noFill/>
              <a:miter lim="800000"/>
            </a:ln>
          </p:spPr>
          <p:txBody>
            <a:bodyPr wrap="square">
              <a:spAutoFit/>
            </a:bodyPr>
            <a:lstStyle/>
            <a:p>
              <a:r>
                <a:rPr lang="zh-CN" altLang="en-US" sz="3200" b="1" dirty="0">
                  <a:solidFill>
                    <a:schemeClr val="accent6">
                      <a:lumMod val="50000"/>
                    </a:schemeClr>
                  </a:solidFill>
                  <a:latin typeface="+mj-ea"/>
                  <a:ea typeface="+mj-ea"/>
                  <a:cs typeface="Arial" panose="020B0604020202020204" pitchFamily="34" charset="0"/>
                </a:rPr>
                <a:t>单击此处添加文字标题</a:t>
              </a:r>
              <a:endParaRPr lang="en-US" altLang="ko-KR" sz="3200" b="1" dirty="0">
                <a:solidFill>
                  <a:schemeClr val="accent6">
                    <a:lumMod val="50000"/>
                  </a:schemeClr>
                </a:solidFill>
                <a:latin typeface="+mj-ea"/>
                <a:ea typeface="+mj-ea"/>
                <a:cs typeface="Arial" panose="020B0604020202020204" pitchFamily="34" charset="0"/>
              </a:endParaRPr>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11"/>
                                        </p:tgtEl>
                                        <p:attrNameLst>
                                          <p:attrName>style.visibility</p:attrName>
                                        </p:attrNameLst>
                                      </p:cBhvr>
                                      <p:to>
                                        <p:strVal val="visible"/>
                                      </p:to>
                                    </p:set>
                                    <p:anim calcmode="lin" valueType="num">
                                      <p:cBhvr>
                                        <p:cTn id="7" dur="500" fill="hold"/>
                                        <p:tgtEl>
                                          <p:spTgt spid="111"/>
                                        </p:tgtEl>
                                        <p:attrNameLst>
                                          <p:attrName>ppt_w</p:attrName>
                                        </p:attrNameLst>
                                      </p:cBhvr>
                                      <p:tavLst>
                                        <p:tav tm="0">
                                          <p:val>
                                            <p:fltVal val="0"/>
                                          </p:val>
                                        </p:tav>
                                        <p:tav tm="100000">
                                          <p:val>
                                            <p:strVal val="#ppt_w"/>
                                          </p:val>
                                        </p:tav>
                                      </p:tavLst>
                                    </p:anim>
                                    <p:anim calcmode="lin" valueType="num">
                                      <p:cBhvr>
                                        <p:cTn id="8" dur="500" fill="hold"/>
                                        <p:tgtEl>
                                          <p:spTgt spid="111"/>
                                        </p:tgtEl>
                                        <p:attrNameLst>
                                          <p:attrName>ppt_h</p:attrName>
                                        </p:attrNameLst>
                                      </p:cBhvr>
                                      <p:tavLst>
                                        <p:tav tm="0">
                                          <p:val>
                                            <p:fltVal val="0"/>
                                          </p:val>
                                        </p:tav>
                                        <p:tav tm="100000">
                                          <p:val>
                                            <p:strVal val="#ppt_h"/>
                                          </p:val>
                                        </p:tav>
                                      </p:tavLst>
                                    </p:anim>
                                    <p:animEffect transition="in" filter="fade">
                                      <p:cBhvr>
                                        <p:cTn id="9" dur="500"/>
                                        <p:tgtEl>
                                          <p:spTgt spid="111"/>
                                        </p:tgtEl>
                                      </p:cBhvr>
                                    </p:animEffect>
                                  </p:childTnLst>
                                </p:cTn>
                              </p:par>
                            </p:childTnLst>
                          </p:cTn>
                        </p:par>
                        <p:par>
                          <p:cTn id="10" fill="hold">
                            <p:stCondLst>
                              <p:cond delay="500"/>
                            </p:stCondLst>
                            <p:childTnLst>
                              <p:par>
                                <p:cTn id="11" presetID="18" presetClass="entr" presetSubtype="3" fill="hold" nodeType="afterEffect">
                                  <p:stCondLst>
                                    <p:cond delay="0"/>
                                  </p:stCondLst>
                                  <p:childTnLst>
                                    <p:set>
                                      <p:cBhvr>
                                        <p:cTn id="12" dur="1" fill="hold">
                                          <p:stCondLst>
                                            <p:cond delay="0"/>
                                          </p:stCondLst>
                                        </p:cTn>
                                        <p:tgtEl>
                                          <p:spTgt spid="47"/>
                                        </p:tgtEl>
                                        <p:attrNameLst>
                                          <p:attrName>style.visibility</p:attrName>
                                        </p:attrNameLst>
                                      </p:cBhvr>
                                      <p:to>
                                        <p:strVal val="visible"/>
                                      </p:to>
                                    </p:set>
                                    <p:animEffect transition="in" filter="strips(upRight)">
                                      <p:cBhvr>
                                        <p:cTn id="13" dur="500"/>
                                        <p:tgtEl>
                                          <p:spTgt spid="47"/>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114"/>
                                        </p:tgtEl>
                                        <p:attrNameLst>
                                          <p:attrName>style.visibility</p:attrName>
                                        </p:attrNameLst>
                                      </p:cBhvr>
                                      <p:to>
                                        <p:strVal val="visible"/>
                                      </p:to>
                                    </p:set>
                                    <p:anim calcmode="lin" valueType="num">
                                      <p:cBhvr>
                                        <p:cTn id="17" dur="500" fill="hold"/>
                                        <p:tgtEl>
                                          <p:spTgt spid="114"/>
                                        </p:tgtEl>
                                        <p:attrNameLst>
                                          <p:attrName>ppt_w</p:attrName>
                                        </p:attrNameLst>
                                      </p:cBhvr>
                                      <p:tavLst>
                                        <p:tav tm="0">
                                          <p:val>
                                            <p:fltVal val="0"/>
                                          </p:val>
                                        </p:tav>
                                        <p:tav tm="100000">
                                          <p:val>
                                            <p:strVal val="#ppt_w"/>
                                          </p:val>
                                        </p:tav>
                                      </p:tavLst>
                                    </p:anim>
                                    <p:anim calcmode="lin" valueType="num">
                                      <p:cBhvr>
                                        <p:cTn id="18" dur="500" fill="hold"/>
                                        <p:tgtEl>
                                          <p:spTgt spid="114"/>
                                        </p:tgtEl>
                                        <p:attrNameLst>
                                          <p:attrName>ppt_h</p:attrName>
                                        </p:attrNameLst>
                                      </p:cBhvr>
                                      <p:tavLst>
                                        <p:tav tm="0">
                                          <p:val>
                                            <p:fltVal val="0"/>
                                          </p:val>
                                        </p:tav>
                                        <p:tav tm="100000">
                                          <p:val>
                                            <p:strVal val="#ppt_h"/>
                                          </p:val>
                                        </p:tav>
                                      </p:tavLst>
                                    </p:anim>
                                    <p:animEffect transition="in" filter="fade">
                                      <p:cBhvr>
                                        <p:cTn id="19" dur="500"/>
                                        <p:tgtEl>
                                          <p:spTgt spid="114"/>
                                        </p:tgtEl>
                                      </p:cBhvr>
                                    </p:animEffect>
                                  </p:childTnLst>
                                </p:cTn>
                              </p:par>
                            </p:childTnLst>
                          </p:cTn>
                        </p:par>
                        <p:par>
                          <p:cTn id="20" fill="hold">
                            <p:stCondLst>
                              <p:cond delay="1500"/>
                            </p:stCondLst>
                            <p:childTnLst>
                              <p:par>
                                <p:cTn id="21" presetID="18" presetClass="entr" presetSubtype="3" fill="hold" nodeType="afterEffect">
                                  <p:stCondLst>
                                    <p:cond delay="0"/>
                                  </p:stCondLst>
                                  <p:childTnLst>
                                    <p:set>
                                      <p:cBhvr>
                                        <p:cTn id="22" dur="1" fill="hold">
                                          <p:stCondLst>
                                            <p:cond delay="0"/>
                                          </p:stCondLst>
                                        </p:cTn>
                                        <p:tgtEl>
                                          <p:spTgt spid="50"/>
                                        </p:tgtEl>
                                        <p:attrNameLst>
                                          <p:attrName>style.visibility</p:attrName>
                                        </p:attrNameLst>
                                      </p:cBhvr>
                                      <p:to>
                                        <p:strVal val="visible"/>
                                      </p:to>
                                    </p:set>
                                    <p:animEffect transition="in" filter="strips(upRight)">
                                      <p:cBhvr>
                                        <p:cTn id="23" dur="500"/>
                                        <p:tgtEl>
                                          <p:spTgt spid="50"/>
                                        </p:tgtEl>
                                      </p:cBhvr>
                                    </p:animEffect>
                                  </p:childTnLst>
                                </p:cTn>
                              </p:par>
                            </p:childTnLst>
                          </p:cTn>
                        </p:par>
                        <p:par>
                          <p:cTn id="24" fill="hold">
                            <p:stCondLst>
                              <p:cond delay="2000"/>
                            </p:stCondLst>
                            <p:childTnLst>
                              <p:par>
                                <p:cTn id="25" presetID="53" presetClass="entr" presetSubtype="16" fill="hold" nodeType="afterEffect">
                                  <p:stCondLst>
                                    <p:cond delay="0"/>
                                  </p:stCondLst>
                                  <p:childTnLst>
                                    <p:set>
                                      <p:cBhvr>
                                        <p:cTn id="26" dur="1" fill="hold">
                                          <p:stCondLst>
                                            <p:cond delay="0"/>
                                          </p:stCondLst>
                                        </p:cTn>
                                        <p:tgtEl>
                                          <p:spTgt spid="117"/>
                                        </p:tgtEl>
                                        <p:attrNameLst>
                                          <p:attrName>style.visibility</p:attrName>
                                        </p:attrNameLst>
                                      </p:cBhvr>
                                      <p:to>
                                        <p:strVal val="visible"/>
                                      </p:to>
                                    </p:set>
                                    <p:anim calcmode="lin" valueType="num">
                                      <p:cBhvr>
                                        <p:cTn id="27" dur="500" fill="hold"/>
                                        <p:tgtEl>
                                          <p:spTgt spid="117"/>
                                        </p:tgtEl>
                                        <p:attrNameLst>
                                          <p:attrName>ppt_w</p:attrName>
                                        </p:attrNameLst>
                                      </p:cBhvr>
                                      <p:tavLst>
                                        <p:tav tm="0">
                                          <p:val>
                                            <p:fltVal val="0"/>
                                          </p:val>
                                        </p:tav>
                                        <p:tav tm="100000">
                                          <p:val>
                                            <p:strVal val="#ppt_w"/>
                                          </p:val>
                                        </p:tav>
                                      </p:tavLst>
                                    </p:anim>
                                    <p:anim calcmode="lin" valueType="num">
                                      <p:cBhvr>
                                        <p:cTn id="28" dur="500" fill="hold"/>
                                        <p:tgtEl>
                                          <p:spTgt spid="117"/>
                                        </p:tgtEl>
                                        <p:attrNameLst>
                                          <p:attrName>ppt_h</p:attrName>
                                        </p:attrNameLst>
                                      </p:cBhvr>
                                      <p:tavLst>
                                        <p:tav tm="0">
                                          <p:val>
                                            <p:fltVal val="0"/>
                                          </p:val>
                                        </p:tav>
                                        <p:tav tm="100000">
                                          <p:val>
                                            <p:strVal val="#ppt_h"/>
                                          </p:val>
                                        </p:tav>
                                      </p:tavLst>
                                    </p:anim>
                                    <p:animEffect transition="in" filter="fade">
                                      <p:cBhvr>
                                        <p:cTn id="29" dur="500"/>
                                        <p:tgtEl>
                                          <p:spTgt spid="117"/>
                                        </p:tgtEl>
                                      </p:cBhvr>
                                    </p:animEffect>
                                  </p:childTnLst>
                                </p:cTn>
                              </p:par>
                            </p:childTnLst>
                          </p:cTn>
                        </p:par>
                        <p:par>
                          <p:cTn id="30" fill="hold">
                            <p:stCondLst>
                              <p:cond delay="2500"/>
                            </p:stCondLst>
                            <p:childTnLst>
                              <p:par>
                                <p:cTn id="31" presetID="18" presetClass="entr" presetSubtype="3" fill="hold" nodeType="afterEffect">
                                  <p:stCondLst>
                                    <p:cond delay="0"/>
                                  </p:stCondLst>
                                  <p:childTnLst>
                                    <p:set>
                                      <p:cBhvr>
                                        <p:cTn id="32" dur="1" fill="hold">
                                          <p:stCondLst>
                                            <p:cond delay="0"/>
                                          </p:stCondLst>
                                        </p:cTn>
                                        <p:tgtEl>
                                          <p:spTgt spid="105"/>
                                        </p:tgtEl>
                                        <p:attrNameLst>
                                          <p:attrName>style.visibility</p:attrName>
                                        </p:attrNameLst>
                                      </p:cBhvr>
                                      <p:to>
                                        <p:strVal val="visible"/>
                                      </p:to>
                                    </p:set>
                                    <p:animEffect transition="in" filter="strips(upRight)">
                                      <p:cBhvr>
                                        <p:cTn id="33" dur="500"/>
                                        <p:tgtEl>
                                          <p:spTgt spid="105"/>
                                        </p:tgtEl>
                                      </p:cBhvr>
                                    </p:animEffect>
                                  </p:childTnLst>
                                </p:cTn>
                              </p:par>
                            </p:childTnLst>
                          </p:cTn>
                        </p:par>
                        <p:par>
                          <p:cTn id="34" fill="hold">
                            <p:stCondLst>
                              <p:cond delay="3000"/>
                            </p:stCondLst>
                            <p:childTnLst>
                              <p:par>
                                <p:cTn id="35" presetID="53" presetClass="entr" presetSubtype="16" fill="hold" nodeType="afterEffect">
                                  <p:stCondLst>
                                    <p:cond delay="0"/>
                                  </p:stCondLst>
                                  <p:childTnLst>
                                    <p:set>
                                      <p:cBhvr>
                                        <p:cTn id="36" dur="1" fill="hold">
                                          <p:stCondLst>
                                            <p:cond delay="0"/>
                                          </p:stCondLst>
                                        </p:cTn>
                                        <p:tgtEl>
                                          <p:spTgt spid="120"/>
                                        </p:tgtEl>
                                        <p:attrNameLst>
                                          <p:attrName>style.visibility</p:attrName>
                                        </p:attrNameLst>
                                      </p:cBhvr>
                                      <p:to>
                                        <p:strVal val="visible"/>
                                      </p:to>
                                    </p:set>
                                    <p:anim calcmode="lin" valueType="num">
                                      <p:cBhvr>
                                        <p:cTn id="37" dur="500" fill="hold"/>
                                        <p:tgtEl>
                                          <p:spTgt spid="120"/>
                                        </p:tgtEl>
                                        <p:attrNameLst>
                                          <p:attrName>ppt_w</p:attrName>
                                        </p:attrNameLst>
                                      </p:cBhvr>
                                      <p:tavLst>
                                        <p:tav tm="0">
                                          <p:val>
                                            <p:fltVal val="0"/>
                                          </p:val>
                                        </p:tav>
                                        <p:tav tm="100000">
                                          <p:val>
                                            <p:strVal val="#ppt_w"/>
                                          </p:val>
                                        </p:tav>
                                      </p:tavLst>
                                    </p:anim>
                                    <p:anim calcmode="lin" valueType="num">
                                      <p:cBhvr>
                                        <p:cTn id="38" dur="500" fill="hold"/>
                                        <p:tgtEl>
                                          <p:spTgt spid="120"/>
                                        </p:tgtEl>
                                        <p:attrNameLst>
                                          <p:attrName>ppt_h</p:attrName>
                                        </p:attrNameLst>
                                      </p:cBhvr>
                                      <p:tavLst>
                                        <p:tav tm="0">
                                          <p:val>
                                            <p:fltVal val="0"/>
                                          </p:val>
                                        </p:tav>
                                        <p:tav tm="100000">
                                          <p:val>
                                            <p:strVal val="#ppt_h"/>
                                          </p:val>
                                        </p:tav>
                                      </p:tavLst>
                                    </p:anim>
                                    <p:animEffect transition="in" filter="fade">
                                      <p:cBhvr>
                                        <p:cTn id="39" dur="500"/>
                                        <p:tgtEl>
                                          <p:spTgt spid="120"/>
                                        </p:tgtEl>
                                      </p:cBhvr>
                                    </p:animEffect>
                                  </p:childTnLst>
                                </p:cTn>
                              </p:par>
                            </p:childTnLst>
                          </p:cTn>
                        </p:par>
                        <p:par>
                          <p:cTn id="40" fill="hold">
                            <p:stCondLst>
                              <p:cond delay="3500"/>
                            </p:stCondLst>
                            <p:childTnLst>
                              <p:par>
                                <p:cTn id="41" presetID="18" presetClass="entr" presetSubtype="3" fill="hold" nodeType="afterEffect">
                                  <p:stCondLst>
                                    <p:cond delay="0"/>
                                  </p:stCondLst>
                                  <p:childTnLst>
                                    <p:set>
                                      <p:cBhvr>
                                        <p:cTn id="42" dur="1" fill="hold">
                                          <p:stCondLst>
                                            <p:cond delay="0"/>
                                          </p:stCondLst>
                                        </p:cTn>
                                        <p:tgtEl>
                                          <p:spTgt spid="108"/>
                                        </p:tgtEl>
                                        <p:attrNameLst>
                                          <p:attrName>style.visibility</p:attrName>
                                        </p:attrNameLst>
                                      </p:cBhvr>
                                      <p:to>
                                        <p:strVal val="visible"/>
                                      </p:to>
                                    </p:set>
                                    <p:animEffect transition="in" filter="strips(upRight)">
                                      <p:cBhvr>
                                        <p:cTn id="43" dur="500"/>
                                        <p:tgtEl>
                                          <p:spTgt spid="108"/>
                                        </p:tgtEl>
                                      </p:cBhvr>
                                    </p:animEffect>
                                  </p:childTnLst>
                                </p:cTn>
                              </p:par>
                            </p:childTnLst>
                          </p:cTn>
                        </p:par>
                        <p:par>
                          <p:cTn id="44" fill="hold">
                            <p:stCondLst>
                              <p:cond delay="4000"/>
                            </p:stCondLst>
                            <p:childTnLst>
                              <p:par>
                                <p:cTn id="45" presetID="14" presetClass="entr" presetSubtype="10" fill="hold" nodeType="afterEffect">
                                  <p:stCondLst>
                                    <p:cond delay="0"/>
                                  </p:stCondLst>
                                  <p:childTnLst>
                                    <p:set>
                                      <p:cBhvr>
                                        <p:cTn id="46" dur="1" fill="hold">
                                          <p:stCondLst>
                                            <p:cond delay="0"/>
                                          </p:stCondLst>
                                        </p:cTn>
                                        <p:tgtEl>
                                          <p:spTgt spid="40"/>
                                        </p:tgtEl>
                                        <p:attrNameLst>
                                          <p:attrName>style.visibility</p:attrName>
                                        </p:attrNameLst>
                                      </p:cBhvr>
                                      <p:to>
                                        <p:strVal val="visible"/>
                                      </p:to>
                                    </p:set>
                                    <p:animEffect transition="in" filter="randombar(horizontal)">
                                      <p:cBhvr>
                                        <p:cTn id="47" dur="500"/>
                                        <p:tgtEl>
                                          <p:spTgt spid="40"/>
                                        </p:tgtEl>
                                      </p:cBhvr>
                                    </p:animEffect>
                                  </p:childTnLst>
                                </p:cTn>
                              </p:par>
                              <p:par>
                                <p:cTn id="48" presetID="14" presetClass="entr" presetSubtype="10" fill="hold" nodeType="withEffect">
                                  <p:stCondLst>
                                    <p:cond delay="0"/>
                                  </p:stCondLst>
                                  <p:childTnLst>
                                    <p:set>
                                      <p:cBhvr>
                                        <p:cTn id="49" dur="1" fill="hold">
                                          <p:stCondLst>
                                            <p:cond delay="0"/>
                                          </p:stCondLst>
                                        </p:cTn>
                                        <p:tgtEl>
                                          <p:spTgt spid="123"/>
                                        </p:tgtEl>
                                        <p:attrNameLst>
                                          <p:attrName>style.visibility</p:attrName>
                                        </p:attrNameLst>
                                      </p:cBhvr>
                                      <p:to>
                                        <p:strVal val="visible"/>
                                      </p:to>
                                    </p:set>
                                    <p:animEffect transition="in" filter="randombar(horizontal)">
                                      <p:cBhvr>
                                        <p:cTn id="50" dur="500"/>
                                        <p:tgtEl>
                                          <p:spTgt spid="123"/>
                                        </p:tgtEl>
                                      </p:cBhvr>
                                    </p:animEffect>
                                  </p:childTnLst>
                                </p:cTn>
                              </p:par>
                              <p:par>
                                <p:cTn id="51" presetID="14" presetClass="entr" presetSubtype="10" fill="hold" nodeType="withEffect">
                                  <p:stCondLst>
                                    <p:cond delay="0"/>
                                  </p:stCondLst>
                                  <p:childTnLst>
                                    <p:set>
                                      <p:cBhvr>
                                        <p:cTn id="52" dur="1" fill="hold">
                                          <p:stCondLst>
                                            <p:cond delay="0"/>
                                          </p:stCondLst>
                                        </p:cTn>
                                        <p:tgtEl>
                                          <p:spTgt spid="126"/>
                                        </p:tgtEl>
                                        <p:attrNameLst>
                                          <p:attrName>style.visibility</p:attrName>
                                        </p:attrNameLst>
                                      </p:cBhvr>
                                      <p:to>
                                        <p:strVal val="visible"/>
                                      </p:to>
                                    </p:set>
                                    <p:animEffect transition="in" filter="randombar(horizontal)">
                                      <p:cBhvr>
                                        <p:cTn id="53" dur="500"/>
                                        <p:tgtEl>
                                          <p:spTgt spid="126"/>
                                        </p:tgtEl>
                                      </p:cBhvr>
                                    </p:animEffect>
                                  </p:childTnLst>
                                </p:cTn>
                              </p:par>
                              <p:par>
                                <p:cTn id="54" presetID="14" presetClass="entr" presetSubtype="10" fill="hold" nodeType="withEffect">
                                  <p:stCondLst>
                                    <p:cond delay="0"/>
                                  </p:stCondLst>
                                  <p:childTnLst>
                                    <p:set>
                                      <p:cBhvr>
                                        <p:cTn id="55" dur="1" fill="hold">
                                          <p:stCondLst>
                                            <p:cond delay="0"/>
                                          </p:stCondLst>
                                        </p:cTn>
                                        <p:tgtEl>
                                          <p:spTgt spid="129"/>
                                        </p:tgtEl>
                                        <p:attrNameLst>
                                          <p:attrName>style.visibility</p:attrName>
                                        </p:attrNameLst>
                                      </p:cBhvr>
                                      <p:to>
                                        <p:strVal val="visible"/>
                                      </p:to>
                                    </p:set>
                                    <p:animEffect transition="in" filter="randombar(horizontal)">
                                      <p:cBhvr>
                                        <p:cTn id="56" dur="500"/>
                                        <p:tgtEl>
                                          <p:spTgt spid="1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H_Entry_1"/>
          <p:cNvSpPr/>
          <p:nvPr>
            <p:custDataLst>
              <p:tags r:id="rId1"/>
            </p:custDataLst>
          </p:nvPr>
        </p:nvSpPr>
        <p:spPr>
          <a:xfrm>
            <a:off x="5477040" y="2124744"/>
            <a:ext cx="4450170" cy="627061"/>
          </a:xfrm>
          <a:prstGeom prst="roundRect">
            <a:avLst/>
          </a:prstGeom>
          <a:noFill/>
          <a:ln w="12700" cap="flat" cmpd="sng" algn="ctr">
            <a:noFill/>
            <a:prstDash val="solid"/>
            <a:miter lim="800000"/>
          </a:ln>
          <a:effectLst/>
        </p:spPr>
        <p:txBody>
          <a:bodyPr wrap="square" lIns="180000" tIns="36000" rIns="36000" bIns="36000" anchor="ctr">
            <a:norm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rgbClr val="1F497D"/>
                </a:solidFill>
                <a:effectLst/>
                <a:uLnTx/>
                <a:uFillTx/>
                <a:latin typeface="微软雅黑" panose="020B0503020204020204" pitchFamily="34" charset="-122"/>
                <a:ea typeface="微软雅黑" panose="020B0503020204020204" pitchFamily="34" charset="-122"/>
                <a:cs typeface="+mn-cs"/>
              </a:rPr>
              <a:t>请在此处输入您的标题</a:t>
            </a:r>
            <a:endParaRPr kumimoji="0" lang="zh-CN" altLang="en-US" sz="1800" b="1" i="0" u="none" strike="noStrike" kern="0" cap="none" spc="0" normalizeH="0" baseline="0" noProof="0" dirty="0">
              <a:ln>
                <a:noFill/>
              </a:ln>
              <a:solidFill>
                <a:srgbClr val="1F497D"/>
              </a:solidFill>
              <a:effectLst/>
              <a:uLnTx/>
              <a:uFillTx/>
              <a:latin typeface="微软雅黑" panose="020B0503020204020204" pitchFamily="34" charset="-122"/>
              <a:ea typeface="微软雅黑" panose="020B0503020204020204" pitchFamily="34" charset="-122"/>
              <a:cs typeface="+mn-cs"/>
            </a:endParaRPr>
          </a:p>
        </p:txBody>
      </p:sp>
      <p:sp>
        <p:nvSpPr>
          <p:cNvPr id="5" name="MH_Number_1"/>
          <p:cNvSpPr/>
          <p:nvPr>
            <p:custDataLst>
              <p:tags r:id="rId2"/>
            </p:custDataLst>
          </p:nvPr>
        </p:nvSpPr>
        <p:spPr>
          <a:xfrm>
            <a:off x="2444882" y="2150857"/>
            <a:ext cx="2369652" cy="2369648"/>
          </a:xfrm>
          <a:prstGeom prst="ellipse">
            <a:avLst/>
          </a:prstGeom>
          <a:noFill/>
          <a:ln w="12700" cap="flat" cmpd="sng" algn="ctr">
            <a:noFill/>
            <a:prstDash val="solid"/>
            <a:miter lim="800000"/>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8700" b="0" i="0" u="none" strike="noStrike" kern="0" cap="none" spc="0" normalizeH="0" baseline="0" noProof="0" dirty="0">
                <a:ln>
                  <a:noFill/>
                </a:ln>
                <a:solidFill>
                  <a:srgbClr val="1F497D"/>
                </a:solidFill>
                <a:effectLst/>
                <a:uLnTx/>
                <a:uFillTx/>
                <a:latin typeface="Arial" panose="020B0604020202020204"/>
                <a:ea typeface="幼圆"/>
                <a:cs typeface="+mn-cs"/>
              </a:rPr>
              <a:t>3</a:t>
            </a:r>
            <a:endParaRPr kumimoji="0" lang="zh-CN" altLang="en-US" sz="28700" b="0" i="0" u="none" strike="noStrike" kern="0" cap="none" spc="0" normalizeH="0" baseline="0" noProof="0" dirty="0">
              <a:ln>
                <a:noFill/>
              </a:ln>
              <a:solidFill>
                <a:srgbClr val="1F497D"/>
              </a:solidFill>
              <a:effectLst/>
              <a:uLnTx/>
              <a:uFillTx/>
              <a:latin typeface="Arial" panose="020B0604020202020204"/>
              <a:ea typeface="幼圆"/>
              <a:cs typeface="+mn-cs"/>
            </a:endParaRPr>
          </a:p>
        </p:txBody>
      </p:sp>
      <p:sp>
        <p:nvSpPr>
          <p:cNvPr id="6" name="TextBox 1"/>
          <p:cNvSpPr txBox="1">
            <a:spLocks noChangeArrowheads="1"/>
          </p:cNvSpPr>
          <p:nvPr/>
        </p:nvSpPr>
        <p:spPr bwMode="auto">
          <a:xfrm>
            <a:off x="5665724" y="2909409"/>
            <a:ext cx="3958208" cy="369332"/>
          </a:xfrm>
          <a:prstGeom prst="rect">
            <a:avLst/>
          </a:prstGeom>
          <a:noFill/>
          <a:ln w="9525">
            <a:noFill/>
            <a:miter lim="800000"/>
          </a:ln>
        </p:spPr>
        <p:txBody>
          <a:bodyPr wrap="square">
            <a:spAutoFit/>
          </a:bodyPr>
          <a:lstStyle/>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l"/>
              <a:defRPr/>
            </a:pPr>
            <a:r>
              <a:rPr kumimoji="0" lang="zh-CN" altLang="en-US" sz="1800" b="0" i="0" u="none" strike="noStrike" kern="120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Arial" panose="020B0604020202020204" pitchFamily="34" charset="0"/>
              </a:rPr>
              <a:t>单击此处添加文字标题</a:t>
            </a:r>
            <a:endParaRPr kumimoji="0" lang="en-US" altLang="ko-KR" sz="1800" b="0" i="0" u="none" strike="noStrike" kern="120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Arial" panose="020B0604020202020204" pitchFamily="34" charset="0"/>
            </a:endParaRPr>
          </a:p>
        </p:txBody>
      </p:sp>
      <p:sp>
        <p:nvSpPr>
          <p:cNvPr id="7" name="TextBox 1"/>
          <p:cNvSpPr txBox="1">
            <a:spLocks noChangeArrowheads="1"/>
          </p:cNvSpPr>
          <p:nvPr/>
        </p:nvSpPr>
        <p:spPr bwMode="auto">
          <a:xfrm>
            <a:off x="5665724" y="3381446"/>
            <a:ext cx="3958208" cy="369332"/>
          </a:xfrm>
          <a:prstGeom prst="rect">
            <a:avLst/>
          </a:prstGeom>
          <a:noFill/>
          <a:ln w="9525">
            <a:noFill/>
            <a:miter lim="800000"/>
          </a:ln>
        </p:spPr>
        <p:txBody>
          <a:bodyPr wrap="square">
            <a:spAutoFit/>
          </a:bodyPr>
          <a:lstStyle/>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l"/>
              <a:defRPr/>
            </a:pPr>
            <a:r>
              <a:rPr kumimoji="0" lang="zh-CN" altLang="en-US" sz="1800" b="0" i="0" u="none" strike="noStrike" kern="120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Arial" panose="020B0604020202020204" pitchFamily="34" charset="0"/>
              </a:rPr>
              <a:t>单击此处添加文字标题</a:t>
            </a:r>
            <a:endParaRPr kumimoji="0" lang="en-US" altLang="ko-KR" sz="1800" b="0" i="0" u="none" strike="noStrike" kern="120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Arial" panose="020B0604020202020204" pitchFamily="34" charset="0"/>
            </a:endParaRPr>
          </a:p>
        </p:txBody>
      </p:sp>
      <p:sp>
        <p:nvSpPr>
          <p:cNvPr id="8" name="TextBox 1"/>
          <p:cNvSpPr txBox="1">
            <a:spLocks noChangeArrowheads="1"/>
          </p:cNvSpPr>
          <p:nvPr/>
        </p:nvSpPr>
        <p:spPr bwMode="auto">
          <a:xfrm>
            <a:off x="5665724" y="3853483"/>
            <a:ext cx="3958208" cy="369332"/>
          </a:xfrm>
          <a:prstGeom prst="rect">
            <a:avLst/>
          </a:prstGeom>
          <a:noFill/>
          <a:ln w="9525">
            <a:noFill/>
            <a:miter lim="800000"/>
          </a:ln>
        </p:spPr>
        <p:txBody>
          <a:bodyPr wrap="square">
            <a:spAutoFit/>
          </a:bodyPr>
          <a:lstStyle/>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l"/>
              <a:defRPr/>
            </a:pPr>
            <a:r>
              <a:rPr kumimoji="0" lang="zh-CN" altLang="en-US" sz="1800" b="0" i="0" u="none" strike="noStrike" kern="120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Arial" panose="020B0604020202020204" pitchFamily="34" charset="0"/>
              </a:rPr>
              <a:t>单击此处添加文字标题</a:t>
            </a:r>
            <a:endParaRPr kumimoji="0" lang="en-US" altLang="ko-KR" sz="1800" b="0" i="0" u="none" strike="noStrike" kern="120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Arial" panose="020B0604020202020204" pitchFamily="34" charset="0"/>
            </a:endParaRPr>
          </a:p>
        </p:txBody>
      </p:sp>
      <p:sp>
        <p:nvSpPr>
          <p:cNvPr id="9" name="TextBox 1"/>
          <p:cNvSpPr txBox="1">
            <a:spLocks noChangeArrowheads="1"/>
          </p:cNvSpPr>
          <p:nvPr/>
        </p:nvSpPr>
        <p:spPr bwMode="auto">
          <a:xfrm>
            <a:off x="5665724" y="4325519"/>
            <a:ext cx="3958208" cy="369332"/>
          </a:xfrm>
          <a:prstGeom prst="rect">
            <a:avLst/>
          </a:prstGeom>
          <a:noFill/>
          <a:ln w="9525">
            <a:noFill/>
            <a:miter lim="800000"/>
          </a:ln>
        </p:spPr>
        <p:txBody>
          <a:bodyPr wrap="square">
            <a:spAutoFit/>
          </a:bodyPr>
          <a:lstStyle/>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l"/>
              <a:defRPr/>
            </a:pPr>
            <a:r>
              <a:rPr kumimoji="0" lang="zh-CN" altLang="en-US" sz="1800" b="0" i="0" u="none" strike="noStrike" kern="120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Arial" panose="020B0604020202020204" pitchFamily="34" charset="0"/>
              </a:rPr>
              <a:t>单击此处添加文字标题</a:t>
            </a:r>
            <a:endParaRPr kumimoji="0" lang="en-US" altLang="ko-KR" sz="1800" b="0" i="0" u="none" strike="noStrike" kern="120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Arial" panose="020B0604020202020204" pitchFamily="34" charset="0"/>
            </a:endParaRPr>
          </a:p>
        </p:txBody>
      </p:sp>
      <p:cxnSp>
        <p:nvCxnSpPr>
          <p:cNvPr id="10" name="直接连接符 9"/>
          <p:cNvCxnSpPr/>
          <p:nvPr/>
        </p:nvCxnSpPr>
        <p:spPr>
          <a:xfrm>
            <a:off x="5239656" y="2280382"/>
            <a:ext cx="0" cy="2385441"/>
          </a:xfrm>
          <a:prstGeom prst="line">
            <a:avLst/>
          </a:prstGeom>
          <a:ln>
            <a:solidFill>
              <a:schemeClr val="accent6"/>
            </a:solidFill>
            <a:prstDash val="sysDash"/>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push dir="u"/>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8" name="Group 44" descr="e7d195523061f1c0f55f9af68525816972d868573ada39bc763F3977967589A5F92C178830C92595A6CE4D0132F8C206B2B04C416AAA86B7FD80AB023F78DAEB544E2F013E11B2B95AD21703D1C90034A379EC9026EFAAF5D8D3F6EDD7215B01F6CA9944DC1B7CBB028981B370EBF586AED39B972DC52CE5F004550FAC6E8C155833999AD58B7FAEA0473D6F778E738E"/>
          <p:cNvGrpSpPr/>
          <p:nvPr/>
        </p:nvGrpSpPr>
        <p:grpSpPr>
          <a:xfrm rot="1354404" flipV="1">
            <a:off x="8815797" y="3905757"/>
            <a:ext cx="1005315" cy="299674"/>
            <a:chOff x="7244862" y="2564012"/>
            <a:chExt cx="1005315" cy="299674"/>
          </a:xfrm>
        </p:grpSpPr>
        <p:cxnSp>
          <p:nvCxnSpPr>
            <p:cNvPr id="49" name="Straight Connector 45"/>
            <p:cNvCxnSpPr/>
            <p:nvPr/>
          </p:nvCxnSpPr>
          <p:spPr>
            <a:xfrm flipV="1">
              <a:off x="7244862" y="2564012"/>
              <a:ext cx="393895" cy="299674"/>
            </a:xfrm>
            <a:prstGeom prst="line">
              <a:avLst/>
            </a:prstGeom>
            <a:ln w="19050">
              <a:solidFill>
                <a:schemeClr val="bg2">
                  <a:lumMod val="50000"/>
                </a:schemeClr>
              </a:solidFill>
              <a:headEnd type="oval" w="sm" len="sm"/>
              <a:tailEnd type="none"/>
            </a:ln>
          </p:spPr>
          <p:style>
            <a:lnRef idx="1">
              <a:schemeClr val="accent1"/>
            </a:lnRef>
            <a:fillRef idx="0">
              <a:schemeClr val="accent1"/>
            </a:fillRef>
            <a:effectRef idx="0">
              <a:schemeClr val="accent1"/>
            </a:effectRef>
            <a:fontRef idx="minor">
              <a:schemeClr val="tx1"/>
            </a:fontRef>
          </p:style>
        </p:cxnSp>
        <p:cxnSp>
          <p:nvCxnSpPr>
            <p:cNvPr id="50" name="Straight Connector 46"/>
            <p:cNvCxnSpPr/>
            <p:nvPr/>
          </p:nvCxnSpPr>
          <p:spPr>
            <a:xfrm>
              <a:off x="7643056" y="2564012"/>
              <a:ext cx="607121" cy="0"/>
            </a:xfrm>
            <a:prstGeom prst="line">
              <a:avLst/>
            </a:prstGeom>
            <a:ln w="19050">
              <a:solidFill>
                <a:schemeClr val="bg2">
                  <a:lumMod val="50000"/>
                </a:schemeClr>
              </a:solidFill>
              <a:headEnd type="none"/>
              <a:tailEnd type="oval" w="sm" len="sm"/>
            </a:ln>
          </p:spPr>
          <p:style>
            <a:lnRef idx="1">
              <a:schemeClr val="accent1"/>
            </a:lnRef>
            <a:fillRef idx="0">
              <a:schemeClr val="accent1"/>
            </a:fillRef>
            <a:effectRef idx="0">
              <a:schemeClr val="accent1"/>
            </a:effectRef>
            <a:fontRef idx="minor">
              <a:schemeClr val="tx1"/>
            </a:fontRef>
          </p:style>
        </p:cxnSp>
      </p:grpSp>
      <p:grpSp>
        <p:nvGrpSpPr>
          <p:cNvPr id="51" name="Group 47" descr="e7d195523061f1c0f55f9af68525816972d868573ada39bc763F3977967589A5F92C178830C92595A6CE4D0132F8C206B2B04C416AAA86B7FD80AB023F78DAEB544E2F013E11B2B95AD21703D1C90034A379EC9026EFAAF5D8D3F6EDD7215B01F6CA9944DC1B7CBB028981B370EBF586AED39B972DC52CE5F004550FAC6E8C155833999AD58B7FAEA0473D6F778E738E"/>
          <p:cNvGrpSpPr/>
          <p:nvPr/>
        </p:nvGrpSpPr>
        <p:grpSpPr>
          <a:xfrm rot="20245596" flipH="1" flipV="1">
            <a:off x="7110348" y="3905757"/>
            <a:ext cx="1005315" cy="299674"/>
            <a:chOff x="7244862" y="2564012"/>
            <a:chExt cx="1005315" cy="299674"/>
          </a:xfrm>
        </p:grpSpPr>
        <p:cxnSp>
          <p:nvCxnSpPr>
            <p:cNvPr id="52" name="Straight Connector 48"/>
            <p:cNvCxnSpPr/>
            <p:nvPr/>
          </p:nvCxnSpPr>
          <p:spPr>
            <a:xfrm flipV="1">
              <a:off x="7244862" y="2564012"/>
              <a:ext cx="393895" cy="299674"/>
            </a:xfrm>
            <a:prstGeom prst="line">
              <a:avLst/>
            </a:prstGeom>
            <a:ln w="19050">
              <a:solidFill>
                <a:schemeClr val="bg2">
                  <a:lumMod val="50000"/>
                </a:schemeClr>
              </a:solidFill>
              <a:headEnd type="oval" w="sm" len="sm"/>
              <a:tailEnd type="none"/>
            </a:ln>
          </p:spPr>
          <p:style>
            <a:lnRef idx="1">
              <a:schemeClr val="accent1"/>
            </a:lnRef>
            <a:fillRef idx="0">
              <a:schemeClr val="accent1"/>
            </a:fillRef>
            <a:effectRef idx="0">
              <a:schemeClr val="accent1"/>
            </a:effectRef>
            <a:fontRef idx="minor">
              <a:schemeClr val="tx1"/>
            </a:fontRef>
          </p:style>
        </p:cxnSp>
        <p:cxnSp>
          <p:nvCxnSpPr>
            <p:cNvPr id="53" name="Straight Connector 49"/>
            <p:cNvCxnSpPr/>
            <p:nvPr/>
          </p:nvCxnSpPr>
          <p:spPr>
            <a:xfrm>
              <a:off x="7643056" y="2564012"/>
              <a:ext cx="607121" cy="0"/>
            </a:xfrm>
            <a:prstGeom prst="line">
              <a:avLst/>
            </a:prstGeom>
            <a:ln w="19050">
              <a:solidFill>
                <a:schemeClr val="bg2">
                  <a:lumMod val="50000"/>
                </a:schemeClr>
              </a:solidFill>
              <a:headEnd type="none"/>
              <a:tailEnd type="oval" w="sm" len="sm"/>
            </a:ln>
          </p:spPr>
          <p:style>
            <a:lnRef idx="1">
              <a:schemeClr val="accent1"/>
            </a:lnRef>
            <a:fillRef idx="0">
              <a:schemeClr val="accent1"/>
            </a:fillRef>
            <a:effectRef idx="0">
              <a:schemeClr val="accent1"/>
            </a:effectRef>
            <a:fontRef idx="minor">
              <a:schemeClr val="tx1"/>
            </a:fontRef>
          </p:style>
        </p:cxnSp>
      </p:grpSp>
      <p:grpSp>
        <p:nvGrpSpPr>
          <p:cNvPr id="54" name="Group 1" descr="e7d195523061f1c0f55f9af68525816972d868573ada39bc763F3977967589A5F92C178830C92595A6CE4D0132F8C206B2B04C416AAA86B7FD80AB023F78DAEB544E2F013E11B2B95AD21703D1C90034A379EC9026EFAAF5D8D3F6EDD7215B01F6CA9944DC1B7CBB028981B370EBF586AED39B972DC52CE5F004550FAC6E8C155833999AD58B7FAEA0473D6F778E738E"/>
          <p:cNvGrpSpPr/>
          <p:nvPr/>
        </p:nvGrpSpPr>
        <p:grpSpPr>
          <a:xfrm>
            <a:off x="6165167" y="1365647"/>
            <a:ext cx="4444778" cy="4329906"/>
            <a:chOff x="4121518" y="1915221"/>
            <a:chExt cx="3939219" cy="3837413"/>
          </a:xfrm>
        </p:grpSpPr>
        <p:grpSp>
          <p:nvGrpSpPr>
            <p:cNvPr id="55" name="Group 52"/>
            <p:cNvGrpSpPr/>
            <p:nvPr/>
          </p:nvGrpSpPr>
          <p:grpSpPr>
            <a:xfrm>
              <a:off x="4121518" y="1915221"/>
              <a:ext cx="3939219" cy="3837413"/>
              <a:chOff x="3160707" y="1634350"/>
              <a:chExt cx="2825746" cy="2752719"/>
            </a:xfrm>
          </p:grpSpPr>
          <p:sp>
            <p:nvSpPr>
              <p:cNvPr id="60" name="Freeform 5"/>
              <p:cNvSpPr>
                <a:spLocks noEditPoints="1"/>
              </p:cNvSpPr>
              <p:nvPr/>
            </p:nvSpPr>
            <p:spPr bwMode="auto">
              <a:xfrm>
                <a:off x="3160707" y="1912160"/>
                <a:ext cx="1181098" cy="1243010"/>
              </a:xfrm>
              <a:custGeom>
                <a:avLst/>
                <a:gdLst/>
                <a:ahLst/>
                <a:cxnLst>
                  <a:cxn ang="0">
                    <a:pos x="85" y="294"/>
                  </a:cxn>
                  <a:cxn ang="0">
                    <a:pos x="0" y="330"/>
                  </a:cxn>
                  <a:cxn ang="0">
                    <a:pos x="314" y="0"/>
                  </a:cxn>
                  <a:cxn ang="0">
                    <a:pos x="167" y="327"/>
                  </a:cxn>
                  <a:cxn ang="0">
                    <a:pos x="85" y="294"/>
                  </a:cxn>
                  <a:cxn ang="0">
                    <a:pos x="85" y="294"/>
                  </a:cxn>
                  <a:cxn ang="0">
                    <a:pos x="85" y="294"/>
                  </a:cxn>
                </a:cxnLst>
                <a:rect l="0" t="0" r="r" b="b"/>
                <a:pathLst>
                  <a:path w="314" h="330">
                    <a:moveTo>
                      <a:pt x="85" y="294"/>
                    </a:moveTo>
                    <a:cubicBezTo>
                      <a:pt x="52" y="294"/>
                      <a:pt x="21" y="307"/>
                      <a:pt x="0" y="330"/>
                    </a:cubicBezTo>
                    <a:cubicBezTo>
                      <a:pt x="19" y="162"/>
                      <a:pt x="149" y="27"/>
                      <a:pt x="314" y="0"/>
                    </a:cubicBezTo>
                    <a:cubicBezTo>
                      <a:pt x="176" y="99"/>
                      <a:pt x="167" y="274"/>
                      <a:pt x="167" y="327"/>
                    </a:cubicBezTo>
                    <a:cubicBezTo>
                      <a:pt x="146" y="306"/>
                      <a:pt x="116" y="294"/>
                      <a:pt x="85" y="294"/>
                    </a:cubicBezTo>
                    <a:close/>
                    <a:moveTo>
                      <a:pt x="85" y="294"/>
                    </a:moveTo>
                    <a:cubicBezTo>
                      <a:pt x="85" y="294"/>
                      <a:pt x="85" y="294"/>
                      <a:pt x="85" y="294"/>
                    </a:cubicBezTo>
                  </a:path>
                </a:pathLst>
              </a:custGeom>
              <a:solidFill>
                <a:schemeClr val="accent5"/>
              </a:solidFill>
              <a:ln w="9525">
                <a:noFill/>
                <a:round/>
              </a:ln>
            </p:spPr>
            <p:txBody>
              <a:bodyPr vert="horz" wrap="square" lIns="91440" tIns="45720" rIns="91440" bIns="45720" numCol="1" anchor="t" anchorCtr="0" compatLnSpc="1"/>
              <a:lstStyle/>
              <a:p>
                <a:endParaRPr lang="en-US" dirty="0"/>
              </a:p>
            </p:txBody>
          </p:sp>
          <p:sp>
            <p:nvSpPr>
              <p:cNvPr id="61" name="Freeform 6"/>
              <p:cNvSpPr>
                <a:spLocks noEditPoints="1"/>
              </p:cNvSpPr>
              <p:nvPr/>
            </p:nvSpPr>
            <p:spPr bwMode="auto">
              <a:xfrm>
                <a:off x="3886194" y="1916923"/>
                <a:ext cx="636587" cy="1238248"/>
              </a:xfrm>
              <a:custGeom>
                <a:avLst/>
                <a:gdLst/>
                <a:ahLst/>
                <a:cxnLst>
                  <a:cxn ang="0">
                    <a:pos x="84" y="293"/>
                  </a:cxn>
                  <a:cxn ang="0">
                    <a:pos x="1" y="327"/>
                  </a:cxn>
                  <a:cxn ang="0">
                    <a:pos x="169" y="0"/>
                  </a:cxn>
                  <a:cxn ang="0">
                    <a:pos x="169" y="329"/>
                  </a:cxn>
                  <a:cxn ang="0">
                    <a:pos x="84" y="293"/>
                  </a:cxn>
                  <a:cxn ang="0">
                    <a:pos x="84" y="293"/>
                  </a:cxn>
                  <a:cxn ang="0">
                    <a:pos x="84" y="293"/>
                  </a:cxn>
                </a:cxnLst>
                <a:rect l="0" t="0" r="r" b="b"/>
                <a:pathLst>
                  <a:path w="169" h="329">
                    <a:moveTo>
                      <a:pt x="84" y="293"/>
                    </a:moveTo>
                    <a:cubicBezTo>
                      <a:pt x="52" y="293"/>
                      <a:pt x="22" y="306"/>
                      <a:pt x="1" y="327"/>
                    </a:cubicBezTo>
                    <a:cubicBezTo>
                      <a:pt x="0" y="276"/>
                      <a:pt x="8" y="87"/>
                      <a:pt x="169" y="0"/>
                    </a:cubicBezTo>
                    <a:cubicBezTo>
                      <a:pt x="169" y="329"/>
                      <a:pt x="169" y="329"/>
                      <a:pt x="169" y="329"/>
                    </a:cubicBezTo>
                    <a:cubicBezTo>
                      <a:pt x="147" y="306"/>
                      <a:pt x="117" y="293"/>
                      <a:pt x="84" y="293"/>
                    </a:cubicBezTo>
                    <a:close/>
                    <a:moveTo>
                      <a:pt x="84" y="293"/>
                    </a:moveTo>
                    <a:cubicBezTo>
                      <a:pt x="84" y="293"/>
                      <a:pt x="84" y="293"/>
                      <a:pt x="84" y="293"/>
                    </a:cubicBezTo>
                  </a:path>
                </a:pathLst>
              </a:custGeom>
              <a:solidFill>
                <a:schemeClr val="accent5">
                  <a:lumMod val="75000"/>
                </a:schemeClr>
              </a:solidFill>
              <a:ln w="9525">
                <a:noFill/>
                <a:round/>
              </a:ln>
            </p:spPr>
            <p:txBody>
              <a:bodyPr vert="horz" wrap="square" lIns="91440" tIns="45720" rIns="91440" bIns="45720" numCol="1" anchor="t" anchorCtr="0" compatLnSpc="1"/>
              <a:lstStyle/>
              <a:p>
                <a:endParaRPr lang="en-US" dirty="0"/>
              </a:p>
            </p:txBody>
          </p:sp>
          <p:sp>
            <p:nvSpPr>
              <p:cNvPr id="62" name="Freeform 7"/>
              <p:cNvSpPr>
                <a:spLocks noEditPoints="1"/>
              </p:cNvSpPr>
              <p:nvPr/>
            </p:nvSpPr>
            <p:spPr bwMode="auto">
              <a:xfrm>
                <a:off x="4621205" y="1916923"/>
                <a:ext cx="634999" cy="1238248"/>
              </a:xfrm>
              <a:custGeom>
                <a:avLst/>
                <a:gdLst/>
                <a:ahLst/>
                <a:cxnLst>
                  <a:cxn ang="0">
                    <a:pos x="85" y="293"/>
                  </a:cxn>
                  <a:cxn ang="0">
                    <a:pos x="0" y="329"/>
                  </a:cxn>
                  <a:cxn ang="0">
                    <a:pos x="0" y="0"/>
                  </a:cxn>
                  <a:cxn ang="0">
                    <a:pos x="168" y="327"/>
                  </a:cxn>
                  <a:cxn ang="0">
                    <a:pos x="85" y="293"/>
                  </a:cxn>
                  <a:cxn ang="0">
                    <a:pos x="85" y="293"/>
                  </a:cxn>
                  <a:cxn ang="0">
                    <a:pos x="85" y="293"/>
                  </a:cxn>
                </a:cxnLst>
                <a:rect l="0" t="0" r="r" b="b"/>
                <a:pathLst>
                  <a:path w="169" h="329">
                    <a:moveTo>
                      <a:pt x="85" y="293"/>
                    </a:moveTo>
                    <a:cubicBezTo>
                      <a:pt x="52" y="293"/>
                      <a:pt x="22" y="306"/>
                      <a:pt x="0" y="329"/>
                    </a:cubicBezTo>
                    <a:cubicBezTo>
                      <a:pt x="0" y="0"/>
                      <a:pt x="0" y="0"/>
                      <a:pt x="0" y="0"/>
                    </a:cubicBezTo>
                    <a:cubicBezTo>
                      <a:pt x="161" y="87"/>
                      <a:pt x="169" y="276"/>
                      <a:pt x="168" y="327"/>
                    </a:cubicBezTo>
                    <a:cubicBezTo>
                      <a:pt x="146" y="306"/>
                      <a:pt x="116" y="293"/>
                      <a:pt x="85" y="293"/>
                    </a:cubicBezTo>
                    <a:close/>
                    <a:moveTo>
                      <a:pt x="85" y="293"/>
                    </a:moveTo>
                    <a:cubicBezTo>
                      <a:pt x="85" y="293"/>
                      <a:pt x="85" y="293"/>
                      <a:pt x="85" y="293"/>
                    </a:cubicBezTo>
                  </a:path>
                </a:pathLst>
              </a:custGeom>
              <a:solidFill>
                <a:schemeClr val="accent5"/>
              </a:solidFill>
              <a:ln w="9525">
                <a:noFill/>
                <a:round/>
              </a:ln>
            </p:spPr>
            <p:txBody>
              <a:bodyPr vert="horz" wrap="square" lIns="91440" tIns="45720" rIns="91440" bIns="45720" numCol="1" anchor="t" anchorCtr="0" compatLnSpc="1"/>
              <a:lstStyle/>
              <a:p>
                <a:endParaRPr lang="en-US" dirty="0"/>
              </a:p>
            </p:txBody>
          </p:sp>
          <p:sp>
            <p:nvSpPr>
              <p:cNvPr id="63" name="Freeform 8"/>
              <p:cNvSpPr>
                <a:spLocks noEditPoints="1"/>
              </p:cNvSpPr>
              <p:nvPr/>
            </p:nvSpPr>
            <p:spPr bwMode="auto">
              <a:xfrm>
                <a:off x="4797417" y="1912160"/>
                <a:ext cx="1189036" cy="1250949"/>
              </a:xfrm>
              <a:custGeom>
                <a:avLst/>
                <a:gdLst/>
                <a:ahLst/>
                <a:cxnLst>
                  <a:cxn ang="0">
                    <a:pos x="229" y="294"/>
                  </a:cxn>
                  <a:cxn ang="0">
                    <a:pos x="147" y="327"/>
                  </a:cxn>
                  <a:cxn ang="0">
                    <a:pos x="0" y="0"/>
                  </a:cxn>
                  <a:cxn ang="0">
                    <a:pos x="316" y="332"/>
                  </a:cxn>
                  <a:cxn ang="0">
                    <a:pos x="229" y="294"/>
                  </a:cxn>
                  <a:cxn ang="0">
                    <a:pos x="229" y="294"/>
                  </a:cxn>
                  <a:cxn ang="0">
                    <a:pos x="229" y="294"/>
                  </a:cxn>
                </a:cxnLst>
                <a:rect l="0" t="0" r="r" b="b"/>
                <a:pathLst>
                  <a:path w="316" h="332">
                    <a:moveTo>
                      <a:pt x="229" y="294"/>
                    </a:moveTo>
                    <a:cubicBezTo>
                      <a:pt x="198" y="294"/>
                      <a:pt x="169" y="306"/>
                      <a:pt x="147" y="327"/>
                    </a:cubicBezTo>
                    <a:cubicBezTo>
                      <a:pt x="148" y="274"/>
                      <a:pt x="138" y="99"/>
                      <a:pt x="0" y="0"/>
                    </a:cubicBezTo>
                    <a:cubicBezTo>
                      <a:pt x="167" y="26"/>
                      <a:pt x="298" y="162"/>
                      <a:pt x="316" y="332"/>
                    </a:cubicBezTo>
                    <a:cubicBezTo>
                      <a:pt x="295" y="308"/>
                      <a:pt x="263" y="294"/>
                      <a:pt x="229" y="294"/>
                    </a:cubicBezTo>
                    <a:close/>
                    <a:moveTo>
                      <a:pt x="229" y="294"/>
                    </a:moveTo>
                    <a:cubicBezTo>
                      <a:pt x="229" y="294"/>
                      <a:pt x="229" y="294"/>
                      <a:pt x="229" y="294"/>
                    </a:cubicBezTo>
                  </a:path>
                </a:pathLst>
              </a:custGeom>
              <a:solidFill>
                <a:schemeClr val="accent5">
                  <a:lumMod val="75000"/>
                </a:schemeClr>
              </a:solidFill>
              <a:ln w="9525">
                <a:noFill/>
                <a:round/>
              </a:ln>
            </p:spPr>
            <p:txBody>
              <a:bodyPr vert="horz" wrap="square" lIns="91440" tIns="45720" rIns="91440" bIns="45720" numCol="1" anchor="t" anchorCtr="0" compatLnSpc="1"/>
              <a:lstStyle/>
              <a:p>
                <a:endParaRPr lang="en-US" dirty="0"/>
              </a:p>
            </p:txBody>
          </p:sp>
          <p:sp>
            <p:nvSpPr>
              <p:cNvPr id="64" name="Freeform 9"/>
              <p:cNvSpPr>
                <a:spLocks noEditPoints="1"/>
              </p:cNvSpPr>
              <p:nvPr/>
            </p:nvSpPr>
            <p:spPr bwMode="auto">
              <a:xfrm>
                <a:off x="4522777" y="3336146"/>
                <a:ext cx="493712" cy="1050923"/>
              </a:xfrm>
              <a:custGeom>
                <a:avLst/>
                <a:gdLst/>
                <a:ahLst/>
                <a:cxnLst>
                  <a:cxn ang="0">
                    <a:pos x="13" y="7"/>
                  </a:cxn>
                  <a:cxn ang="0">
                    <a:pos x="0" y="0"/>
                  </a:cxn>
                  <a:cxn ang="0">
                    <a:pos x="0" y="214"/>
                  </a:cxn>
                  <a:cxn ang="0">
                    <a:pos x="2" y="219"/>
                  </a:cxn>
                  <a:cxn ang="0">
                    <a:pos x="66" y="279"/>
                  </a:cxn>
                  <a:cxn ang="0">
                    <a:pos x="131" y="214"/>
                  </a:cxn>
                  <a:cxn ang="0">
                    <a:pos x="118" y="201"/>
                  </a:cxn>
                  <a:cxn ang="0">
                    <a:pos x="105" y="214"/>
                  </a:cxn>
                  <a:cxn ang="0">
                    <a:pos x="66" y="253"/>
                  </a:cxn>
                  <a:cxn ang="0">
                    <a:pos x="27" y="214"/>
                  </a:cxn>
                  <a:cxn ang="0">
                    <a:pos x="26" y="211"/>
                  </a:cxn>
                  <a:cxn ang="0">
                    <a:pos x="26" y="0"/>
                  </a:cxn>
                  <a:cxn ang="0">
                    <a:pos x="13" y="7"/>
                  </a:cxn>
                  <a:cxn ang="0">
                    <a:pos x="13" y="7"/>
                  </a:cxn>
                  <a:cxn ang="0">
                    <a:pos x="13" y="7"/>
                  </a:cxn>
                </a:cxnLst>
                <a:rect l="0" t="0" r="r" b="b"/>
                <a:pathLst>
                  <a:path w="131" h="279">
                    <a:moveTo>
                      <a:pt x="13" y="7"/>
                    </a:moveTo>
                    <a:cubicBezTo>
                      <a:pt x="8" y="7"/>
                      <a:pt x="3" y="4"/>
                      <a:pt x="0" y="0"/>
                    </a:cubicBezTo>
                    <a:cubicBezTo>
                      <a:pt x="0" y="214"/>
                      <a:pt x="0" y="214"/>
                      <a:pt x="0" y="214"/>
                    </a:cubicBezTo>
                    <a:cubicBezTo>
                      <a:pt x="0" y="216"/>
                      <a:pt x="1" y="218"/>
                      <a:pt x="2" y="219"/>
                    </a:cubicBezTo>
                    <a:cubicBezTo>
                      <a:pt x="4" y="253"/>
                      <a:pt x="32" y="279"/>
                      <a:pt x="66" y="279"/>
                    </a:cubicBezTo>
                    <a:cubicBezTo>
                      <a:pt x="102" y="279"/>
                      <a:pt x="131" y="250"/>
                      <a:pt x="131" y="214"/>
                    </a:cubicBezTo>
                    <a:cubicBezTo>
                      <a:pt x="131" y="207"/>
                      <a:pt x="126" y="201"/>
                      <a:pt x="118" y="201"/>
                    </a:cubicBezTo>
                    <a:cubicBezTo>
                      <a:pt x="111" y="201"/>
                      <a:pt x="105" y="207"/>
                      <a:pt x="105" y="214"/>
                    </a:cubicBezTo>
                    <a:cubicBezTo>
                      <a:pt x="105" y="236"/>
                      <a:pt x="88" y="253"/>
                      <a:pt x="66" y="253"/>
                    </a:cubicBezTo>
                    <a:cubicBezTo>
                      <a:pt x="45" y="253"/>
                      <a:pt x="27" y="236"/>
                      <a:pt x="27" y="214"/>
                    </a:cubicBezTo>
                    <a:cubicBezTo>
                      <a:pt x="27" y="213"/>
                      <a:pt x="27" y="212"/>
                      <a:pt x="26" y="211"/>
                    </a:cubicBezTo>
                    <a:cubicBezTo>
                      <a:pt x="26" y="0"/>
                      <a:pt x="26" y="0"/>
                      <a:pt x="26" y="0"/>
                    </a:cubicBezTo>
                    <a:cubicBezTo>
                      <a:pt x="24" y="4"/>
                      <a:pt x="19" y="7"/>
                      <a:pt x="13" y="7"/>
                    </a:cubicBezTo>
                    <a:close/>
                    <a:moveTo>
                      <a:pt x="13" y="7"/>
                    </a:moveTo>
                    <a:cubicBezTo>
                      <a:pt x="13" y="7"/>
                      <a:pt x="13" y="7"/>
                      <a:pt x="13" y="7"/>
                    </a:cubicBezTo>
                  </a:path>
                </a:pathLst>
              </a:custGeom>
              <a:solidFill>
                <a:schemeClr val="tx1">
                  <a:lumMod val="50000"/>
                  <a:lumOff val="50000"/>
                </a:schemeClr>
              </a:solidFill>
              <a:ln w="9525">
                <a:noFill/>
                <a:round/>
              </a:ln>
            </p:spPr>
            <p:txBody>
              <a:bodyPr vert="horz" wrap="square" lIns="91440" tIns="45720" rIns="91440" bIns="45720" numCol="1" anchor="t" anchorCtr="0" compatLnSpc="1"/>
              <a:lstStyle/>
              <a:p>
                <a:endParaRPr lang="en-US" dirty="0"/>
              </a:p>
            </p:txBody>
          </p:sp>
          <p:sp>
            <p:nvSpPr>
              <p:cNvPr id="65" name="Freeform 10"/>
              <p:cNvSpPr>
                <a:spLocks noEditPoints="1"/>
              </p:cNvSpPr>
              <p:nvPr/>
            </p:nvSpPr>
            <p:spPr bwMode="auto">
              <a:xfrm>
                <a:off x="4522788" y="1634350"/>
                <a:ext cx="98425" cy="198437"/>
              </a:xfrm>
              <a:custGeom>
                <a:avLst/>
                <a:gdLst/>
                <a:ahLst/>
                <a:cxnLst>
                  <a:cxn ang="0">
                    <a:pos x="26" y="52"/>
                  </a:cxn>
                  <a:cxn ang="0">
                    <a:pos x="26" y="13"/>
                  </a:cxn>
                  <a:cxn ang="0">
                    <a:pos x="13" y="0"/>
                  </a:cxn>
                  <a:cxn ang="0">
                    <a:pos x="0" y="13"/>
                  </a:cxn>
                  <a:cxn ang="0">
                    <a:pos x="0" y="52"/>
                  </a:cxn>
                  <a:cxn ang="0">
                    <a:pos x="0" y="53"/>
                  </a:cxn>
                  <a:cxn ang="0">
                    <a:pos x="26" y="53"/>
                  </a:cxn>
                  <a:cxn ang="0">
                    <a:pos x="26" y="52"/>
                  </a:cxn>
                  <a:cxn ang="0">
                    <a:pos x="26" y="52"/>
                  </a:cxn>
                  <a:cxn ang="0">
                    <a:pos x="26" y="52"/>
                  </a:cxn>
                </a:cxnLst>
                <a:rect l="0" t="0" r="r" b="b"/>
                <a:pathLst>
                  <a:path w="26" h="53">
                    <a:moveTo>
                      <a:pt x="26" y="52"/>
                    </a:moveTo>
                    <a:cubicBezTo>
                      <a:pt x="26" y="13"/>
                      <a:pt x="26" y="13"/>
                      <a:pt x="26" y="13"/>
                    </a:cubicBezTo>
                    <a:cubicBezTo>
                      <a:pt x="26" y="6"/>
                      <a:pt x="20" y="0"/>
                      <a:pt x="13" y="0"/>
                    </a:cubicBezTo>
                    <a:cubicBezTo>
                      <a:pt x="6" y="0"/>
                      <a:pt x="0" y="6"/>
                      <a:pt x="0" y="13"/>
                    </a:cubicBezTo>
                    <a:cubicBezTo>
                      <a:pt x="0" y="52"/>
                      <a:pt x="0" y="52"/>
                      <a:pt x="0" y="52"/>
                    </a:cubicBezTo>
                    <a:cubicBezTo>
                      <a:pt x="0" y="52"/>
                      <a:pt x="0" y="52"/>
                      <a:pt x="0" y="53"/>
                    </a:cubicBezTo>
                    <a:cubicBezTo>
                      <a:pt x="26" y="53"/>
                      <a:pt x="26" y="53"/>
                      <a:pt x="26" y="53"/>
                    </a:cubicBezTo>
                    <a:cubicBezTo>
                      <a:pt x="26" y="52"/>
                      <a:pt x="26" y="52"/>
                      <a:pt x="26" y="52"/>
                    </a:cubicBezTo>
                    <a:close/>
                    <a:moveTo>
                      <a:pt x="26" y="52"/>
                    </a:moveTo>
                    <a:cubicBezTo>
                      <a:pt x="26" y="52"/>
                      <a:pt x="26" y="52"/>
                      <a:pt x="26" y="52"/>
                    </a:cubicBezTo>
                  </a:path>
                </a:pathLst>
              </a:custGeom>
              <a:solidFill>
                <a:schemeClr val="tx1">
                  <a:lumMod val="50000"/>
                  <a:lumOff val="50000"/>
                </a:schemeClr>
              </a:solidFill>
              <a:ln w="9525">
                <a:noFill/>
                <a:round/>
              </a:ln>
            </p:spPr>
            <p:txBody>
              <a:bodyPr vert="horz" wrap="square" lIns="91440" tIns="45720" rIns="91440" bIns="45720" numCol="1" anchor="t" anchorCtr="0" compatLnSpc="1"/>
              <a:lstStyle/>
              <a:p>
                <a:endParaRPr lang="en-US" dirty="0"/>
              </a:p>
            </p:txBody>
          </p:sp>
        </p:grpSp>
        <p:sp>
          <p:nvSpPr>
            <p:cNvPr id="56" name="Shape 1094"/>
            <p:cNvSpPr/>
            <p:nvPr/>
          </p:nvSpPr>
          <p:spPr>
            <a:xfrm>
              <a:off x="4568684" y="3131690"/>
              <a:ext cx="376996" cy="269235"/>
            </a:xfrm>
            <a:custGeom>
              <a:avLst/>
              <a:gdLst/>
              <a:ahLst/>
              <a:cxnLst>
                <a:cxn ang="0">
                  <a:pos x="wd2" y="hd2"/>
                </a:cxn>
                <a:cxn ang="5400000">
                  <a:pos x="wd2" y="hd2"/>
                </a:cxn>
                <a:cxn ang="10800000">
                  <a:pos x="wd2" y="hd2"/>
                </a:cxn>
                <a:cxn ang="16200000">
                  <a:pos x="wd2" y="hd2"/>
                </a:cxn>
              </a:cxnLst>
              <a:rect l="0" t="0" r="r" b="b"/>
              <a:pathLst>
                <a:path w="21600" h="21600" extrusionOk="0">
                  <a:moveTo>
                    <a:pt x="20056" y="17282"/>
                  </a:moveTo>
                  <a:lnTo>
                    <a:pt x="1544" y="17282"/>
                  </a:lnTo>
                  <a:cubicBezTo>
                    <a:pt x="691" y="17282"/>
                    <a:pt x="0" y="18250"/>
                    <a:pt x="0" y="19441"/>
                  </a:cubicBezTo>
                  <a:cubicBezTo>
                    <a:pt x="0" y="20638"/>
                    <a:pt x="691" y="21600"/>
                    <a:pt x="1544" y="21600"/>
                  </a:cubicBezTo>
                  <a:lnTo>
                    <a:pt x="20056" y="21600"/>
                  </a:lnTo>
                  <a:cubicBezTo>
                    <a:pt x="20909" y="21600"/>
                    <a:pt x="21600" y="20638"/>
                    <a:pt x="21600" y="19441"/>
                  </a:cubicBezTo>
                  <a:cubicBezTo>
                    <a:pt x="21600" y="18250"/>
                    <a:pt x="20909" y="17282"/>
                    <a:pt x="20056" y="17282"/>
                  </a:cubicBezTo>
                  <a:close/>
                  <a:moveTo>
                    <a:pt x="1544" y="4321"/>
                  </a:moveTo>
                  <a:lnTo>
                    <a:pt x="20056" y="4321"/>
                  </a:lnTo>
                  <a:cubicBezTo>
                    <a:pt x="20909" y="4321"/>
                    <a:pt x="21600" y="3353"/>
                    <a:pt x="21600" y="2159"/>
                  </a:cubicBezTo>
                  <a:cubicBezTo>
                    <a:pt x="21600" y="965"/>
                    <a:pt x="20909" y="0"/>
                    <a:pt x="20056" y="0"/>
                  </a:cubicBezTo>
                  <a:lnTo>
                    <a:pt x="1544" y="0"/>
                  </a:lnTo>
                  <a:cubicBezTo>
                    <a:pt x="691" y="0"/>
                    <a:pt x="0" y="965"/>
                    <a:pt x="0" y="2159"/>
                  </a:cubicBezTo>
                  <a:cubicBezTo>
                    <a:pt x="0" y="3353"/>
                    <a:pt x="691" y="4321"/>
                    <a:pt x="1544" y="4321"/>
                  </a:cubicBezTo>
                  <a:close/>
                  <a:moveTo>
                    <a:pt x="20056" y="8640"/>
                  </a:moveTo>
                  <a:lnTo>
                    <a:pt x="1544" y="8640"/>
                  </a:lnTo>
                  <a:cubicBezTo>
                    <a:pt x="691" y="8640"/>
                    <a:pt x="0" y="9608"/>
                    <a:pt x="0" y="10799"/>
                  </a:cubicBezTo>
                  <a:cubicBezTo>
                    <a:pt x="0" y="11996"/>
                    <a:pt x="691" y="12958"/>
                    <a:pt x="1544" y="12958"/>
                  </a:cubicBezTo>
                  <a:lnTo>
                    <a:pt x="20056" y="12958"/>
                  </a:lnTo>
                  <a:cubicBezTo>
                    <a:pt x="20909" y="12958"/>
                    <a:pt x="21600" y="11996"/>
                    <a:pt x="21600" y="10799"/>
                  </a:cubicBezTo>
                  <a:cubicBezTo>
                    <a:pt x="21600" y="9608"/>
                    <a:pt x="20909" y="8640"/>
                    <a:pt x="20056" y="8640"/>
                  </a:cubicBezTo>
                  <a:close/>
                </a:path>
              </a:pathLst>
            </a:custGeom>
            <a:solidFill>
              <a:schemeClr val="bg1"/>
            </a:solidFill>
            <a:ln w="12700" cap="flat">
              <a:noFill/>
              <a:miter lim="400000"/>
            </a:ln>
            <a:effectLst/>
          </p:spPr>
          <p:txBody>
            <a:bodyPr wrap="square" lIns="38100" tIns="38100" rIns="38100" bIns="38100" numCol="1" anchor="ctr">
              <a:noAutofit/>
            </a:bodyPr>
            <a:lstStyle/>
            <a:p>
              <a:pPr lvl="0">
                <a:defRPr sz="3200">
                  <a:solidFill>
                    <a:srgbClr val="FFFFFF"/>
                  </a:solidFill>
                  <a:latin typeface="Helvetica Light"/>
                  <a:ea typeface="Helvetica Light"/>
                  <a:cs typeface="Helvetica Light"/>
                  <a:sym typeface="Helvetica Light"/>
                </a:defRPr>
              </a:pPr>
            </a:p>
          </p:txBody>
        </p:sp>
        <p:sp>
          <p:nvSpPr>
            <p:cNvPr id="57" name="Freeform 62"/>
            <p:cNvSpPr>
              <a:spLocks noEditPoints="1"/>
            </p:cNvSpPr>
            <p:nvPr/>
          </p:nvSpPr>
          <p:spPr bwMode="auto">
            <a:xfrm>
              <a:off x="5477986" y="3065772"/>
              <a:ext cx="320256" cy="360553"/>
            </a:xfrm>
            <a:custGeom>
              <a:avLst/>
              <a:gdLst>
                <a:gd name="T0" fmla="*/ 300 w 320"/>
                <a:gd name="T1" fmla="*/ 0 h 360"/>
                <a:gd name="T2" fmla="*/ 256 w 320"/>
                <a:gd name="T3" fmla="*/ 0 h 360"/>
                <a:gd name="T4" fmla="*/ 240 w 320"/>
                <a:gd name="T5" fmla="*/ 20 h 360"/>
                <a:gd name="T6" fmla="*/ 240 w 320"/>
                <a:gd name="T7" fmla="*/ 360 h 360"/>
                <a:gd name="T8" fmla="*/ 320 w 320"/>
                <a:gd name="T9" fmla="*/ 360 h 360"/>
                <a:gd name="T10" fmla="*/ 320 w 320"/>
                <a:gd name="T11" fmla="*/ 20 h 360"/>
                <a:gd name="T12" fmla="*/ 300 w 320"/>
                <a:gd name="T13" fmla="*/ 0 h 360"/>
                <a:gd name="T14" fmla="*/ 180 w 320"/>
                <a:gd name="T15" fmla="*/ 120 h 360"/>
                <a:gd name="T16" fmla="*/ 136 w 320"/>
                <a:gd name="T17" fmla="*/ 120 h 360"/>
                <a:gd name="T18" fmla="*/ 120 w 320"/>
                <a:gd name="T19" fmla="*/ 140 h 360"/>
                <a:gd name="T20" fmla="*/ 120 w 320"/>
                <a:gd name="T21" fmla="*/ 360 h 360"/>
                <a:gd name="T22" fmla="*/ 200 w 320"/>
                <a:gd name="T23" fmla="*/ 360 h 360"/>
                <a:gd name="T24" fmla="*/ 200 w 320"/>
                <a:gd name="T25" fmla="*/ 140 h 360"/>
                <a:gd name="T26" fmla="*/ 180 w 320"/>
                <a:gd name="T27" fmla="*/ 120 h 360"/>
                <a:gd name="T28" fmla="*/ 60 w 320"/>
                <a:gd name="T29" fmla="*/ 240 h 360"/>
                <a:gd name="T30" fmla="*/ 16 w 320"/>
                <a:gd name="T31" fmla="*/ 240 h 360"/>
                <a:gd name="T32" fmla="*/ 0 w 320"/>
                <a:gd name="T33" fmla="*/ 260 h 360"/>
                <a:gd name="T34" fmla="*/ 0 w 320"/>
                <a:gd name="T35" fmla="*/ 360 h 360"/>
                <a:gd name="T36" fmla="*/ 80 w 320"/>
                <a:gd name="T37" fmla="*/ 360 h 360"/>
                <a:gd name="T38" fmla="*/ 80 w 320"/>
                <a:gd name="T39" fmla="*/ 260 h 360"/>
                <a:gd name="T40" fmla="*/ 60 w 320"/>
                <a:gd name="T41" fmla="*/ 24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0" h="360">
                  <a:moveTo>
                    <a:pt x="300" y="0"/>
                  </a:moveTo>
                  <a:cubicBezTo>
                    <a:pt x="256" y="0"/>
                    <a:pt x="256" y="0"/>
                    <a:pt x="256" y="0"/>
                  </a:cubicBezTo>
                  <a:cubicBezTo>
                    <a:pt x="245" y="0"/>
                    <a:pt x="240" y="9"/>
                    <a:pt x="240" y="20"/>
                  </a:cubicBezTo>
                  <a:cubicBezTo>
                    <a:pt x="240" y="360"/>
                    <a:pt x="240" y="360"/>
                    <a:pt x="240" y="360"/>
                  </a:cubicBezTo>
                  <a:cubicBezTo>
                    <a:pt x="320" y="360"/>
                    <a:pt x="320" y="360"/>
                    <a:pt x="320" y="360"/>
                  </a:cubicBezTo>
                  <a:cubicBezTo>
                    <a:pt x="320" y="20"/>
                    <a:pt x="320" y="20"/>
                    <a:pt x="320" y="20"/>
                  </a:cubicBezTo>
                  <a:cubicBezTo>
                    <a:pt x="320" y="9"/>
                    <a:pt x="311" y="0"/>
                    <a:pt x="300" y="0"/>
                  </a:cubicBezTo>
                  <a:close/>
                  <a:moveTo>
                    <a:pt x="180" y="120"/>
                  </a:moveTo>
                  <a:cubicBezTo>
                    <a:pt x="136" y="120"/>
                    <a:pt x="136" y="120"/>
                    <a:pt x="136" y="120"/>
                  </a:cubicBezTo>
                  <a:cubicBezTo>
                    <a:pt x="125" y="120"/>
                    <a:pt x="120" y="129"/>
                    <a:pt x="120" y="140"/>
                  </a:cubicBezTo>
                  <a:cubicBezTo>
                    <a:pt x="120" y="360"/>
                    <a:pt x="120" y="360"/>
                    <a:pt x="120" y="360"/>
                  </a:cubicBezTo>
                  <a:cubicBezTo>
                    <a:pt x="200" y="360"/>
                    <a:pt x="200" y="360"/>
                    <a:pt x="200" y="360"/>
                  </a:cubicBezTo>
                  <a:cubicBezTo>
                    <a:pt x="200" y="140"/>
                    <a:pt x="200" y="140"/>
                    <a:pt x="200" y="140"/>
                  </a:cubicBezTo>
                  <a:cubicBezTo>
                    <a:pt x="200" y="129"/>
                    <a:pt x="191" y="120"/>
                    <a:pt x="180" y="120"/>
                  </a:cubicBezTo>
                  <a:close/>
                  <a:moveTo>
                    <a:pt x="60" y="240"/>
                  </a:moveTo>
                  <a:cubicBezTo>
                    <a:pt x="16" y="240"/>
                    <a:pt x="16" y="240"/>
                    <a:pt x="16" y="240"/>
                  </a:cubicBezTo>
                  <a:cubicBezTo>
                    <a:pt x="5" y="240"/>
                    <a:pt x="0" y="249"/>
                    <a:pt x="0" y="260"/>
                  </a:cubicBezTo>
                  <a:cubicBezTo>
                    <a:pt x="0" y="360"/>
                    <a:pt x="0" y="360"/>
                    <a:pt x="0" y="360"/>
                  </a:cubicBezTo>
                  <a:cubicBezTo>
                    <a:pt x="80" y="360"/>
                    <a:pt x="80" y="360"/>
                    <a:pt x="80" y="360"/>
                  </a:cubicBezTo>
                  <a:cubicBezTo>
                    <a:pt x="80" y="260"/>
                    <a:pt x="80" y="260"/>
                    <a:pt x="80" y="260"/>
                  </a:cubicBezTo>
                  <a:cubicBezTo>
                    <a:pt x="80" y="249"/>
                    <a:pt x="71" y="240"/>
                    <a:pt x="60" y="240"/>
                  </a:cubicBezTo>
                  <a:close/>
                </a:path>
              </a:pathLst>
            </a:custGeom>
            <a:solidFill>
              <a:schemeClr val="bg1"/>
            </a:solidFill>
            <a:ln>
              <a:noFill/>
            </a:ln>
          </p:spPr>
          <p:txBody>
            <a:bodyPr vert="horz" wrap="square" lIns="91440" tIns="45720" rIns="91440" bIns="45720" numCol="1" anchor="t" anchorCtr="0" compatLnSpc="1"/>
            <a:lstStyle/>
            <a:p>
              <a:endParaRPr lang="en-US" dirty="0">
                <a:solidFill>
                  <a:schemeClr val="bg1"/>
                </a:solidFill>
              </a:endParaRPr>
            </a:p>
          </p:txBody>
        </p:sp>
        <p:sp>
          <p:nvSpPr>
            <p:cNvPr id="58" name="Shape 1090"/>
            <p:cNvSpPr/>
            <p:nvPr/>
          </p:nvSpPr>
          <p:spPr>
            <a:xfrm>
              <a:off x="6331218" y="3128517"/>
              <a:ext cx="396184" cy="336517"/>
            </a:xfrm>
            <a:custGeom>
              <a:avLst/>
              <a:gdLst/>
              <a:ahLst/>
              <a:cxnLst>
                <a:cxn ang="0">
                  <a:pos x="wd2" y="hd2"/>
                </a:cxn>
                <a:cxn ang="5400000">
                  <a:pos x="wd2" y="hd2"/>
                </a:cxn>
                <a:cxn ang="10800000">
                  <a:pos x="wd2" y="hd2"/>
                </a:cxn>
                <a:cxn ang="16200000">
                  <a:pos x="wd2" y="hd2"/>
                </a:cxn>
              </a:cxnLst>
              <a:rect l="0" t="0" r="r" b="b"/>
              <a:pathLst>
                <a:path w="21600" h="21600" extrusionOk="0">
                  <a:moveTo>
                    <a:pt x="17064" y="14989"/>
                  </a:moveTo>
                  <a:lnTo>
                    <a:pt x="16300" y="14989"/>
                  </a:lnTo>
                  <a:cubicBezTo>
                    <a:pt x="14781" y="14989"/>
                    <a:pt x="13615" y="14098"/>
                    <a:pt x="12532" y="12778"/>
                  </a:cubicBezTo>
                  <a:cubicBezTo>
                    <a:pt x="12422" y="12943"/>
                    <a:pt x="12313" y="13112"/>
                    <a:pt x="12204" y="13283"/>
                  </a:cubicBezTo>
                  <a:cubicBezTo>
                    <a:pt x="11728" y="14021"/>
                    <a:pt x="11216" y="14811"/>
                    <a:pt x="10650" y="15592"/>
                  </a:cubicBezTo>
                  <a:cubicBezTo>
                    <a:pt x="12115" y="17276"/>
                    <a:pt x="13891" y="18547"/>
                    <a:pt x="16300" y="18547"/>
                  </a:cubicBezTo>
                  <a:lnTo>
                    <a:pt x="17064" y="18547"/>
                  </a:lnTo>
                  <a:lnTo>
                    <a:pt x="17064" y="21600"/>
                  </a:lnTo>
                  <a:lnTo>
                    <a:pt x="21600" y="17022"/>
                  </a:lnTo>
                  <a:lnTo>
                    <a:pt x="17064" y="12444"/>
                  </a:lnTo>
                  <a:cubicBezTo>
                    <a:pt x="17064" y="12444"/>
                    <a:pt x="17064" y="14989"/>
                    <a:pt x="17064" y="14989"/>
                  </a:cubicBezTo>
                  <a:close/>
                  <a:moveTo>
                    <a:pt x="5844" y="8840"/>
                  </a:moveTo>
                  <a:cubicBezTo>
                    <a:pt x="6014" y="8580"/>
                    <a:pt x="6185" y="8316"/>
                    <a:pt x="6358" y="8047"/>
                  </a:cubicBezTo>
                  <a:cubicBezTo>
                    <a:pt x="6781" y="7394"/>
                    <a:pt x="7227" y="6705"/>
                    <a:pt x="7709" y="6019"/>
                  </a:cubicBezTo>
                  <a:cubicBezTo>
                    <a:pt x="6284" y="4449"/>
                    <a:pt x="4562" y="3290"/>
                    <a:pt x="2260" y="3290"/>
                  </a:cubicBezTo>
                  <a:lnTo>
                    <a:pt x="0" y="3290"/>
                  </a:lnTo>
                  <a:lnTo>
                    <a:pt x="0" y="6850"/>
                  </a:lnTo>
                  <a:lnTo>
                    <a:pt x="2260" y="6850"/>
                  </a:lnTo>
                  <a:cubicBezTo>
                    <a:pt x="3693" y="6850"/>
                    <a:pt x="4812" y="7643"/>
                    <a:pt x="5844" y="8840"/>
                  </a:cubicBezTo>
                  <a:close/>
                  <a:moveTo>
                    <a:pt x="16300" y="6596"/>
                  </a:moveTo>
                  <a:lnTo>
                    <a:pt x="17064" y="6596"/>
                  </a:lnTo>
                  <a:lnTo>
                    <a:pt x="17064" y="9155"/>
                  </a:lnTo>
                  <a:lnTo>
                    <a:pt x="21600" y="4578"/>
                  </a:lnTo>
                  <a:lnTo>
                    <a:pt x="17064" y="0"/>
                  </a:lnTo>
                  <a:lnTo>
                    <a:pt x="17064" y="3036"/>
                  </a:lnTo>
                  <a:lnTo>
                    <a:pt x="16300" y="3036"/>
                  </a:lnTo>
                  <a:cubicBezTo>
                    <a:pt x="12312" y="3036"/>
                    <a:pt x="10062" y="6516"/>
                    <a:pt x="8077" y="9587"/>
                  </a:cubicBezTo>
                  <a:cubicBezTo>
                    <a:pt x="6293" y="12349"/>
                    <a:pt x="4752" y="14735"/>
                    <a:pt x="2260" y="14735"/>
                  </a:cubicBezTo>
                  <a:lnTo>
                    <a:pt x="0" y="14735"/>
                  </a:lnTo>
                  <a:lnTo>
                    <a:pt x="0" y="18293"/>
                  </a:lnTo>
                  <a:lnTo>
                    <a:pt x="2260" y="18293"/>
                  </a:lnTo>
                  <a:cubicBezTo>
                    <a:pt x="6250" y="18293"/>
                    <a:pt x="8500" y="14814"/>
                    <a:pt x="10485" y="11743"/>
                  </a:cubicBezTo>
                  <a:cubicBezTo>
                    <a:pt x="12269" y="8981"/>
                    <a:pt x="13810" y="6596"/>
                    <a:pt x="16300" y="6596"/>
                  </a:cubicBezTo>
                  <a:close/>
                </a:path>
              </a:pathLst>
            </a:custGeom>
            <a:solidFill>
              <a:schemeClr val="bg1"/>
            </a:solidFill>
            <a:ln w="12700" cap="flat">
              <a:noFill/>
              <a:miter lim="400000"/>
            </a:ln>
            <a:effectLst/>
          </p:spPr>
          <p:txBody>
            <a:bodyPr wrap="square" lIns="38100" tIns="38100" rIns="38100" bIns="38100" numCol="1" anchor="ctr">
              <a:noAutofit/>
            </a:bodyPr>
            <a:lstStyle/>
            <a:p>
              <a:pPr lvl="0">
                <a:defRPr sz="3200">
                  <a:solidFill>
                    <a:srgbClr val="FFFFFF"/>
                  </a:solidFill>
                  <a:latin typeface="Helvetica Light"/>
                  <a:ea typeface="Helvetica Light"/>
                  <a:cs typeface="Helvetica Light"/>
                  <a:sym typeface="Helvetica Light"/>
                </a:defRPr>
              </a:pPr>
            </a:p>
          </p:txBody>
        </p:sp>
        <p:sp>
          <p:nvSpPr>
            <p:cNvPr id="59" name="Shape 1687"/>
            <p:cNvSpPr/>
            <p:nvPr/>
          </p:nvSpPr>
          <p:spPr>
            <a:xfrm>
              <a:off x="7266129" y="3116104"/>
              <a:ext cx="361315" cy="361342"/>
            </a:xfrm>
            <a:custGeom>
              <a:avLst/>
              <a:gdLst/>
              <a:ahLst/>
              <a:cxnLst>
                <a:cxn ang="0">
                  <a:pos x="wd2" y="hd2"/>
                </a:cxn>
                <a:cxn ang="5400000">
                  <a:pos x="wd2" y="hd2"/>
                </a:cxn>
                <a:cxn ang="10800000">
                  <a:pos x="wd2" y="hd2"/>
                </a:cxn>
                <a:cxn ang="16200000">
                  <a:pos x="wd2" y="hd2"/>
                </a:cxn>
              </a:cxnLst>
              <a:rect l="0" t="0" r="r" b="b"/>
              <a:pathLst>
                <a:path w="21600" h="21600" extrusionOk="0">
                  <a:moveTo>
                    <a:pt x="11679" y="19547"/>
                  </a:moveTo>
                  <a:lnTo>
                    <a:pt x="11679" y="14693"/>
                  </a:lnTo>
                  <a:lnTo>
                    <a:pt x="9921" y="14693"/>
                  </a:lnTo>
                  <a:lnTo>
                    <a:pt x="9921" y="19547"/>
                  </a:lnTo>
                  <a:cubicBezTo>
                    <a:pt x="5768" y="19134"/>
                    <a:pt x="2465" y="15832"/>
                    <a:pt x="2052" y="11679"/>
                  </a:cubicBezTo>
                  <a:lnTo>
                    <a:pt x="6907" y="11679"/>
                  </a:lnTo>
                  <a:lnTo>
                    <a:pt x="6907" y="9921"/>
                  </a:lnTo>
                  <a:lnTo>
                    <a:pt x="2052" y="9921"/>
                  </a:lnTo>
                  <a:cubicBezTo>
                    <a:pt x="2465" y="5768"/>
                    <a:pt x="5768" y="2466"/>
                    <a:pt x="9921" y="2054"/>
                  </a:cubicBezTo>
                  <a:lnTo>
                    <a:pt x="9921" y="6907"/>
                  </a:lnTo>
                  <a:lnTo>
                    <a:pt x="11679" y="6907"/>
                  </a:lnTo>
                  <a:lnTo>
                    <a:pt x="11679" y="2054"/>
                  </a:lnTo>
                  <a:cubicBezTo>
                    <a:pt x="15832" y="2466"/>
                    <a:pt x="19135" y="5768"/>
                    <a:pt x="19548" y="9921"/>
                  </a:cubicBezTo>
                  <a:lnTo>
                    <a:pt x="14693" y="9921"/>
                  </a:lnTo>
                  <a:lnTo>
                    <a:pt x="14693" y="11679"/>
                  </a:lnTo>
                  <a:lnTo>
                    <a:pt x="19548" y="11679"/>
                  </a:lnTo>
                  <a:cubicBezTo>
                    <a:pt x="19135" y="15832"/>
                    <a:pt x="15832" y="19134"/>
                    <a:pt x="11679" y="19547"/>
                  </a:cubicBezTo>
                  <a:close/>
                  <a:moveTo>
                    <a:pt x="10799" y="0"/>
                  </a:moveTo>
                  <a:cubicBezTo>
                    <a:pt x="4835" y="0"/>
                    <a:pt x="0" y="4836"/>
                    <a:pt x="0" y="10800"/>
                  </a:cubicBezTo>
                  <a:cubicBezTo>
                    <a:pt x="0" y="16765"/>
                    <a:pt x="4835" y="21600"/>
                    <a:pt x="10799" y="21600"/>
                  </a:cubicBezTo>
                  <a:cubicBezTo>
                    <a:pt x="16765" y="21600"/>
                    <a:pt x="21600" y="16765"/>
                    <a:pt x="21600" y="10800"/>
                  </a:cubicBezTo>
                  <a:cubicBezTo>
                    <a:pt x="21600" y="4836"/>
                    <a:pt x="16765" y="0"/>
                    <a:pt x="10799" y="0"/>
                  </a:cubicBezTo>
                  <a:close/>
                </a:path>
              </a:pathLst>
            </a:custGeom>
            <a:solidFill>
              <a:srgbClr val="FFFFFF"/>
            </a:solidFill>
            <a:ln w="12700" cap="flat">
              <a:noFill/>
              <a:miter lim="400000"/>
            </a:ln>
            <a:effectLst/>
          </p:spPr>
          <p:txBody>
            <a:bodyPr wrap="square" lIns="38100" tIns="38100" rIns="38100" bIns="38100" numCol="1" anchor="ctr">
              <a:noAutofit/>
            </a:bodyPr>
            <a:lstStyle/>
            <a:p>
              <a:pPr lvl="0" algn="l">
                <a:defRPr sz="3100" b="1">
                  <a:latin typeface="Kontrapunkt Bob Bold"/>
                  <a:ea typeface="Kontrapunkt Bob Bold"/>
                  <a:cs typeface="Kontrapunkt Bob Bold"/>
                  <a:sym typeface="Kontrapunkt Bob Bold"/>
                </a:defRPr>
              </a:pPr>
            </a:p>
          </p:txBody>
        </p:sp>
      </p:grpSp>
      <p:sp>
        <p:nvSpPr>
          <p:cNvPr id="66" name="矩形 65"/>
          <p:cNvSpPr/>
          <p:nvPr/>
        </p:nvSpPr>
        <p:spPr>
          <a:xfrm>
            <a:off x="8964369" y="4431160"/>
            <a:ext cx="1645576" cy="401264"/>
          </a:xfrm>
          <a:prstGeom prst="rect">
            <a:avLst/>
          </a:prstGeom>
        </p:spPr>
        <p:txBody>
          <a:bodyPr wrap="square">
            <a:spAutoFit/>
          </a:bodyPr>
          <a:lstStyle/>
          <a:p>
            <a:pPr marL="0" marR="0" lvl="0" indent="0" algn="ctr" defTabSz="914400" rtl="0" eaLnBrk="1" fontAlgn="auto" latinLnBrk="0" hangingPunct="1">
              <a:lnSpc>
                <a:spcPct val="120000"/>
              </a:lnSpc>
              <a:spcBef>
                <a:spcPts val="0"/>
              </a:spcBef>
              <a:spcAft>
                <a:spcPts val="0"/>
              </a:spcAft>
              <a:buClrTx/>
              <a:buSzTx/>
              <a:buFontTx/>
              <a:buNone/>
              <a:defRPr/>
            </a:pPr>
            <a:r>
              <a:rPr kumimoji="0" lang="zh-CN" altLang="en-US" sz="1800" i="0" u="none" strike="noStrike" kern="1200" cap="none" spc="0" normalizeH="0" baseline="0" noProof="0" dirty="0">
                <a:ln>
                  <a:noFill/>
                </a:ln>
                <a:solidFill>
                  <a:schemeClr val="accent6"/>
                </a:solidFill>
                <a:effectLst/>
                <a:uLnTx/>
                <a:uFillTx/>
                <a:latin typeface="Calibri" panose="020F0502020204030204"/>
                <a:ea typeface="微软雅黑" panose="020B0503020204020204" pitchFamily="34" charset="-122"/>
                <a:cs typeface="+mn-cs"/>
              </a:rPr>
              <a:t>标题文字添加</a:t>
            </a:r>
            <a:endParaRPr kumimoji="0" lang="zh-CN" altLang="en-US" sz="1800" i="0" u="none" strike="noStrike" kern="1200" cap="none" spc="0" normalizeH="0" baseline="0" noProof="0" dirty="0">
              <a:ln>
                <a:noFill/>
              </a:ln>
              <a:solidFill>
                <a:schemeClr val="accent6"/>
              </a:solidFill>
              <a:effectLst/>
              <a:uLnTx/>
              <a:uFillTx/>
              <a:latin typeface="Calibri" panose="020F0502020204030204"/>
              <a:ea typeface="微软雅黑" panose="020B0503020204020204" pitchFamily="34" charset="-122"/>
              <a:cs typeface="+mn-cs"/>
            </a:endParaRPr>
          </a:p>
        </p:txBody>
      </p:sp>
      <p:sp>
        <p:nvSpPr>
          <p:cNvPr id="67" name="矩形 66"/>
          <p:cNvSpPr/>
          <p:nvPr/>
        </p:nvSpPr>
        <p:spPr>
          <a:xfrm>
            <a:off x="6449059" y="4431160"/>
            <a:ext cx="1645576" cy="424732"/>
          </a:xfrm>
          <a:prstGeom prst="rect">
            <a:avLst/>
          </a:prstGeom>
        </p:spPr>
        <p:txBody>
          <a:bodyPr wrap="square">
            <a:spAutoFit/>
          </a:bodyPr>
          <a:lstStyle/>
          <a:p>
            <a:pPr marL="0" marR="0" lvl="0" indent="0" algn="ctr" defTabSz="914400" rtl="0" eaLnBrk="1" fontAlgn="auto" latinLnBrk="0" hangingPunct="1">
              <a:lnSpc>
                <a:spcPct val="120000"/>
              </a:lnSpc>
              <a:spcBef>
                <a:spcPts val="0"/>
              </a:spcBef>
              <a:spcAft>
                <a:spcPts val="0"/>
              </a:spcAft>
              <a:buClrTx/>
              <a:buSzTx/>
              <a:buFontTx/>
              <a:buNone/>
              <a:defRPr/>
            </a:pPr>
            <a:r>
              <a:rPr kumimoji="0" lang="zh-CN" altLang="en-US" sz="1800" i="0" u="none" strike="noStrike" kern="1200" cap="none" spc="0" normalizeH="0" baseline="0" noProof="0" dirty="0">
                <a:ln>
                  <a:noFill/>
                </a:ln>
                <a:solidFill>
                  <a:schemeClr val="accent6"/>
                </a:solidFill>
                <a:effectLst/>
                <a:uLnTx/>
                <a:uFillTx/>
                <a:latin typeface="Calibri" panose="020F0502020204030204"/>
                <a:ea typeface="微软雅黑" panose="020B0503020204020204" pitchFamily="34" charset="-122"/>
                <a:cs typeface="+mn-cs"/>
              </a:rPr>
              <a:t>标题文字添加</a:t>
            </a:r>
            <a:endParaRPr kumimoji="0" lang="zh-CN" altLang="en-US" sz="1800" i="0" u="none" strike="noStrike" kern="1200" cap="none" spc="0" normalizeH="0" baseline="0" noProof="0" dirty="0">
              <a:ln>
                <a:noFill/>
              </a:ln>
              <a:solidFill>
                <a:schemeClr val="accent6"/>
              </a:solidFill>
              <a:effectLst/>
              <a:uLnTx/>
              <a:uFillTx/>
              <a:latin typeface="Calibri" panose="020F0502020204030204"/>
              <a:ea typeface="微软雅黑" panose="020B0503020204020204" pitchFamily="34" charset="-122"/>
              <a:cs typeface="+mn-cs"/>
            </a:endParaRPr>
          </a:p>
        </p:txBody>
      </p:sp>
      <p:sp>
        <p:nvSpPr>
          <p:cNvPr id="37" name="椭圆 36"/>
          <p:cNvSpPr/>
          <p:nvPr/>
        </p:nvSpPr>
        <p:spPr>
          <a:xfrm>
            <a:off x="1813188" y="1854039"/>
            <a:ext cx="1786485" cy="1786484"/>
          </a:xfrm>
          <a:prstGeom prst="ellipse">
            <a:avLst/>
          </a:prstGeom>
          <a:blipFill dpi="0" rotWithShape="1">
            <a:blip r:embed="rId1"/>
            <a:srcRect/>
            <a:tile tx="-158750" ty="482600" sx="100000" sy="100000" flip="none" algn="ctr"/>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8" name="椭圆 37"/>
          <p:cNvSpPr/>
          <p:nvPr/>
        </p:nvSpPr>
        <p:spPr>
          <a:xfrm>
            <a:off x="3903735" y="1854039"/>
            <a:ext cx="1786485" cy="1786484"/>
          </a:xfrm>
          <a:prstGeom prst="ellipse">
            <a:avLst/>
          </a:prstGeom>
          <a:blipFill dpi="0" rotWithShape="1">
            <a:blip r:embed="rId1"/>
            <a:srcRect/>
            <a:tile tx="0" ty="0" sx="100000" sy="100000" flip="none" algn="l"/>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p:nvPr/>
        </p:nvSpPr>
        <p:spPr>
          <a:xfrm>
            <a:off x="1813188" y="3823307"/>
            <a:ext cx="1786485" cy="1786484"/>
          </a:xfrm>
          <a:prstGeom prst="ellipse">
            <a:avLst/>
          </a:prstGeom>
          <a:blipFill dpi="0" rotWithShape="1">
            <a:blip r:embed="rId1"/>
            <a:srcRect/>
            <a:tile tx="0" ty="0" sx="100000" sy="100000" flip="none" algn="b"/>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a:off x="3903735" y="3823307"/>
            <a:ext cx="1786485" cy="1786484"/>
          </a:xfrm>
          <a:prstGeom prst="ellipse">
            <a:avLst/>
          </a:prstGeom>
          <a:blipFill dpi="0" rotWithShape="1">
            <a:blip r:embed="rId1"/>
            <a:srcRect/>
            <a:tile tx="0" ty="0" sx="100000" sy="100000" flip="none" algn="r"/>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29" name="组合 28"/>
          <p:cNvGrpSpPr/>
          <p:nvPr/>
        </p:nvGrpSpPr>
        <p:grpSpPr>
          <a:xfrm>
            <a:off x="808479" y="95307"/>
            <a:ext cx="4525833" cy="795245"/>
            <a:chOff x="584197" y="167167"/>
            <a:chExt cx="4525833" cy="795245"/>
          </a:xfrm>
        </p:grpSpPr>
        <p:sp>
          <p:nvSpPr>
            <p:cNvPr id="30" name="TextBox 9"/>
            <p:cNvSpPr txBox="1"/>
            <p:nvPr/>
          </p:nvSpPr>
          <p:spPr>
            <a:xfrm>
              <a:off x="598711" y="685413"/>
              <a:ext cx="4204063" cy="276999"/>
            </a:xfrm>
            <a:prstGeom prst="rect">
              <a:avLst/>
            </a:prstGeom>
            <a:noFill/>
          </p:spPr>
          <p:txBody>
            <a:bodyPr wrap="square">
              <a:spAutoFit/>
            </a:bodyPr>
            <a:lstStyle/>
            <a:p>
              <a:pPr algn="dist">
                <a:defRPr/>
              </a:pPr>
              <a:r>
                <a:rPr lang="en-US" altLang="ko-KR" sz="1200" dirty="0">
                  <a:solidFill>
                    <a:schemeClr val="tx1">
                      <a:lumMod val="75000"/>
                      <a:lumOff val="25000"/>
                    </a:schemeClr>
                  </a:solidFill>
                  <a:latin typeface="Arial" panose="020B0604020202020204" pitchFamily="34" charset="0"/>
                  <a:cs typeface="Arial" panose="020B0604020202020204" pitchFamily="34" charset="0"/>
                </a:rPr>
                <a:t>INSERT THE TITLE OF YOUR PRESENTATION HERE    </a:t>
              </a:r>
              <a:endParaRPr lang="en-US" altLang="ko-KR" sz="1200" dirty="0">
                <a:solidFill>
                  <a:schemeClr val="tx1">
                    <a:lumMod val="75000"/>
                    <a:lumOff val="25000"/>
                  </a:schemeClr>
                </a:solidFill>
                <a:latin typeface="Arial" panose="020B0604020202020204" pitchFamily="34" charset="0"/>
                <a:cs typeface="Arial" panose="020B0604020202020204" pitchFamily="34" charset="0"/>
              </a:endParaRPr>
            </a:p>
          </p:txBody>
        </p:sp>
        <p:sp>
          <p:nvSpPr>
            <p:cNvPr id="31" name="TextBox 1"/>
            <p:cNvSpPr txBox="1">
              <a:spLocks noChangeArrowheads="1"/>
            </p:cNvSpPr>
            <p:nvPr/>
          </p:nvSpPr>
          <p:spPr bwMode="auto">
            <a:xfrm>
              <a:off x="584197" y="167167"/>
              <a:ext cx="4525833" cy="584775"/>
            </a:xfrm>
            <a:prstGeom prst="rect">
              <a:avLst/>
            </a:prstGeom>
            <a:noFill/>
            <a:ln w="9525">
              <a:noFill/>
              <a:miter lim="800000"/>
            </a:ln>
          </p:spPr>
          <p:txBody>
            <a:bodyPr wrap="square">
              <a:spAutoFit/>
            </a:bodyPr>
            <a:lstStyle/>
            <a:p>
              <a:r>
                <a:rPr lang="zh-CN" altLang="en-US" sz="3200" b="1" dirty="0">
                  <a:solidFill>
                    <a:schemeClr val="accent6">
                      <a:lumMod val="50000"/>
                    </a:schemeClr>
                  </a:solidFill>
                  <a:latin typeface="+mj-ea"/>
                  <a:ea typeface="+mj-ea"/>
                  <a:cs typeface="Arial" panose="020B0604020202020204" pitchFamily="34" charset="0"/>
                </a:rPr>
                <a:t>单击此处添加文字标题</a:t>
              </a:r>
              <a:endParaRPr lang="en-US" altLang="ko-KR" sz="3200" b="1" dirty="0">
                <a:solidFill>
                  <a:schemeClr val="accent6">
                    <a:lumMod val="50000"/>
                  </a:schemeClr>
                </a:solidFill>
                <a:latin typeface="+mj-ea"/>
                <a:ea typeface="+mj-ea"/>
                <a:cs typeface="Arial" panose="020B0604020202020204" pitchFamily="34" charset="0"/>
              </a:endParaRPr>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after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1000"/>
                                        <p:tgtEl>
                                          <p:spTgt spid="54"/>
                                        </p:tgtEl>
                                      </p:cBhvr>
                                    </p:animEffect>
                                    <p:anim calcmode="lin" valueType="num">
                                      <p:cBhvr>
                                        <p:cTn id="8" dur="1000" fill="hold"/>
                                        <p:tgtEl>
                                          <p:spTgt spid="54"/>
                                        </p:tgtEl>
                                        <p:attrNameLst>
                                          <p:attrName>ppt_x</p:attrName>
                                        </p:attrNameLst>
                                      </p:cBhvr>
                                      <p:tavLst>
                                        <p:tav tm="0">
                                          <p:val>
                                            <p:strVal val="#ppt_x"/>
                                          </p:val>
                                        </p:tav>
                                        <p:tav tm="100000">
                                          <p:val>
                                            <p:strVal val="#ppt_x"/>
                                          </p:val>
                                        </p:tav>
                                      </p:tavLst>
                                    </p:anim>
                                    <p:anim calcmode="lin" valueType="num">
                                      <p:cBhvr>
                                        <p:cTn id="9" dur="900" decel="100000" fill="hold"/>
                                        <p:tgtEl>
                                          <p:spTgt spid="54"/>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54"/>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22" presetClass="entr" presetSubtype="1" fill="hold" nodeType="afterEffect">
                                  <p:stCondLst>
                                    <p:cond delay="0"/>
                                  </p:stCondLst>
                                  <p:childTnLst>
                                    <p:set>
                                      <p:cBhvr>
                                        <p:cTn id="13" dur="1" fill="hold">
                                          <p:stCondLst>
                                            <p:cond delay="0"/>
                                          </p:stCondLst>
                                        </p:cTn>
                                        <p:tgtEl>
                                          <p:spTgt spid="51"/>
                                        </p:tgtEl>
                                        <p:attrNameLst>
                                          <p:attrName>style.visibility</p:attrName>
                                        </p:attrNameLst>
                                      </p:cBhvr>
                                      <p:to>
                                        <p:strVal val="visible"/>
                                      </p:to>
                                    </p:set>
                                    <p:animEffect transition="in" filter="wipe(up)">
                                      <p:cBhvr>
                                        <p:cTn id="14" dur="500"/>
                                        <p:tgtEl>
                                          <p:spTgt spid="51"/>
                                        </p:tgtEl>
                                      </p:cBhvr>
                                    </p:animEffect>
                                  </p:childTnLst>
                                </p:cTn>
                              </p:par>
                            </p:childTnLst>
                          </p:cTn>
                        </p:par>
                        <p:par>
                          <p:cTn id="15" fill="hold">
                            <p:stCondLst>
                              <p:cond delay="1500"/>
                            </p:stCondLst>
                            <p:childTnLst>
                              <p:par>
                                <p:cTn id="16" presetID="22" presetClass="entr" presetSubtype="1" fill="hold" nodeType="afterEffect">
                                  <p:stCondLst>
                                    <p:cond delay="0"/>
                                  </p:stCondLst>
                                  <p:childTnLst>
                                    <p:set>
                                      <p:cBhvr>
                                        <p:cTn id="17" dur="1" fill="hold">
                                          <p:stCondLst>
                                            <p:cond delay="0"/>
                                          </p:stCondLst>
                                        </p:cTn>
                                        <p:tgtEl>
                                          <p:spTgt spid="48"/>
                                        </p:tgtEl>
                                        <p:attrNameLst>
                                          <p:attrName>style.visibility</p:attrName>
                                        </p:attrNameLst>
                                      </p:cBhvr>
                                      <p:to>
                                        <p:strVal val="visible"/>
                                      </p:to>
                                    </p:set>
                                    <p:animEffect transition="in" filter="wipe(up)">
                                      <p:cBhvr>
                                        <p:cTn id="18" dur="500"/>
                                        <p:tgtEl>
                                          <p:spTgt spid="48"/>
                                        </p:tgtEl>
                                      </p:cBhvr>
                                    </p:animEffect>
                                  </p:childTnLst>
                                </p:cTn>
                              </p:par>
                            </p:childTnLst>
                          </p:cTn>
                        </p:par>
                        <p:par>
                          <p:cTn id="19" fill="hold">
                            <p:stCondLst>
                              <p:cond delay="2000"/>
                            </p:stCondLst>
                            <p:childTnLst>
                              <p:par>
                                <p:cTn id="20" presetID="53" presetClass="entr" presetSubtype="16" fill="hold" grpId="0" nodeType="afterEffect">
                                  <p:stCondLst>
                                    <p:cond delay="0"/>
                                  </p:stCondLst>
                                  <p:childTnLst>
                                    <p:set>
                                      <p:cBhvr>
                                        <p:cTn id="21" dur="1" fill="hold">
                                          <p:stCondLst>
                                            <p:cond delay="0"/>
                                          </p:stCondLst>
                                        </p:cTn>
                                        <p:tgtEl>
                                          <p:spTgt spid="67"/>
                                        </p:tgtEl>
                                        <p:attrNameLst>
                                          <p:attrName>style.visibility</p:attrName>
                                        </p:attrNameLst>
                                      </p:cBhvr>
                                      <p:to>
                                        <p:strVal val="visible"/>
                                      </p:to>
                                    </p:set>
                                    <p:anim calcmode="lin" valueType="num">
                                      <p:cBhvr>
                                        <p:cTn id="22" dur="500" fill="hold"/>
                                        <p:tgtEl>
                                          <p:spTgt spid="67"/>
                                        </p:tgtEl>
                                        <p:attrNameLst>
                                          <p:attrName>ppt_w</p:attrName>
                                        </p:attrNameLst>
                                      </p:cBhvr>
                                      <p:tavLst>
                                        <p:tav tm="0">
                                          <p:val>
                                            <p:fltVal val="0"/>
                                          </p:val>
                                        </p:tav>
                                        <p:tav tm="100000">
                                          <p:val>
                                            <p:strVal val="#ppt_w"/>
                                          </p:val>
                                        </p:tav>
                                      </p:tavLst>
                                    </p:anim>
                                    <p:anim calcmode="lin" valueType="num">
                                      <p:cBhvr>
                                        <p:cTn id="23" dur="500" fill="hold"/>
                                        <p:tgtEl>
                                          <p:spTgt spid="67"/>
                                        </p:tgtEl>
                                        <p:attrNameLst>
                                          <p:attrName>ppt_h</p:attrName>
                                        </p:attrNameLst>
                                      </p:cBhvr>
                                      <p:tavLst>
                                        <p:tav tm="0">
                                          <p:val>
                                            <p:fltVal val="0"/>
                                          </p:val>
                                        </p:tav>
                                        <p:tav tm="100000">
                                          <p:val>
                                            <p:strVal val="#ppt_h"/>
                                          </p:val>
                                        </p:tav>
                                      </p:tavLst>
                                    </p:anim>
                                    <p:animEffect transition="in" filter="fade">
                                      <p:cBhvr>
                                        <p:cTn id="24" dur="500"/>
                                        <p:tgtEl>
                                          <p:spTgt spid="67"/>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66"/>
                                        </p:tgtEl>
                                        <p:attrNameLst>
                                          <p:attrName>style.visibility</p:attrName>
                                        </p:attrNameLst>
                                      </p:cBhvr>
                                      <p:to>
                                        <p:strVal val="visible"/>
                                      </p:to>
                                    </p:set>
                                    <p:anim calcmode="lin" valueType="num">
                                      <p:cBhvr>
                                        <p:cTn id="27" dur="500" fill="hold"/>
                                        <p:tgtEl>
                                          <p:spTgt spid="66"/>
                                        </p:tgtEl>
                                        <p:attrNameLst>
                                          <p:attrName>ppt_w</p:attrName>
                                        </p:attrNameLst>
                                      </p:cBhvr>
                                      <p:tavLst>
                                        <p:tav tm="0">
                                          <p:val>
                                            <p:fltVal val="0"/>
                                          </p:val>
                                        </p:tav>
                                        <p:tav tm="100000">
                                          <p:val>
                                            <p:strVal val="#ppt_w"/>
                                          </p:val>
                                        </p:tav>
                                      </p:tavLst>
                                    </p:anim>
                                    <p:anim calcmode="lin" valueType="num">
                                      <p:cBhvr>
                                        <p:cTn id="28" dur="500" fill="hold"/>
                                        <p:tgtEl>
                                          <p:spTgt spid="66"/>
                                        </p:tgtEl>
                                        <p:attrNameLst>
                                          <p:attrName>ppt_h</p:attrName>
                                        </p:attrNameLst>
                                      </p:cBhvr>
                                      <p:tavLst>
                                        <p:tav tm="0">
                                          <p:val>
                                            <p:fltVal val="0"/>
                                          </p:val>
                                        </p:tav>
                                        <p:tav tm="100000">
                                          <p:val>
                                            <p:strVal val="#ppt_h"/>
                                          </p:val>
                                        </p:tav>
                                      </p:tavLst>
                                    </p:anim>
                                    <p:animEffect transition="in" filter="fade">
                                      <p:cBhvr>
                                        <p:cTn id="29" dur="500"/>
                                        <p:tgtEl>
                                          <p:spTgt spid="66"/>
                                        </p:tgtEl>
                                      </p:cBhvr>
                                    </p:animEffect>
                                  </p:childTnLst>
                                </p:cTn>
                              </p:par>
                            </p:childTnLst>
                          </p:cTn>
                        </p:par>
                        <p:par>
                          <p:cTn id="30" fill="hold">
                            <p:stCondLst>
                              <p:cond delay="2500"/>
                            </p:stCondLst>
                            <p:childTnLst>
                              <p:par>
                                <p:cTn id="31" presetID="31" presetClass="entr" presetSubtype="0" fill="hold" grpId="0" nodeType="afterEffect">
                                  <p:stCondLst>
                                    <p:cond delay="0"/>
                                  </p:stCondLst>
                                  <p:childTnLst>
                                    <p:set>
                                      <p:cBhvr>
                                        <p:cTn id="32" dur="1" fill="hold">
                                          <p:stCondLst>
                                            <p:cond delay="0"/>
                                          </p:stCondLst>
                                        </p:cTn>
                                        <p:tgtEl>
                                          <p:spTgt spid="37"/>
                                        </p:tgtEl>
                                        <p:attrNameLst>
                                          <p:attrName>style.visibility</p:attrName>
                                        </p:attrNameLst>
                                      </p:cBhvr>
                                      <p:to>
                                        <p:strVal val="visible"/>
                                      </p:to>
                                    </p:set>
                                    <p:anim calcmode="lin" valueType="num">
                                      <p:cBhvr>
                                        <p:cTn id="33" dur="1000" fill="hold"/>
                                        <p:tgtEl>
                                          <p:spTgt spid="37"/>
                                        </p:tgtEl>
                                        <p:attrNameLst>
                                          <p:attrName>ppt_w</p:attrName>
                                        </p:attrNameLst>
                                      </p:cBhvr>
                                      <p:tavLst>
                                        <p:tav tm="0">
                                          <p:val>
                                            <p:fltVal val="0"/>
                                          </p:val>
                                        </p:tav>
                                        <p:tav tm="100000">
                                          <p:val>
                                            <p:strVal val="#ppt_w"/>
                                          </p:val>
                                        </p:tav>
                                      </p:tavLst>
                                    </p:anim>
                                    <p:anim calcmode="lin" valueType="num">
                                      <p:cBhvr>
                                        <p:cTn id="34" dur="1000" fill="hold"/>
                                        <p:tgtEl>
                                          <p:spTgt spid="37"/>
                                        </p:tgtEl>
                                        <p:attrNameLst>
                                          <p:attrName>ppt_h</p:attrName>
                                        </p:attrNameLst>
                                      </p:cBhvr>
                                      <p:tavLst>
                                        <p:tav tm="0">
                                          <p:val>
                                            <p:fltVal val="0"/>
                                          </p:val>
                                        </p:tav>
                                        <p:tav tm="100000">
                                          <p:val>
                                            <p:strVal val="#ppt_h"/>
                                          </p:val>
                                        </p:tav>
                                      </p:tavLst>
                                    </p:anim>
                                    <p:anim calcmode="lin" valueType="num">
                                      <p:cBhvr>
                                        <p:cTn id="35" dur="1000" fill="hold"/>
                                        <p:tgtEl>
                                          <p:spTgt spid="37"/>
                                        </p:tgtEl>
                                        <p:attrNameLst>
                                          <p:attrName>style.rotation</p:attrName>
                                        </p:attrNameLst>
                                      </p:cBhvr>
                                      <p:tavLst>
                                        <p:tav tm="0">
                                          <p:val>
                                            <p:fltVal val="90"/>
                                          </p:val>
                                        </p:tav>
                                        <p:tav tm="100000">
                                          <p:val>
                                            <p:fltVal val="0"/>
                                          </p:val>
                                        </p:tav>
                                      </p:tavLst>
                                    </p:anim>
                                    <p:animEffect transition="in" filter="fade">
                                      <p:cBhvr>
                                        <p:cTn id="36" dur="1000"/>
                                        <p:tgtEl>
                                          <p:spTgt spid="37"/>
                                        </p:tgtEl>
                                      </p:cBhvr>
                                    </p:animEffect>
                                  </p:childTnLst>
                                </p:cTn>
                              </p:par>
                              <p:par>
                                <p:cTn id="37" presetID="31" presetClass="entr" presetSubtype="0" fill="hold" grpId="0" nodeType="withEffect">
                                  <p:stCondLst>
                                    <p:cond delay="0"/>
                                  </p:stCondLst>
                                  <p:childTnLst>
                                    <p:set>
                                      <p:cBhvr>
                                        <p:cTn id="38" dur="1" fill="hold">
                                          <p:stCondLst>
                                            <p:cond delay="0"/>
                                          </p:stCondLst>
                                        </p:cTn>
                                        <p:tgtEl>
                                          <p:spTgt spid="38"/>
                                        </p:tgtEl>
                                        <p:attrNameLst>
                                          <p:attrName>style.visibility</p:attrName>
                                        </p:attrNameLst>
                                      </p:cBhvr>
                                      <p:to>
                                        <p:strVal val="visible"/>
                                      </p:to>
                                    </p:set>
                                    <p:anim calcmode="lin" valueType="num">
                                      <p:cBhvr>
                                        <p:cTn id="39" dur="1000" fill="hold"/>
                                        <p:tgtEl>
                                          <p:spTgt spid="38"/>
                                        </p:tgtEl>
                                        <p:attrNameLst>
                                          <p:attrName>ppt_w</p:attrName>
                                        </p:attrNameLst>
                                      </p:cBhvr>
                                      <p:tavLst>
                                        <p:tav tm="0">
                                          <p:val>
                                            <p:fltVal val="0"/>
                                          </p:val>
                                        </p:tav>
                                        <p:tav tm="100000">
                                          <p:val>
                                            <p:strVal val="#ppt_w"/>
                                          </p:val>
                                        </p:tav>
                                      </p:tavLst>
                                    </p:anim>
                                    <p:anim calcmode="lin" valueType="num">
                                      <p:cBhvr>
                                        <p:cTn id="40" dur="1000" fill="hold"/>
                                        <p:tgtEl>
                                          <p:spTgt spid="38"/>
                                        </p:tgtEl>
                                        <p:attrNameLst>
                                          <p:attrName>ppt_h</p:attrName>
                                        </p:attrNameLst>
                                      </p:cBhvr>
                                      <p:tavLst>
                                        <p:tav tm="0">
                                          <p:val>
                                            <p:fltVal val="0"/>
                                          </p:val>
                                        </p:tav>
                                        <p:tav tm="100000">
                                          <p:val>
                                            <p:strVal val="#ppt_h"/>
                                          </p:val>
                                        </p:tav>
                                      </p:tavLst>
                                    </p:anim>
                                    <p:anim calcmode="lin" valueType="num">
                                      <p:cBhvr>
                                        <p:cTn id="41" dur="1000" fill="hold"/>
                                        <p:tgtEl>
                                          <p:spTgt spid="38"/>
                                        </p:tgtEl>
                                        <p:attrNameLst>
                                          <p:attrName>style.rotation</p:attrName>
                                        </p:attrNameLst>
                                      </p:cBhvr>
                                      <p:tavLst>
                                        <p:tav tm="0">
                                          <p:val>
                                            <p:fltVal val="90"/>
                                          </p:val>
                                        </p:tav>
                                        <p:tav tm="100000">
                                          <p:val>
                                            <p:fltVal val="0"/>
                                          </p:val>
                                        </p:tav>
                                      </p:tavLst>
                                    </p:anim>
                                    <p:animEffect transition="in" filter="fade">
                                      <p:cBhvr>
                                        <p:cTn id="42" dur="1000"/>
                                        <p:tgtEl>
                                          <p:spTgt spid="38"/>
                                        </p:tgtEl>
                                      </p:cBhvr>
                                    </p:animEffect>
                                  </p:childTnLst>
                                </p:cTn>
                              </p:par>
                              <p:par>
                                <p:cTn id="43" presetID="31" presetClass="entr" presetSubtype="0" fill="hold" grpId="0" nodeType="withEffect">
                                  <p:stCondLst>
                                    <p:cond delay="0"/>
                                  </p:stCondLst>
                                  <p:childTnLst>
                                    <p:set>
                                      <p:cBhvr>
                                        <p:cTn id="44" dur="1" fill="hold">
                                          <p:stCondLst>
                                            <p:cond delay="0"/>
                                          </p:stCondLst>
                                        </p:cTn>
                                        <p:tgtEl>
                                          <p:spTgt spid="40"/>
                                        </p:tgtEl>
                                        <p:attrNameLst>
                                          <p:attrName>style.visibility</p:attrName>
                                        </p:attrNameLst>
                                      </p:cBhvr>
                                      <p:to>
                                        <p:strVal val="visible"/>
                                      </p:to>
                                    </p:set>
                                    <p:anim calcmode="lin" valueType="num">
                                      <p:cBhvr>
                                        <p:cTn id="45" dur="1000" fill="hold"/>
                                        <p:tgtEl>
                                          <p:spTgt spid="40"/>
                                        </p:tgtEl>
                                        <p:attrNameLst>
                                          <p:attrName>ppt_w</p:attrName>
                                        </p:attrNameLst>
                                      </p:cBhvr>
                                      <p:tavLst>
                                        <p:tav tm="0">
                                          <p:val>
                                            <p:fltVal val="0"/>
                                          </p:val>
                                        </p:tav>
                                        <p:tav tm="100000">
                                          <p:val>
                                            <p:strVal val="#ppt_w"/>
                                          </p:val>
                                        </p:tav>
                                      </p:tavLst>
                                    </p:anim>
                                    <p:anim calcmode="lin" valueType="num">
                                      <p:cBhvr>
                                        <p:cTn id="46" dur="1000" fill="hold"/>
                                        <p:tgtEl>
                                          <p:spTgt spid="40"/>
                                        </p:tgtEl>
                                        <p:attrNameLst>
                                          <p:attrName>ppt_h</p:attrName>
                                        </p:attrNameLst>
                                      </p:cBhvr>
                                      <p:tavLst>
                                        <p:tav tm="0">
                                          <p:val>
                                            <p:fltVal val="0"/>
                                          </p:val>
                                        </p:tav>
                                        <p:tav tm="100000">
                                          <p:val>
                                            <p:strVal val="#ppt_h"/>
                                          </p:val>
                                        </p:tav>
                                      </p:tavLst>
                                    </p:anim>
                                    <p:anim calcmode="lin" valueType="num">
                                      <p:cBhvr>
                                        <p:cTn id="47" dur="1000" fill="hold"/>
                                        <p:tgtEl>
                                          <p:spTgt spid="40"/>
                                        </p:tgtEl>
                                        <p:attrNameLst>
                                          <p:attrName>style.rotation</p:attrName>
                                        </p:attrNameLst>
                                      </p:cBhvr>
                                      <p:tavLst>
                                        <p:tav tm="0">
                                          <p:val>
                                            <p:fltVal val="90"/>
                                          </p:val>
                                        </p:tav>
                                        <p:tav tm="100000">
                                          <p:val>
                                            <p:fltVal val="0"/>
                                          </p:val>
                                        </p:tav>
                                      </p:tavLst>
                                    </p:anim>
                                    <p:animEffect transition="in" filter="fade">
                                      <p:cBhvr>
                                        <p:cTn id="48" dur="1000"/>
                                        <p:tgtEl>
                                          <p:spTgt spid="40"/>
                                        </p:tgtEl>
                                      </p:cBhvr>
                                    </p:animEffect>
                                  </p:childTnLst>
                                </p:cTn>
                              </p:par>
                              <p:par>
                                <p:cTn id="49" presetID="31" presetClass="entr" presetSubtype="0" fill="hold" grpId="0" nodeType="withEffect">
                                  <p:stCondLst>
                                    <p:cond delay="0"/>
                                  </p:stCondLst>
                                  <p:childTnLst>
                                    <p:set>
                                      <p:cBhvr>
                                        <p:cTn id="50" dur="1" fill="hold">
                                          <p:stCondLst>
                                            <p:cond delay="0"/>
                                          </p:stCondLst>
                                        </p:cTn>
                                        <p:tgtEl>
                                          <p:spTgt spid="39"/>
                                        </p:tgtEl>
                                        <p:attrNameLst>
                                          <p:attrName>style.visibility</p:attrName>
                                        </p:attrNameLst>
                                      </p:cBhvr>
                                      <p:to>
                                        <p:strVal val="visible"/>
                                      </p:to>
                                    </p:set>
                                    <p:anim calcmode="lin" valueType="num">
                                      <p:cBhvr>
                                        <p:cTn id="51" dur="1000" fill="hold"/>
                                        <p:tgtEl>
                                          <p:spTgt spid="39"/>
                                        </p:tgtEl>
                                        <p:attrNameLst>
                                          <p:attrName>ppt_w</p:attrName>
                                        </p:attrNameLst>
                                      </p:cBhvr>
                                      <p:tavLst>
                                        <p:tav tm="0">
                                          <p:val>
                                            <p:fltVal val="0"/>
                                          </p:val>
                                        </p:tav>
                                        <p:tav tm="100000">
                                          <p:val>
                                            <p:strVal val="#ppt_w"/>
                                          </p:val>
                                        </p:tav>
                                      </p:tavLst>
                                    </p:anim>
                                    <p:anim calcmode="lin" valueType="num">
                                      <p:cBhvr>
                                        <p:cTn id="52" dur="1000" fill="hold"/>
                                        <p:tgtEl>
                                          <p:spTgt spid="39"/>
                                        </p:tgtEl>
                                        <p:attrNameLst>
                                          <p:attrName>ppt_h</p:attrName>
                                        </p:attrNameLst>
                                      </p:cBhvr>
                                      <p:tavLst>
                                        <p:tav tm="0">
                                          <p:val>
                                            <p:fltVal val="0"/>
                                          </p:val>
                                        </p:tav>
                                        <p:tav tm="100000">
                                          <p:val>
                                            <p:strVal val="#ppt_h"/>
                                          </p:val>
                                        </p:tav>
                                      </p:tavLst>
                                    </p:anim>
                                    <p:anim calcmode="lin" valueType="num">
                                      <p:cBhvr>
                                        <p:cTn id="53" dur="1000" fill="hold"/>
                                        <p:tgtEl>
                                          <p:spTgt spid="39"/>
                                        </p:tgtEl>
                                        <p:attrNameLst>
                                          <p:attrName>style.rotation</p:attrName>
                                        </p:attrNameLst>
                                      </p:cBhvr>
                                      <p:tavLst>
                                        <p:tav tm="0">
                                          <p:val>
                                            <p:fltVal val="90"/>
                                          </p:val>
                                        </p:tav>
                                        <p:tav tm="100000">
                                          <p:val>
                                            <p:fltVal val="0"/>
                                          </p:val>
                                        </p:tav>
                                      </p:tavLst>
                                    </p:anim>
                                    <p:animEffect transition="in" filter="fade">
                                      <p:cBhvr>
                                        <p:cTn id="54" dur="10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p:bldP spid="67" grpId="0"/>
      <p:bldP spid="37" grpId="0" animBg="1"/>
      <p:bldP spid="38" grpId="0" animBg="1"/>
      <p:bldP spid="39" grpId="0" animBg="1"/>
      <p:bldP spid="40"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8411286" y="2417810"/>
            <a:ext cx="2672705" cy="609398"/>
          </a:xfrm>
          <a:prstGeom prst="rect">
            <a:avLst/>
          </a:prstGeom>
        </p:spPr>
        <p:txBody>
          <a:bodyPr wrap="square">
            <a:spAutoFit/>
          </a:bodyPr>
          <a:lstStyle/>
          <a:p>
            <a:pPr marL="0" marR="0" lvl="0" indent="0" algn="just" defTabSz="914400" rtl="0" eaLnBrk="1" fontAlgn="auto" latinLnBrk="0" hangingPunct="1">
              <a:lnSpc>
                <a:spcPct val="12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lumMod val="50000"/>
                    <a:lumOff val="50000"/>
                  </a:prstClr>
                </a:solidFill>
                <a:effectLst/>
                <a:uLnTx/>
                <a:uFillTx/>
                <a:latin typeface="Calibri" panose="020F0502020204030204"/>
                <a:ea typeface="微软雅黑" panose="020B0503020204020204" pitchFamily="34" charset="-122"/>
                <a:cs typeface="+mn-cs"/>
              </a:rPr>
              <a:t>用户可以在投影仪或者计算机上进行演示也可以将演示文稿打印</a:t>
            </a:r>
            <a:endParaRPr kumimoji="0" lang="zh-CN" altLang="en-US" sz="1400" b="0" i="0" u="none" strike="noStrike" kern="1200" cap="none" spc="0" normalizeH="0" baseline="0" noProof="0" dirty="0">
              <a:ln>
                <a:noFill/>
              </a:ln>
              <a:solidFill>
                <a:prstClr val="black">
                  <a:lumMod val="50000"/>
                  <a:lumOff val="50000"/>
                </a:prstClr>
              </a:solidFill>
              <a:effectLst/>
              <a:uLnTx/>
              <a:uFillTx/>
              <a:latin typeface="Calibri" panose="020F0502020204030204"/>
              <a:ea typeface="微软雅黑" panose="020B0503020204020204" pitchFamily="34" charset="-122"/>
              <a:cs typeface="+mn-cs"/>
            </a:endParaRPr>
          </a:p>
        </p:txBody>
      </p:sp>
      <p:sp>
        <p:nvSpPr>
          <p:cNvPr id="4" name="矩形 3"/>
          <p:cNvSpPr/>
          <p:nvPr/>
        </p:nvSpPr>
        <p:spPr>
          <a:xfrm>
            <a:off x="8411286" y="2065186"/>
            <a:ext cx="1826400" cy="338554"/>
          </a:xfrm>
          <a:prstGeom prst="rect">
            <a:avLst/>
          </a:prstGeom>
          <a:solidFill>
            <a:schemeClr val="accent6"/>
          </a:solidFill>
        </p:spPr>
        <p:txBody>
          <a:bodyPr wrap="square">
            <a:spAutoFit/>
          </a:bodyPr>
          <a:lstStyle/>
          <a:p>
            <a:pPr marL="0" marR="0" lvl="0" indent="0" algn="just" defTabSz="914400" rtl="0" eaLnBrk="1" fontAlgn="auto" latinLnBrk="0" hangingPunct="1">
              <a:spcBef>
                <a:spcPts val="0"/>
              </a:spcBef>
              <a:spcAft>
                <a:spcPts val="0"/>
              </a:spcAft>
              <a:buClrTx/>
              <a:buSzTx/>
              <a:buFontTx/>
              <a:buNone/>
              <a:defRPr/>
            </a:pPr>
            <a:r>
              <a:rPr kumimoji="0" lang="zh-CN" altLang="en-US" sz="1600" b="1" i="0" u="none" strike="noStrike" kern="1200" cap="none" spc="0" normalizeH="0" baseline="0" noProof="0" dirty="0">
                <a:ln>
                  <a:noFill/>
                </a:ln>
                <a:solidFill>
                  <a:schemeClr val="bg1"/>
                </a:solidFill>
                <a:effectLst/>
                <a:uLnTx/>
                <a:uFillTx/>
                <a:latin typeface="Calibri" panose="020F0502020204030204"/>
                <a:ea typeface="微软雅黑" panose="020B0503020204020204" pitchFamily="34" charset="-122"/>
                <a:cs typeface="+mn-cs"/>
              </a:rPr>
              <a:t>标题文字添加</a:t>
            </a:r>
            <a:endParaRPr kumimoji="0" lang="zh-CN" altLang="en-US" sz="1600" b="1" i="0" u="none" strike="noStrike" kern="1200" cap="none" spc="0" normalizeH="0" baseline="0" noProof="0" dirty="0">
              <a:ln>
                <a:noFill/>
              </a:ln>
              <a:solidFill>
                <a:schemeClr val="bg1"/>
              </a:solidFill>
              <a:effectLst/>
              <a:uLnTx/>
              <a:uFillTx/>
              <a:latin typeface="Calibri" panose="020F0502020204030204"/>
              <a:ea typeface="微软雅黑" panose="020B0503020204020204" pitchFamily="34" charset="-122"/>
              <a:cs typeface="+mn-cs"/>
            </a:endParaRPr>
          </a:p>
        </p:txBody>
      </p:sp>
      <p:sp>
        <p:nvSpPr>
          <p:cNvPr id="15" name="矩形 14"/>
          <p:cNvSpPr/>
          <p:nvPr/>
        </p:nvSpPr>
        <p:spPr>
          <a:xfrm>
            <a:off x="8411286" y="3896414"/>
            <a:ext cx="2672705" cy="609398"/>
          </a:xfrm>
          <a:prstGeom prst="rect">
            <a:avLst/>
          </a:prstGeom>
        </p:spPr>
        <p:txBody>
          <a:bodyPr wrap="square">
            <a:spAutoFit/>
          </a:bodyPr>
          <a:lstStyle/>
          <a:p>
            <a:pPr marL="0" marR="0" lvl="0" indent="0" algn="just" defTabSz="914400" rtl="0" eaLnBrk="1" fontAlgn="auto" latinLnBrk="0" hangingPunct="1">
              <a:lnSpc>
                <a:spcPct val="12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lumMod val="50000"/>
                    <a:lumOff val="50000"/>
                  </a:prstClr>
                </a:solidFill>
                <a:effectLst/>
                <a:uLnTx/>
                <a:uFillTx/>
                <a:latin typeface="Calibri" panose="020F0502020204030204"/>
                <a:ea typeface="微软雅黑" panose="020B0503020204020204" pitchFamily="34" charset="-122"/>
                <a:cs typeface="+mn-cs"/>
              </a:rPr>
              <a:t>用户可以在投影仪或者计算机上进行演示也可以将演示文稿打印</a:t>
            </a:r>
            <a:endParaRPr kumimoji="0" lang="zh-CN" altLang="en-US" sz="1400" b="0" i="0" u="none" strike="noStrike" kern="1200" cap="none" spc="0" normalizeH="0" baseline="0" noProof="0" dirty="0">
              <a:ln>
                <a:noFill/>
              </a:ln>
              <a:solidFill>
                <a:prstClr val="black">
                  <a:lumMod val="50000"/>
                  <a:lumOff val="50000"/>
                </a:prstClr>
              </a:solidFill>
              <a:effectLst/>
              <a:uLnTx/>
              <a:uFillTx/>
              <a:latin typeface="Calibri" panose="020F0502020204030204"/>
              <a:ea typeface="微软雅黑" panose="020B0503020204020204" pitchFamily="34" charset="-122"/>
              <a:cs typeface="+mn-cs"/>
            </a:endParaRPr>
          </a:p>
        </p:txBody>
      </p:sp>
      <p:sp>
        <p:nvSpPr>
          <p:cNvPr id="16" name="矩形 15"/>
          <p:cNvSpPr/>
          <p:nvPr/>
        </p:nvSpPr>
        <p:spPr>
          <a:xfrm>
            <a:off x="8411286" y="3543790"/>
            <a:ext cx="1826400" cy="338554"/>
          </a:xfrm>
          <a:prstGeom prst="rect">
            <a:avLst/>
          </a:prstGeom>
          <a:solidFill>
            <a:schemeClr val="accent6"/>
          </a:solidFill>
        </p:spPr>
        <p:txBody>
          <a:bodyPr wrap="square">
            <a:spAutoFit/>
          </a:bodyPr>
          <a:lstStyle/>
          <a:p>
            <a:pPr marL="0" marR="0" lvl="0" indent="0" algn="just" defTabSz="914400" rtl="0" eaLnBrk="1" fontAlgn="auto" latinLnBrk="0" hangingPunct="1">
              <a:spcBef>
                <a:spcPts val="0"/>
              </a:spcBef>
              <a:spcAft>
                <a:spcPts val="0"/>
              </a:spcAft>
              <a:buClrTx/>
              <a:buSzTx/>
              <a:buFontTx/>
              <a:buNone/>
              <a:defRPr/>
            </a:pPr>
            <a:r>
              <a:rPr kumimoji="0" lang="zh-CN" altLang="en-US" sz="1600" b="1" i="0" u="none" strike="noStrike" kern="1200" cap="none" spc="0" normalizeH="0" baseline="0" noProof="0" dirty="0">
                <a:ln>
                  <a:noFill/>
                </a:ln>
                <a:solidFill>
                  <a:schemeClr val="bg1"/>
                </a:solidFill>
                <a:effectLst/>
                <a:uLnTx/>
                <a:uFillTx/>
                <a:latin typeface="Calibri" panose="020F0502020204030204"/>
                <a:ea typeface="微软雅黑" panose="020B0503020204020204" pitchFamily="34" charset="-122"/>
                <a:cs typeface="+mn-cs"/>
              </a:rPr>
              <a:t>标题文字添加</a:t>
            </a:r>
            <a:endParaRPr kumimoji="0" lang="zh-CN" altLang="en-US" sz="1600" b="1" i="0" u="none" strike="noStrike" kern="1200" cap="none" spc="0" normalizeH="0" baseline="0" noProof="0" dirty="0">
              <a:ln>
                <a:noFill/>
              </a:ln>
              <a:solidFill>
                <a:schemeClr val="bg1"/>
              </a:solidFill>
              <a:effectLst/>
              <a:uLnTx/>
              <a:uFillTx/>
              <a:latin typeface="Calibri" panose="020F0502020204030204"/>
              <a:ea typeface="微软雅黑" panose="020B0503020204020204" pitchFamily="34" charset="-122"/>
              <a:cs typeface="+mn-cs"/>
            </a:endParaRPr>
          </a:p>
        </p:txBody>
      </p:sp>
      <p:sp>
        <p:nvSpPr>
          <p:cNvPr id="35" name="矩形 34"/>
          <p:cNvSpPr/>
          <p:nvPr/>
        </p:nvSpPr>
        <p:spPr>
          <a:xfrm>
            <a:off x="1108009" y="2417810"/>
            <a:ext cx="2672705" cy="609398"/>
          </a:xfrm>
          <a:prstGeom prst="rect">
            <a:avLst/>
          </a:prstGeom>
        </p:spPr>
        <p:txBody>
          <a:bodyPr wrap="square">
            <a:spAutoFit/>
          </a:bodyPr>
          <a:lstStyle/>
          <a:p>
            <a:pPr marL="0" marR="0" lvl="0" indent="0" algn="r" defTabSz="914400" rtl="0" eaLnBrk="1" fontAlgn="auto" latinLnBrk="0" hangingPunct="1">
              <a:lnSpc>
                <a:spcPct val="12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lumMod val="50000"/>
                    <a:lumOff val="50000"/>
                  </a:prstClr>
                </a:solidFill>
                <a:effectLst/>
                <a:uLnTx/>
                <a:uFillTx/>
                <a:latin typeface="Calibri" panose="020F0502020204030204"/>
                <a:ea typeface="微软雅黑" panose="020B0503020204020204" pitchFamily="34" charset="-122"/>
                <a:cs typeface="+mn-cs"/>
              </a:rPr>
              <a:t>用户可以在投影仪或者计算机上进行演示也可以将演示文稿打印</a:t>
            </a:r>
            <a:endParaRPr kumimoji="0" lang="zh-CN" altLang="en-US" sz="1400" b="0" i="0" u="none" strike="noStrike" kern="1200" cap="none" spc="0" normalizeH="0" baseline="0" noProof="0" dirty="0">
              <a:ln>
                <a:noFill/>
              </a:ln>
              <a:solidFill>
                <a:prstClr val="black">
                  <a:lumMod val="50000"/>
                  <a:lumOff val="50000"/>
                </a:prstClr>
              </a:solidFill>
              <a:effectLst/>
              <a:uLnTx/>
              <a:uFillTx/>
              <a:latin typeface="Calibri" panose="020F0502020204030204"/>
              <a:ea typeface="微软雅黑" panose="020B0503020204020204" pitchFamily="34" charset="-122"/>
              <a:cs typeface="+mn-cs"/>
            </a:endParaRPr>
          </a:p>
        </p:txBody>
      </p:sp>
      <p:sp>
        <p:nvSpPr>
          <p:cNvPr id="36" name="矩形 35"/>
          <p:cNvSpPr/>
          <p:nvPr/>
        </p:nvSpPr>
        <p:spPr>
          <a:xfrm>
            <a:off x="1954314" y="2065186"/>
            <a:ext cx="1826400" cy="338554"/>
          </a:xfrm>
          <a:prstGeom prst="rect">
            <a:avLst/>
          </a:prstGeom>
          <a:solidFill>
            <a:schemeClr val="accent6"/>
          </a:solidFill>
        </p:spPr>
        <p:txBody>
          <a:bodyPr wrap="square">
            <a:spAutoFit/>
          </a:bodyPr>
          <a:lstStyle/>
          <a:p>
            <a:pPr marL="0" marR="0" lvl="0" indent="0" algn="r" defTabSz="914400" rtl="0" eaLnBrk="1" fontAlgn="auto" latinLnBrk="0" hangingPunct="1">
              <a:spcBef>
                <a:spcPts val="0"/>
              </a:spcBef>
              <a:spcAft>
                <a:spcPts val="0"/>
              </a:spcAft>
              <a:buClrTx/>
              <a:buSzTx/>
              <a:buFontTx/>
              <a:buNone/>
              <a:defRPr/>
            </a:pPr>
            <a:r>
              <a:rPr kumimoji="0" lang="zh-CN" altLang="en-US" sz="1600" b="1" i="0" u="none" strike="noStrike" kern="1200" cap="none" spc="0" normalizeH="0" baseline="0" noProof="0" dirty="0">
                <a:ln>
                  <a:noFill/>
                </a:ln>
                <a:solidFill>
                  <a:schemeClr val="bg1"/>
                </a:solidFill>
                <a:effectLst/>
                <a:uLnTx/>
                <a:uFillTx/>
                <a:latin typeface="Calibri" panose="020F0502020204030204"/>
                <a:ea typeface="微软雅黑" panose="020B0503020204020204" pitchFamily="34" charset="-122"/>
                <a:cs typeface="+mn-cs"/>
              </a:rPr>
              <a:t>标题文字添加</a:t>
            </a:r>
            <a:endParaRPr kumimoji="0" lang="zh-CN" altLang="en-US" sz="1600" b="1" i="0" u="none" strike="noStrike" kern="1200" cap="none" spc="0" normalizeH="0" baseline="0" noProof="0" dirty="0">
              <a:ln>
                <a:noFill/>
              </a:ln>
              <a:solidFill>
                <a:schemeClr val="bg1"/>
              </a:solidFill>
              <a:effectLst/>
              <a:uLnTx/>
              <a:uFillTx/>
              <a:latin typeface="Calibri" panose="020F0502020204030204"/>
              <a:ea typeface="微软雅黑" panose="020B0503020204020204" pitchFamily="34" charset="-122"/>
              <a:cs typeface="+mn-cs"/>
            </a:endParaRPr>
          </a:p>
        </p:txBody>
      </p:sp>
      <p:sp>
        <p:nvSpPr>
          <p:cNvPr id="39" name="矩形 38"/>
          <p:cNvSpPr/>
          <p:nvPr/>
        </p:nvSpPr>
        <p:spPr>
          <a:xfrm>
            <a:off x="1108009" y="3896414"/>
            <a:ext cx="2672705" cy="609398"/>
          </a:xfrm>
          <a:prstGeom prst="rect">
            <a:avLst/>
          </a:prstGeom>
        </p:spPr>
        <p:txBody>
          <a:bodyPr wrap="square">
            <a:spAutoFit/>
          </a:bodyPr>
          <a:lstStyle/>
          <a:p>
            <a:pPr marL="0" marR="0" lvl="0" indent="0" algn="r" defTabSz="914400" rtl="0" eaLnBrk="1" fontAlgn="auto" latinLnBrk="0" hangingPunct="1">
              <a:lnSpc>
                <a:spcPct val="12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lumMod val="50000"/>
                    <a:lumOff val="50000"/>
                  </a:prstClr>
                </a:solidFill>
                <a:effectLst/>
                <a:uLnTx/>
                <a:uFillTx/>
                <a:latin typeface="Calibri" panose="020F0502020204030204"/>
                <a:ea typeface="微软雅黑" panose="020B0503020204020204" pitchFamily="34" charset="-122"/>
                <a:cs typeface="+mn-cs"/>
              </a:rPr>
              <a:t>用户可以在投影仪或者计算机上进行演示也可以将演示文稿打印</a:t>
            </a:r>
            <a:endParaRPr kumimoji="0" lang="zh-CN" altLang="en-US" sz="1400" b="0" i="0" u="none" strike="noStrike" kern="1200" cap="none" spc="0" normalizeH="0" baseline="0" noProof="0" dirty="0">
              <a:ln>
                <a:noFill/>
              </a:ln>
              <a:solidFill>
                <a:prstClr val="black">
                  <a:lumMod val="50000"/>
                  <a:lumOff val="50000"/>
                </a:prstClr>
              </a:solidFill>
              <a:effectLst/>
              <a:uLnTx/>
              <a:uFillTx/>
              <a:latin typeface="Calibri" panose="020F0502020204030204"/>
              <a:ea typeface="微软雅黑" panose="020B0503020204020204" pitchFamily="34" charset="-122"/>
              <a:cs typeface="+mn-cs"/>
            </a:endParaRPr>
          </a:p>
        </p:txBody>
      </p:sp>
      <p:sp>
        <p:nvSpPr>
          <p:cNvPr id="40" name="矩形 39"/>
          <p:cNvSpPr/>
          <p:nvPr/>
        </p:nvSpPr>
        <p:spPr>
          <a:xfrm>
            <a:off x="1954314" y="3543790"/>
            <a:ext cx="1826400" cy="338554"/>
          </a:xfrm>
          <a:prstGeom prst="rect">
            <a:avLst/>
          </a:prstGeom>
          <a:solidFill>
            <a:schemeClr val="accent6"/>
          </a:solidFill>
        </p:spPr>
        <p:txBody>
          <a:bodyPr wrap="square">
            <a:spAutoFit/>
          </a:bodyPr>
          <a:lstStyle/>
          <a:p>
            <a:pPr marL="0" marR="0" lvl="0" indent="0" algn="r" defTabSz="914400" rtl="0" eaLnBrk="1" fontAlgn="auto" latinLnBrk="0" hangingPunct="1">
              <a:spcBef>
                <a:spcPts val="0"/>
              </a:spcBef>
              <a:spcAft>
                <a:spcPts val="0"/>
              </a:spcAft>
              <a:buClrTx/>
              <a:buSzTx/>
              <a:buFontTx/>
              <a:buNone/>
              <a:defRPr/>
            </a:pPr>
            <a:r>
              <a:rPr kumimoji="0" lang="zh-CN" altLang="en-US" sz="1600" b="1" i="0" u="none" strike="noStrike" kern="1200" cap="none" spc="0" normalizeH="0" baseline="0" noProof="0" dirty="0">
                <a:ln>
                  <a:noFill/>
                </a:ln>
                <a:solidFill>
                  <a:schemeClr val="bg1"/>
                </a:solidFill>
                <a:effectLst/>
                <a:uLnTx/>
                <a:uFillTx/>
                <a:latin typeface="Calibri" panose="020F0502020204030204"/>
                <a:ea typeface="微软雅黑" panose="020B0503020204020204" pitchFamily="34" charset="-122"/>
                <a:cs typeface="+mn-cs"/>
              </a:rPr>
              <a:t>标题文字添加</a:t>
            </a:r>
            <a:endParaRPr kumimoji="0" lang="zh-CN" altLang="en-US" sz="1600" b="1" i="0" u="none" strike="noStrike" kern="1200" cap="none" spc="0" normalizeH="0" baseline="0" noProof="0" dirty="0">
              <a:ln>
                <a:noFill/>
              </a:ln>
              <a:solidFill>
                <a:schemeClr val="bg1"/>
              </a:solidFill>
              <a:effectLst/>
              <a:uLnTx/>
              <a:uFillTx/>
              <a:latin typeface="Calibri" panose="020F0502020204030204"/>
              <a:ea typeface="微软雅黑" panose="020B0503020204020204" pitchFamily="34" charset="-122"/>
              <a:cs typeface="+mn-cs"/>
            </a:endParaRPr>
          </a:p>
        </p:txBody>
      </p:sp>
      <p:sp>
        <p:nvSpPr>
          <p:cNvPr id="27" name="矩形 26"/>
          <p:cNvSpPr/>
          <p:nvPr/>
        </p:nvSpPr>
        <p:spPr>
          <a:xfrm>
            <a:off x="874714" y="5070319"/>
            <a:ext cx="10442574" cy="609398"/>
          </a:xfrm>
          <a:prstGeom prst="rect">
            <a:avLst/>
          </a:prstGeom>
        </p:spPr>
        <p:txBody>
          <a:bodyPr wrap="square">
            <a:spAutoFit/>
          </a:bodyPr>
          <a:lstStyle/>
          <a:p>
            <a:pPr algn="ct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用户可以在投影仪或者计算机上进行演示，也可以将演示文稿打印出来，制作成胶片，以便应用到更广泛的领域中。利用</a:t>
            </a:r>
            <a:r>
              <a:rPr lang="en-US" altLang="zh-CN" sz="1400" dirty="0">
                <a:solidFill>
                  <a:schemeClr val="tx1">
                    <a:lumMod val="50000"/>
                    <a:lumOff val="50000"/>
                  </a:schemeClr>
                </a:solidFill>
              </a:rPr>
              <a:t>Microsoft Office PowerPoint</a:t>
            </a:r>
            <a:r>
              <a:rPr lang="zh-CN" altLang="en-US" sz="1400" dirty="0">
                <a:solidFill>
                  <a:schemeClr val="tx1">
                    <a:lumMod val="50000"/>
                    <a:lumOff val="50000"/>
                  </a:schemeClr>
                </a:solidFill>
              </a:rPr>
              <a:t>不仅可以创建演示文稿，还可以在互联网上召开面对面会议、远程会议或在网上给观众展示演示文稿</a:t>
            </a:r>
            <a:endParaRPr lang="zh-CN" altLang="en-US" sz="1400" dirty="0">
              <a:solidFill>
                <a:schemeClr val="tx1">
                  <a:lumMod val="50000"/>
                  <a:lumOff val="50000"/>
                </a:schemeClr>
              </a:solidFill>
            </a:endParaRPr>
          </a:p>
        </p:txBody>
      </p:sp>
      <p:sp>
        <p:nvSpPr>
          <p:cNvPr id="28" name="Freeform 49"/>
          <p:cNvSpPr>
            <a:spLocks noEditPoints="1"/>
          </p:cNvSpPr>
          <p:nvPr/>
        </p:nvSpPr>
        <p:spPr bwMode="auto">
          <a:xfrm>
            <a:off x="3879929" y="3597922"/>
            <a:ext cx="394960" cy="396268"/>
          </a:xfrm>
          <a:custGeom>
            <a:avLst/>
            <a:gdLst>
              <a:gd name="T0" fmla="*/ 64 w 128"/>
              <a:gd name="T1" fmla="*/ 0 h 128"/>
              <a:gd name="T2" fmla="*/ 0 w 128"/>
              <a:gd name="T3" fmla="*/ 64 h 128"/>
              <a:gd name="T4" fmla="*/ 64 w 128"/>
              <a:gd name="T5" fmla="*/ 128 h 128"/>
              <a:gd name="T6" fmla="*/ 128 w 128"/>
              <a:gd name="T7" fmla="*/ 64 h 128"/>
              <a:gd name="T8" fmla="*/ 64 w 128"/>
              <a:gd name="T9" fmla="*/ 0 h 128"/>
              <a:gd name="T10" fmla="*/ 64 w 128"/>
              <a:gd name="T11" fmla="*/ 120 h 128"/>
              <a:gd name="T12" fmla="*/ 8 w 128"/>
              <a:gd name="T13" fmla="*/ 64 h 128"/>
              <a:gd name="T14" fmla="*/ 64 w 128"/>
              <a:gd name="T15" fmla="*/ 8 h 128"/>
              <a:gd name="T16" fmla="*/ 120 w 128"/>
              <a:gd name="T17" fmla="*/ 64 h 128"/>
              <a:gd name="T18" fmla="*/ 64 w 128"/>
              <a:gd name="T19" fmla="*/ 120 h 128"/>
              <a:gd name="T20" fmla="*/ 88 w 128"/>
              <a:gd name="T21" fmla="*/ 60 h 128"/>
              <a:gd name="T22" fmla="*/ 68 w 128"/>
              <a:gd name="T23" fmla="*/ 60 h 128"/>
              <a:gd name="T24" fmla="*/ 68 w 128"/>
              <a:gd name="T25" fmla="*/ 32 h 128"/>
              <a:gd name="T26" fmla="*/ 64 w 128"/>
              <a:gd name="T27" fmla="*/ 28 h 128"/>
              <a:gd name="T28" fmla="*/ 60 w 128"/>
              <a:gd name="T29" fmla="*/ 32 h 128"/>
              <a:gd name="T30" fmla="*/ 60 w 128"/>
              <a:gd name="T31" fmla="*/ 64 h 128"/>
              <a:gd name="T32" fmla="*/ 64 w 128"/>
              <a:gd name="T33" fmla="*/ 68 h 128"/>
              <a:gd name="T34" fmla="*/ 88 w 128"/>
              <a:gd name="T35" fmla="*/ 68 h 128"/>
              <a:gd name="T36" fmla="*/ 92 w 128"/>
              <a:gd name="T37" fmla="*/ 64 h 128"/>
              <a:gd name="T38" fmla="*/ 88 w 128"/>
              <a:gd name="T39" fmla="*/ 6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28" h="128">
                <a:moveTo>
                  <a:pt x="64" y="0"/>
                </a:moveTo>
                <a:cubicBezTo>
                  <a:pt x="28" y="0"/>
                  <a:pt x="0" y="28"/>
                  <a:pt x="0" y="64"/>
                </a:cubicBezTo>
                <a:cubicBezTo>
                  <a:pt x="0" y="99"/>
                  <a:pt x="28" y="128"/>
                  <a:pt x="64" y="128"/>
                </a:cubicBezTo>
                <a:cubicBezTo>
                  <a:pt x="99" y="128"/>
                  <a:pt x="128" y="99"/>
                  <a:pt x="128" y="64"/>
                </a:cubicBezTo>
                <a:cubicBezTo>
                  <a:pt x="128" y="28"/>
                  <a:pt x="99" y="0"/>
                  <a:pt x="64" y="0"/>
                </a:cubicBezTo>
                <a:close/>
                <a:moveTo>
                  <a:pt x="64" y="120"/>
                </a:moveTo>
                <a:cubicBezTo>
                  <a:pt x="33" y="120"/>
                  <a:pt x="8" y="95"/>
                  <a:pt x="8" y="64"/>
                </a:cubicBezTo>
                <a:cubicBezTo>
                  <a:pt x="8" y="33"/>
                  <a:pt x="33" y="8"/>
                  <a:pt x="64" y="8"/>
                </a:cubicBezTo>
                <a:cubicBezTo>
                  <a:pt x="95" y="8"/>
                  <a:pt x="120" y="33"/>
                  <a:pt x="120" y="64"/>
                </a:cubicBezTo>
                <a:cubicBezTo>
                  <a:pt x="120" y="95"/>
                  <a:pt x="95" y="120"/>
                  <a:pt x="64" y="120"/>
                </a:cubicBezTo>
                <a:close/>
                <a:moveTo>
                  <a:pt x="88" y="60"/>
                </a:moveTo>
                <a:cubicBezTo>
                  <a:pt x="68" y="60"/>
                  <a:pt x="68" y="60"/>
                  <a:pt x="68" y="60"/>
                </a:cubicBezTo>
                <a:cubicBezTo>
                  <a:pt x="68" y="32"/>
                  <a:pt x="68" y="32"/>
                  <a:pt x="68" y="32"/>
                </a:cubicBezTo>
                <a:cubicBezTo>
                  <a:pt x="68" y="30"/>
                  <a:pt x="66" y="28"/>
                  <a:pt x="64" y="28"/>
                </a:cubicBezTo>
                <a:cubicBezTo>
                  <a:pt x="61" y="28"/>
                  <a:pt x="60" y="30"/>
                  <a:pt x="60" y="32"/>
                </a:cubicBezTo>
                <a:cubicBezTo>
                  <a:pt x="60" y="64"/>
                  <a:pt x="60" y="64"/>
                  <a:pt x="60" y="64"/>
                </a:cubicBezTo>
                <a:cubicBezTo>
                  <a:pt x="60" y="66"/>
                  <a:pt x="61" y="68"/>
                  <a:pt x="64" y="68"/>
                </a:cubicBezTo>
                <a:cubicBezTo>
                  <a:pt x="88" y="68"/>
                  <a:pt x="88" y="68"/>
                  <a:pt x="88" y="68"/>
                </a:cubicBezTo>
                <a:cubicBezTo>
                  <a:pt x="90" y="68"/>
                  <a:pt x="92" y="66"/>
                  <a:pt x="92" y="64"/>
                </a:cubicBezTo>
                <a:cubicBezTo>
                  <a:pt x="92" y="62"/>
                  <a:pt x="90" y="60"/>
                  <a:pt x="88" y="60"/>
                </a:cubicBezTo>
                <a:close/>
              </a:path>
            </a:pathLst>
          </a:custGeom>
          <a:solidFill>
            <a:schemeClr val="accent6"/>
          </a:solidFill>
          <a:ln>
            <a:noFill/>
          </a:ln>
        </p:spPr>
        <p:txBody>
          <a:bodyPr vert="horz" wrap="square" lIns="91440" tIns="45720" rIns="91440" bIns="45720" numCol="1" anchor="t" anchorCtr="0" compatLnSpc="1"/>
          <a:lstStyle/>
          <a:p>
            <a:endParaRPr lang="zh-CN" altLang="en-US">
              <a:solidFill>
                <a:prstClr val="black"/>
              </a:solidFill>
              <a:latin typeface="DINOT-Bold"/>
            </a:endParaRPr>
          </a:p>
        </p:txBody>
      </p:sp>
      <p:sp>
        <p:nvSpPr>
          <p:cNvPr id="29" name="Freeform 80"/>
          <p:cNvSpPr>
            <a:spLocks noEditPoints="1"/>
          </p:cNvSpPr>
          <p:nvPr/>
        </p:nvSpPr>
        <p:spPr bwMode="auto">
          <a:xfrm>
            <a:off x="3879613" y="2111679"/>
            <a:ext cx="396268" cy="346568"/>
          </a:xfrm>
          <a:custGeom>
            <a:avLst/>
            <a:gdLst>
              <a:gd name="T0" fmla="*/ 77 w 128"/>
              <a:gd name="T1" fmla="*/ 93 h 112"/>
              <a:gd name="T2" fmla="*/ 72 w 128"/>
              <a:gd name="T3" fmla="*/ 97 h 112"/>
              <a:gd name="T4" fmla="*/ 72 w 128"/>
              <a:gd name="T5" fmla="*/ 64 h 112"/>
              <a:gd name="T6" fmla="*/ 68 w 128"/>
              <a:gd name="T7" fmla="*/ 60 h 112"/>
              <a:gd name="T8" fmla="*/ 68 w 128"/>
              <a:gd name="T9" fmla="*/ 60 h 112"/>
              <a:gd name="T10" fmla="*/ 64 w 128"/>
              <a:gd name="T11" fmla="*/ 64 h 112"/>
              <a:gd name="T12" fmla="*/ 64 w 128"/>
              <a:gd name="T13" fmla="*/ 97 h 112"/>
              <a:gd name="T14" fmla="*/ 59 w 128"/>
              <a:gd name="T15" fmla="*/ 93 h 112"/>
              <a:gd name="T16" fmla="*/ 53 w 128"/>
              <a:gd name="T17" fmla="*/ 93 h 112"/>
              <a:gd name="T18" fmla="*/ 53 w 128"/>
              <a:gd name="T19" fmla="*/ 99 h 112"/>
              <a:gd name="T20" fmla="*/ 65 w 128"/>
              <a:gd name="T21" fmla="*/ 110 h 112"/>
              <a:gd name="T22" fmla="*/ 68 w 128"/>
              <a:gd name="T23" fmla="*/ 112 h 112"/>
              <a:gd name="T24" fmla="*/ 71 w 128"/>
              <a:gd name="T25" fmla="*/ 110 h 112"/>
              <a:gd name="T26" fmla="*/ 83 w 128"/>
              <a:gd name="T27" fmla="*/ 99 h 112"/>
              <a:gd name="T28" fmla="*/ 83 w 128"/>
              <a:gd name="T29" fmla="*/ 93 h 112"/>
              <a:gd name="T30" fmla="*/ 77 w 128"/>
              <a:gd name="T31" fmla="*/ 93 h 112"/>
              <a:gd name="T32" fmla="*/ 111 w 128"/>
              <a:gd name="T33" fmla="*/ 42 h 112"/>
              <a:gd name="T34" fmla="*/ 111 w 128"/>
              <a:gd name="T35" fmla="*/ 42 h 112"/>
              <a:gd name="T36" fmla="*/ 101 w 128"/>
              <a:gd name="T37" fmla="*/ 12 h 112"/>
              <a:gd name="T38" fmla="*/ 77 w 128"/>
              <a:gd name="T39" fmla="*/ 0 h 112"/>
              <a:gd name="T40" fmla="*/ 43 w 128"/>
              <a:gd name="T41" fmla="*/ 21 h 112"/>
              <a:gd name="T42" fmla="*/ 43 w 128"/>
              <a:gd name="T43" fmla="*/ 21 h 112"/>
              <a:gd name="T44" fmla="*/ 37 w 128"/>
              <a:gd name="T45" fmla="*/ 20 h 112"/>
              <a:gd name="T46" fmla="*/ 26 w 128"/>
              <a:gd name="T47" fmla="*/ 24 h 112"/>
              <a:gd name="T48" fmla="*/ 12 w 128"/>
              <a:gd name="T49" fmla="*/ 50 h 112"/>
              <a:gd name="T50" fmla="*/ 12 w 128"/>
              <a:gd name="T51" fmla="*/ 50 h 112"/>
              <a:gd name="T52" fmla="*/ 0 w 128"/>
              <a:gd name="T53" fmla="*/ 70 h 112"/>
              <a:gd name="T54" fmla="*/ 0 w 128"/>
              <a:gd name="T55" fmla="*/ 74 h 112"/>
              <a:gd name="T56" fmla="*/ 22 w 128"/>
              <a:gd name="T57" fmla="*/ 96 h 112"/>
              <a:gd name="T58" fmla="*/ 40 w 128"/>
              <a:gd name="T59" fmla="*/ 96 h 112"/>
              <a:gd name="T60" fmla="*/ 40 w 128"/>
              <a:gd name="T61" fmla="*/ 96 h 112"/>
              <a:gd name="T62" fmla="*/ 44 w 128"/>
              <a:gd name="T63" fmla="*/ 92 h 112"/>
              <a:gd name="T64" fmla="*/ 40 w 128"/>
              <a:gd name="T65" fmla="*/ 88 h 112"/>
              <a:gd name="T66" fmla="*/ 24 w 128"/>
              <a:gd name="T67" fmla="*/ 88 h 112"/>
              <a:gd name="T68" fmla="*/ 8 w 128"/>
              <a:gd name="T69" fmla="*/ 72 h 112"/>
              <a:gd name="T70" fmla="*/ 23 w 128"/>
              <a:gd name="T71" fmla="*/ 56 h 112"/>
              <a:gd name="T72" fmla="*/ 20 w 128"/>
              <a:gd name="T73" fmla="*/ 46 h 112"/>
              <a:gd name="T74" fmla="*/ 38 w 128"/>
              <a:gd name="T75" fmla="*/ 28 h 112"/>
              <a:gd name="T76" fmla="*/ 48 w 128"/>
              <a:gd name="T77" fmla="*/ 31 h 112"/>
              <a:gd name="T78" fmla="*/ 76 w 128"/>
              <a:gd name="T79" fmla="*/ 8 h 112"/>
              <a:gd name="T80" fmla="*/ 104 w 128"/>
              <a:gd name="T81" fmla="*/ 36 h 112"/>
              <a:gd name="T82" fmla="*/ 101 w 128"/>
              <a:gd name="T83" fmla="*/ 48 h 112"/>
              <a:gd name="T84" fmla="*/ 120 w 128"/>
              <a:gd name="T85" fmla="*/ 68 h 112"/>
              <a:gd name="T86" fmla="*/ 100 w 128"/>
              <a:gd name="T87" fmla="*/ 88 h 112"/>
              <a:gd name="T88" fmla="*/ 96 w 128"/>
              <a:gd name="T89" fmla="*/ 88 h 112"/>
              <a:gd name="T90" fmla="*/ 92 w 128"/>
              <a:gd name="T91" fmla="*/ 92 h 112"/>
              <a:gd name="T92" fmla="*/ 96 w 128"/>
              <a:gd name="T93" fmla="*/ 96 h 112"/>
              <a:gd name="T94" fmla="*/ 96 w 128"/>
              <a:gd name="T95" fmla="*/ 96 h 112"/>
              <a:gd name="T96" fmla="*/ 98 w 128"/>
              <a:gd name="T97" fmla="*/ 96 h 112"/>
              <a:gd name="T98" fmla="*/ 127 w 128"/>
              <a:gd name="T99" fmla="*/ 69 h 112"/>
              <a:gd name="T100" fmla="*/ 111 w 128"/>
              <a:gd name="T101" fmla="*/ 4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28" h="112">
                <a:moveTo>
                  <a:pt x="77" y="93"/>
                </a:moveTo>
                <a:cubicBezTo>
                  <a:pt x="72" y="97"/>
                  <a:pt x="72" y="97"/>
                  <a:pt x="72" y="97"/>
                </a:cubicBezTo>
                <a:cubicBezTo>
                  <a:pt x="72" y="64"/>
                  <a:pt x="72" y="64"/>
                  <a:pt x="72" y="64"/>
                </a:cubicBezTo>
                <a:cubicBezTo>
                  <a:pt x="72" y="61"/>
                  <a:pt x="70" y="60"/>
                  <a:pt x="68" y="60"/>
                </a:cubicBezTo>
                <a:cubicBezTo>
                  <a:pt x="68" y="60"/>
                  <a:pt x="68" y="60"/>
                  <a:pt x="68" y="60"/>
                </a:cubicBezTo>
                <a:cubicBezTo>
                  <a:pt x="66" y="60"/>
                  <a:pt x="64" y="61"/>
                  <a:pt x="64" y="64"/>
                </a:cubicBezTo>
                <a:cubicBezTo>
                  <a:pt x="64" y="97"/>
                  <a:pt x="64" y="97"/>
                  <a:pt x="64" y="97"/>
                </a:cubicBezTo>
                <a:cubicBezTo>
                  <a:pt x="59" y="93"/>
                  <a:pt x="59" y="93"/>
                  <a:pt x="59" y="93"/>
                </a:cubicBezTo>
                <a:cubicBezTo>
                  <a:pt x="58" y="91"/>
                  <a:pt x="55" y="91"/>
                  <a:pt x="53" y="93"/>
                </a:cubicBezTo>
                <a:cubicBezTo>
                  <a:pt x="52" y="95"/>
                  <a:pt x="52" y="97"/>
                  <a:pt x="53" y="99"/>
                </a:cubicBezTo>
                <a:cubicBezTo>
                  <a:pt x="65" y="110"/>
                  <a:pt x="65" y="110"/>
                  <a:pt x="65" y="110"/>
                </a:cubicBezTo>
                <a:cubicBezTo>
                  <a:pt x="66" y="111"/>
                  <a:pt x="67" y="112"/>
                  <a:pt x="68" y="112"/>
                </a:cubicBezTo>
                <a:cubicBezTo>
                  <a:pt x="69" y="112"/>
                  <a:pt x="70" y="111"/>
                  <a:pt x="71" y="110"/>
                </a:cubicBezTo>
                <a:cubicBezTo>
                  <a:pt x="83" y="99"/>
                  <a:pt x="83" y="99"/>
                  <a:pt x="83" y="99"/>
                </a:cubicBezTo>
                <a:cubicBezTo>
                  <a:pt x="84" y="97"/>
                  <a:pt x="84" y="95"/>
                  <a:pt x="83" y="93"/>
                </a:cubicBezTo>
                <a:cubicBezTo>
                  <a:pt x="81" y="91"/>
                  <a:pt x="78" y="91"/>
                  <a:pt x="77" y="93"/>
                </a:cubicBezTo>
                <a:close/>
                <a:moveTo>
                  <a:pt x="111" y="42"/>
                </a:moveTo>
                <a:cubicBezTo>
                  <a:pt x="111" y="42"/>
                  <a:pt x="111" y="42"/>
                  <a:pt x="111" y="42"/>
                </a:cubicBezTo>
                <a:cubicBezTo>
                  <a:pt x="113" y="33"/>
                  <a:pt x="111" y="23"/>
                  <a:pt x="101" y="12"/>
                </a:cubicBezTo>
                <a:cubicBezTo>
                  <a:pt x="95" y="5"/>
                  <a:pt x="86" y="1"/>
                  <a:pt x="77" y="0"/>
                </a:cubicBezTo>
                <a:cubicBezTo>
                  <a:pt x="62" y="0"/>
                  <a:pt x="49" y="8"/>
                  <a:pt x="43" y="21"/>
                </a:cubicBezTo>
                <a:cubicBezTo>
                  <a:pt x="43" y="21"/>
                  <a:pt x="43" y="21"/>
                  <a:pt x="43" y="21"/>
                </a:cubicBezTo>
                <a:cubicBezTo>
                  <a:pt x="41" y="20"/>
                  <a:pt x="39" y="20"/>
                  <a:pt x="37" y="20"/>
                </a:cubicBezTo>
                <a:cubicBezTo>
                  <a:pt x="33" y="20"/>
                  <a:pt x="29" y="22"/>
                  <a:pt x="26" y="24"/>
                </a:cubicBezTo>
                <a:cubicBezTo>
                  <a:pt x="12" y="35"/>
                  <a:pt x="11" y="43"/>
                  <a:pt x="12" y="50"/>
                </a:cubicBezTo>
                <a:cubicBezTo>
                  <a:pt x="12" y="50"/>
                  <a:pt x="12" y="50"/>
                  <a:pt x="12" y="50"/>
                </a:cubicBezTo>
                <a:cubicBezTo>
                  <a:pt x="5" y="54"/>
                  <a:pt x="0" y="61"/>
                  <a:pt x="0" y="70"/>
                </a:cubicBezTo>
                <a:cubicBezTo>
                  <a:pt x="0" y="74"/>
                  <a:pt x="0" y="74"/>
                  <a:pt x="0" y="74"/>
                </a:cubicBezTo>
                <a:cubicBezTo>
                  <a:pt x="0" y="86"/>
                  <a:pt x="10" y="96"/>
                  <a:pt x="22" y="96"/>
                </a:cubicBezTo>
                <a:cubicBezTo>
                  <a:pt x="40" y="96"/>
                  <a:pt x="40" y="96"/>
                  <a:pt x="40" y="96"/>
                </a:cubicBezTo>
                <a:cubicBezTo>
                  <a:pt x="40" y="96"/>
                  <a:pt x="40" y="96"/>
                  <a:pt x="40" y="96"/>
                </a:cubicBezTo>
                <a:cubicBezTo>
                  <a:pt x="42" y="96"/>
                  <a:pt x="44" y="94"/>
                  <a:pt x="44" y="92"/>
                </a:cubicBezTo>
                <a:cubicBezTo>
                  <a:pt x="44" y="89"/>
                  <a:pt x="42" y="88"/>
                  <a:pt x="40" y="88"/>
                </a:cubicBezTo>
                <a:cubicBezTo>
                  <a:pt x="24" y="88"/>
                  <a:pt x="24" y="88"/>
                  <a:pt x="24" y="88"/>
                </a:cubicBezTo>
                <a:cubicBezTo>
                  <a:pt x="15" y="88"/>
                  <a:pt x="8" y="81"/>
                  <a:pt x="8" y="72"/>
                </a:cubicBezTo>
                <a:cubicBezTo>
                  <a:pt x="8" y="63"/>
                  <a:pt x="15" y="56"/>
                  <a:pt x="23" y="56"/>
                </a:cubicBezTo>
                <a:cubicBezTo>
                  <a:pt x="21" y="53"/>
                  <a:pt x="20" y="49"/>
                  <a:pt x="20" y="46"/>
                </a:cubicBezTo>
                <a:cubicBezTo>
                  <a:pt x="20" y="36"/>
                  <a:pt x="28" y="28"/>
                  <a:pt x="38" y="28"/>
                </a:cubicBezTo>
                <a:cubicBezTo>
                  <a:pt x="42" y="28"/>
                  <a:pt x="45" y="29"/>
                  <a:pt x="48" y="31"/>
                </a:cubicBezTo>
                <a:cubicBezTo>
                  <a:pt x="51" y="18"/>
                  <a:pt x="62" y="8"/>
                  <a:pt x="76" y="8"/>
                </a:cubicBezTo>
                <a:cubicBezTo>
                  <a:pt x="91" y="8"/>
                  <a:pt x="104" y="20"/>
                  <a:pt x="104" y="36"/>
                </a:cubicBezTo>
                <a:cubicBezTo>
                  <a:pt x="104" y="40"/>
                  <a:pt x="103" y="44"/>
                  <a:pt x="101" y="48"/>
                </a:cubicBezTo>
                <a:cubicBezTo>
                  <a:pt x="112" y="48"/>
                  <a:pt x="120" y="57"/>
                  <a:pt x="120" y="68"/>
                </a:cubicBezTo>
                <a:cubicBezTo>
                  <a:pt x="120" y="79"/>
                  <a:pt x="111" y="88"/>
                  <a:pt x="100" y="88"/>
                </a:cubicBezTo>
                <a:cubicBezTo>
                  <a:pt x="96" y="88"/>
                  <a:pt x="96" y="88"/>
                  <a:pt x="96" y="88"/>
                </a:cubicBezTo>
                <a:cubicBezTo>
                  <a:pt x="94" y="88"/>
                  <a:pt x="92" y="89"/>
                  <a:pt x="92" y="92"/>
                </a:cubicBezTo>
                <a:cubicBezTo>
                  <a:pt x="92" y="94"/>
                  <a:pt x="94" y="96"/>
                  <a:pt x="96" y="96"/>
                </a:cubicBezTo>
                <a:cubicBezTo>
                  <a:pt x="96" y="96"/>
                  <a:pt x="96" y="96"/>
                  <a:pt x="96" y="96"/>
                </a:cubicBezTo>
                <a:cubicBezTo>
                  <a:pt x="98" y="96"/>
                  <a:pt x="98" y="96"/>
                  <a:pt x="98" y="96"/>
                </a:cubicBezTo>
                <a:cubicBezTo>
                  <a:pt x="113" y="96"/>
                  <a:pt x="127" y="84"/>
                  <a:pt x="127" y="69"/>
                </a:cubicBezTo>
                <a:cubicBezTo>
                  <a:pt x="128" y="57"/>
                  <a:pt x="121" y="47"/>
                  <a:pt x="111" y="42"/>
                </a:cubicBezTo>
                <a:close/>
              </a:path>
            </a:pathLst>
          </a:custGeom>
          <a:solidFill>
            <a:schemeClr val="accent6"/>
          </a:solidFill>
          <a:ln>
            <a:noFill/>
          </a:ln>
        </p:spPr>
        <p:txBody>
          <a:bodyPr vert="horz" wrap="square" lIns="91440" tIns="45720" rIns="91440" bIns="45720" numCol="1" anchor="t" anchorCtr="0" compatLnSpc="1"/>
          <a:lstStyle/>
          <a:p>
            <a:endParaRPr lang="zh-CN" altLang="en-US">
              <a:solidFill>
                <a:prstClr val="black"/>
              </a:solidFill>
              <a:latin typeface="DINOT-Bold"/>
            </a:endParaRPr>
          </a:p>
        </p:txBody>
      </p:sp>
      <p:sp>
        <p:nvSpPr>
          <p:cNvPr id="30" name="Freeform 36"/>
          <p:cNvSpPr>
            <a:spLocks noEditPoints="1"/>
          </p:cNvSpPr>
          <p:nvPr/>
        </p:nvSpPr>
        <p:spPr bwMode="auto">
          <a:xfrm>
            <a:off x="7901742" y="3599895"/>
            <a:ext cx="394960" cy="371418"/>
          </a:xfrm>
          <a:custGeom>
            <a:avLst/>
            <a:gdLst>
              <a:gd name="T0" fmla="*/ 116 w 128"/>
              <a:gd name="T1" fmla="*/ 28 h 120"/>
              <a:gd name="T2" fmla="*/ 112 w 128"/>
              <a:gd name="T3" fmla="*/ 28 h 120"/>
              <a:gd name="T4" fmla="*/ 112 w 128"/>
              <a:gd name="T5" fmla="*/ 20 h 120"/>
              <a:gd name="T6" fmla="*/ 100 w 128"/>
              <a:gd name="T7" fmla="*/ 8 h 120"/>
              <a:gd name="T8" fmla="*/ 56 w 128"/>
              <a:gd name="T9" fmla="*/ 8 h 120"/>
              <a:gd name="T10" fmla="*/ 36 w 128"/>
              <a:gd name="T11" fmla="*/ 0 h 120"/>
              <a:gd name="T12" fmla="*/ 12 w 128"/>
              <a:gd name="T13" fmla="*/ 0 h 120"/>
              <a:gd name="T14" fmla="*/ 0 w 128"/>
              <a:gd name="T15" fmla="*/ 12 h 120"/>
              <a:gd name="T16" fmla="*/ 0 w 128"/>
              <a:gd name="T17" fmla="*/ 108 h 120"/>
              <a:gd name="T18" fmla="*/ 12 w 128"/>
              <a:gd name="T19" fmla="*/ 120 h 120"/>
              <a:gd name="T20" fmla="*/ 20 w 128"/>
              <a:gd name="T21" fmla="*/ 120 h 120"/>
              <a:gd name="T22" fmla="*/ 88 w 128"/>
              <a:gd name="T23" fmla="*/ 120 h 120"/>
              <a:gd name="T24" fmla="*/ 116 w 128"/>
              <a:gd name="T25" fmla="*/ 120 h 120"/>
              <a:gd name="T26" fmla="*/ 128 w 128"/>
              <a:gd name="T27" fmla="*/ 108 h 120"/>
              <a:gd name="T28" fmla="*/ 128 w 128"/>
              <a:gd name="T29" fmla="*/ 40 h 120"/>
              <a:gd name="T30" fmla="*/ 116 w 128"/>
              <a:gd name="T31" fmla="*/ 28 h 120"/>
              <a:gd name="T32" fmla="*/ 16 w 128"/>
              <a:gd name="T33" fmla="*/ 112 h 120"/>
              <a:gd name="T34" fmla="*/ 8 w 128"/>
              <a:gd name="T35" fmla="*/ 104 h 120"/>
              <a:gd name="T36" fmla="*/ 8 w 128"/>
              <a:gd name="T37" fmla="*/ 16 h 120"/>
              <a:gd name="T38" fmla="*/ 16 w 128"/>
              <a:gd name="T39" fmla="*/ 8 h 120"/>
              <a:gd name="T40" fmla="*/ 36 w 128"/>
              <a:gd name="T41" fmla="*/ 8 h 120"/>
              <a:gd name="T42" fmla="*/ 56 w 128"/>
              <a:gd name="T43" fmla="*/ 16 h 120"/>
              <a:gd name="T44" fmla="*/ 96 w 128"/>
              <a:gd name="T45" fmla="*/ 16 h 120"/>
              <a:gd name="T46" fmla="*/ 104 w 128"/>
              <a:gd name="T47" fmla="*/ 24 h 120"/>
              <a:gd name="T48" fmla="*/ 104 w 128"/>
              <a:gd name="T49" fmla="*/ 28 h 120"/>
              <a:gd name="T50" fmla="*/ 32 w 128"/>
              <a:gd name="T51" fmla="*/ 28 h 120"/>
              <a:gd name="T52" fmla="*/ 20 w 128"/>
              <a:gd name="T53" fmla="*/ 40 h 120"/>
              <a:gd name="T54" fmla="*/ 20 w 128"/>
              <a:gd name="T55" fmla="*/ 108 h 120"/>
              <a:gd name="T56" fmla="*/ 20 w 128"/>
              <a:gd name="T57" fmla="*/ 112 h 120"/>
              <a:gd name="T58" fmla="*/ 16 w 128"/>
              <a:gd name="T59" fmla="*/ 112 h 120"/>
              <a:gd name="T60" fmla="*/ 120 w 128"/>
              <a:gd name="T61" fmla="*/ 104 h 120"/>
              <a:gd name="T62" fmla="*/ 112 w 128"/>
              <a:gd name="T63" fmla="*/ 112 h 120"/>
              <a:gd name="T64" fmla="*/ 88 w 128"/>
              <a:gd name="T65" fmla="*/ 112 h 120"/>
              <a:gd name="T66" fmla="*/ 28 w 128"/>
              <a:gd name="T67" fmla="*/ 112 h 120"/>
              <a:gd name="T68" fmla="*/ 28 w 128"/>
              <a:gd name="T69" fmla="*/ 104 h 120"/>
              <a:gd name="T70" fmla="*/ 28 w 128"/>
              <a:gd name="T71" fmla="*/ 44 h 120"/>
              <a:gd name="T72" fmla="*/ 36 w 128"/>
              <a:gd name="T73" fmla="*/ 36 h 120"/>
              <a:gd name="T74" fmla="*/ 112 w 128"/>
              <a:gd name="T75" fmla="*/ 36 h 120"/>
              <a:gd name="T76" fmla="*/ 120 w 128"/>
              <a:gd name="T77" fmla="*/ 44 h 120"/>
              <a:gd name="T78" fmla="*/ 120 w 128"/>
              <a:gd name="T79" fmla="*/ 104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8" h="120">
                <a:moveTo>
                  <a:pt x="116" y="28"/>
                </a:moveTo>
                <a:cubicBezTo>
                  <a:pt x="112" y="28"/>
                  <a:pt x="112" y="28"/>
                  <a:pt x="112" y="28"/>
                </a:cubicBezTo>
                <a:cubicBezTo>
                  <a:pt x="112" y="20"/>
                  <a:pt x="112" y="20"/>
                  <a:pt x="112" y="20"/>
                </a:cubicBezTo>
                <a:cubicBezTo>
                  <a:pt x="112" y="13"/>
                  <a:pt x="106" y="8"/>
                  <a:pt x="100" y="8"/>
                </a:cubicBezTo>
                <a:cubicBezTo>
                  <a:pt x="100" y="8"/>
                  <a:pt x="78" y="8"/>
                  <a:pt x="56" y="8"/>
                </a:cubicBezTo>
                <a:cubicBezTo>
                  <a:pt x="52" y="8"/>
                  <a:pt x="39" y="0"/>
                  <a:pt x="36" y="0"/>
                </a:cubicBezTo>
                <a:cubicBezTo>
                  <a:pt x="18" y="0"/>
                  <a:pt x="12" y="0"/>
                  <a:pt x="12" y="0"/>
                </a:cubicBezTo>
                <a:cubicBezTo>
                  <a:pt x="5" y="0"/>
                  <a:pt x="0" y="5"/>
                  <a:pt x="0" y="12"/>
                </a:cubicBezTo>
                <a:cubicBezTo>
                  <a:pt x="0" y="108"/>
                  <a:pt x="0" y="108"/>
                  <a:pt x="0" y="108"/>
                </a:cubicBezTo>
                <a:cubicBezTo>
                  <a:pt x="0" y="114"/>
                  <a:pt x="5" y="120"/>
                  <a:pt x="12" y="120"/>
                </a:cubicBezTo>
                <a:cubicBezTo>
                  <a:pt x="20" y="120"/>
                  <a:pt x="20" y="120"/>
                  <a:pt x="20" y="120"/>
                </a:cubicBezTo>
                <a:cubicBezTo>
                  <a:pt x="88" y="120"/>
                  <a:pt x="88" y="120"/>
                  <a:pt x="88" y="120"/>
                </a:cubicBezTo>
                <a:cubicBezTo>
                  <a:pt x="116" y="120"/>
                  <a:pt x="116" y="120"/>
                  <a:pt x="116" y="120"/>
                </a:cubicBezTo>
                <a:cubicBezTo>
                  <a:pt x="122" y="120"/>
                  <a:pt x="128" y="114"/>
                  <a:pt x="128" y="108"/>
                </a:cubicBezTo>
                <a:cubicBezTo>
                  <a:pt x="128" y="40"/>
                  <a:pt x="128" y="40"/>
                  <a:pt x="128" y="40"/>
                </a:cubicBezTo>
                <a:cubicBezTo>
                  <a:pt x="128" y="33"/>
                  <a:pt x="122" y="28"/>
                  <a:pt x="116" y="28"/>
                </a:cubicBezTo>
                <a:close/>
                <a:moveTo>
                  <a:pt x="16" y="112"/>
                </a:moveTo>
                <a:cubicBezTo>
                  <a:pt x="11" y="112"/>
                  <a:pt x="8" y="108"/>
                  <a:pt x="8" y="104"/>
                </a:cubicBezTo>
                <a:cubicBezTo>
                  <a:pt x="8" y="16"/>
                  <a:pt x="8" y="16"/>
                  <a:pt x="8" y="16"/>
                </a:cubicBezTo>
                <a:cubicBezTo>
                  <a:pt x="8" y="11"/>
                  <a:pt x="11" y="8"/>
                  <a:pt x="16" y="8"/>
                </a:cubicBezTo>
                <a:cubicBezTo>
                  <a:pt x="16" y="8"/>
                  <a:pt x="20" y="8"/>
                  <a:pt x="36" y="8"/>
                </a:cubicBezTo>
                <a:cubicBezTo>
                  <a:pt x="40" y="8"/>
                  <a:pt x="52" y="16"/>
                  <a:pt x="56" y="16"/>
                </a:cubicBezTo>
                <a:cubicBezTo>
                  <a:pt x="76" y="16"/>
                  <a:pt x="96" y="16"/>
                  <a:pt x="96" y="16"/>
                </a:cubicBezTo>
                <a:cubicBezTo>
                  <a:pt x="100" y="16"/>
                  <a:pt x="104" y="19"/>
                  <a:pt x="104" y="24"/>
                </a:cubicBezTo>
                <a:cubicBezTo>
                  <a:pt x="104" y="28"/>
                  <a:pt x="104" y="28"/>
                  <a:pt x="104" y="28"/>
                </a:cubicBezTo>
                <a:cubicBezTo>
                  <a:pt x="32" y="28"/>
                  <a:pt x="32" y="28"/>
                  <a:pt x="32" y="28"/>
                </a:cubicBezTo>
                <a:cubicBezTo>
                  <a:pt x="25" y="28"/>
                  <a:pt x="20" y="33"/>
                  <a:pt x="20" y="40"/>
                </a:cubicBezTo>
                <a:cubicBezTo>
                  <a:pt x="20" y="108"/>
                  <a:pt x="20" y="108"/>
                  <a:pt x="20" y="108"/>
                </a:cubicBezTo>
                <a:cubicBezTo>
                  <a:pt x="20" y="112"/>
                  <a:pt x="20" y="112"/>
                  <a:pt x="20" y="112"/>
                </a:cubicBezTo>
                <a:lnTo>
                  <a:pt x="16" y="112"/>
                </a:lnTo>
                <a:close/>
                <a:moveTo>
                  <a:pt x="120" y="104"/>
                </a:moveTo>
                <a:cubicBezTo>
                  <a:pt x="120" y="108"/>
                  <a:pt x="116" y="112"/>
                  <a:pt x="112" y="112"/>
                </a:cubicBezTo>
                <a:cubicBezTo>
                  <a:pt x="88" y="112"/>
                  <a:pt x="88" y="112"/>
                  <a:pt x="88" y="112"/>
                </a:cubicBezTo>
                <a:cubicBezTo>
                  <a:pt x="28" y="112"/>
                  <a:pt x="28" y="112"/>
                  <a:pt x="28" y="112"/>
                </a:cubicBezTo>
                <a:cubicBezTo>
                  <a:pt x="28" y="104"/>
                  <a:pt x="28" y="104"/>
                  <a:pt x="28" y="104"/>
                </a:cubicBezTo>
                <a:cubicBezTo>
                  <a:pt x="28" y="44"/>
                  <a:pt x="28" y="44"/>
                  <a:pt x="28" y="44"/>
                </a:cubicBezTo>
                <a:cubicBezTo>
                  <a:pt x="28" y="39"/>
                  <a:pt x="31" y="36"/>
                  <a:pt x="36" y="36"/>
                </a:cubicBezTo>
                <a:cubicBezTo>
                  <a:pt x="112" y="36"/>
                  <a:pt x="112" y="36"/>
                  <a:pt x="112" y="36"/>
                </a:cubicBezTo>
                <a:cubicBezTo>
                  <a:pt x="116" y="36"/>
                  <a:pt x="120" y="39"/>
                  <a:pt x="120" y="44"/>
                </a:cubicBezTo>
                <a:lnTo>
                  <a:pt x="120" y="104"/>
                </a:lnTo>
                <a:close/>
              </a:path>
            </a:pathLst>
          </a:custGeom>
          <a:solidFill>
            <a:schemeClr val="accent6"/>
          </a:solidFill>
          <a:ln>
            <a:noFill/>
          </a:ln>
        </p:spPr>
        <p:txBody>
          <a:bodyPr vert="horz" wrap="square" lIns="91440" tIns="45720" rIns="91440" bIns="45720" numCol="1" anchor="t" anchorCtr="0" compatLnSpc="1"/>
          <a:lstStyle/>
          <a:p>
            <a:endParaRPr lang="zh-CN" altLang="en-US">
              <a:solidFill>
                <a:prstClr val="black"/>
              </a:solidFill>
              <a:latin typeface="DINOT-Bold"/>
            </a:endParaRPr>
          </a:p>
        </p:txBody>
      </p:sp>
      <p:sp>
        <p:nvSpPr>
          <p:cNvPr id="31" name="Freeform 93"/>
          <p:cNvSpPr>
            <a:spLocks noEditPoints="1"/>
          </p:cNvSpPr>
          <p:nvPr/>
        </p:nvSpPr>
        <p:spPr bwMode="auto">
          <a:xfrm>
            <a:off x="7901426" y="2121610"/>
            <a:ext cx="396268" cy="396268"/>
          </a:xfrm>
          <a:custGeom>
            <a:avLst/>
            <a:gdLst>
              <a:gd name="T0" fmla="*/ 43 w 128"/>
              <a:gd name="T1" fmla="*/ 58 h 128"/>
              <a:gd name="T2" fmla="*/ 52 w 128"/>
              <a:gd name="T3" fmla="*/ 49 h 128"/>
              <a:gd name="T4" fmla="*/ 65 w 128"/>
              <a:gd name="T5" fmla="*/ 62 h 128"/>
              <a:gd name="T6" fmla="*/ 68 w 128"/>
              <a:gd name="T7" fmla="*/ 63 h 128"/>
              <a:gd name="T8" fmla="*/ 71 w 128"/>
              <a:gd name="T9" fmla="*/ 62 h 128"/>
              <a:gd name="T10" fmla="*/ 91 w 128"/>
              <a:gd name="T11" fmla="*/ 43 h 128"/>
              <a:gd name="T12" fmla="*/ 91 w 128"/>
              <a:gd name="T13" fmla="*/ 37 h 128"/>
              <a:gd name="T14" fmla="*/ 85 w 128"/>
              <a:gd name="T15" fmla="*/ 37 h 128"/>
              <a:gd name="T16" fmla="*/ 68 w 128"/>
              <a:gd name="T17" fmla="*/ 54 h 128"/>
              <a:gd name="T18" fmla="*/ 55 w 128"/>
              <a:gd name="T19" fmla="*/ 41 h 128"/>
              <a:gd name="T20" fmla="*/ 54 w 128"/>
              <a:gd name="T21" fmla="*/ 40 h 128"/>
              <a:gd name="T22" fmla="*/ 49 w 128"/>
              <a:gd name="T23" fmla="*/ 41 h 128"/>
              <a:gd name="T24" fmla="*/ 37 w 128"/>
              <a:gd name="T25" fmla="*/ 52 h 128"/>
              <a:gd name="T26" fmla="*/ 37 w 128"/>
              <a:gd name="T27" fmla="*/ 58 h 128"/>
              <a:gd name="T28" fmla="*/ 43 w 128"/>
              <a:gd name="T29" fmla="*/ 58 h 128"/>
              <a:gd name="T30" fmla="*/ 124 w 128"/>
              <a:gd name="T31" fmla="*/ 91 h 128"/>
              <a:gd name="T32" fmla="*/ 120 w 128"/>
              <a:gd name="T33" fmla="*/ 91 h 128"/>
              <a:gd name="T34" fmla="*/ 120 w 128"/>
              <a:gd name="T35" fmla="*/ 8 h 128"/>
              <a:gd name="T36" fmla="*/ 124 w 128"/>
              <a:gd name="T37" fmla="*/ 8 h 128"/>
              <a:gd name="T38" fmla="*/ 128 w 128"/>
              <a:gd name="T39" fmla="*/ 4 h 128"/>
              <a:gd name="T40" fmla="*/ 124 w 128"/>
              <a:gd name="T41" fmla="*/ 0 h 128"/>
              <a:gd name="T42" fmla="*/ 4 w 128"/>
              <a:gd name="T43" fmla="*/ 0 h 128"/>
              <a:gd name="T44" fmla="*/ 0 w 128"/>
              <a:gd name="T45" fmla="*/ 4 h 128"/>
              <a:gd name="T46" fmla="*/ 4 w 128"/>
              <a:gd name="T47" fmla="*/ 8 h 128"/>
              <a:gd name="T48" fmla="*/ 8 w 128"/>
              <a:gd name="T49" fmla="*/ 8 h 128"/>
              <a:gd name="T50" fmla="*/ 8 w 128"/>
              <a:gd name="T51" fmla="*/ 91 h 128"/>
              <a:gd name="T52" fmla="*/ 4 w 128"/>
              <a:gd name="T53" fmla="*/ 91 h 128"/>
              <a:gd name="T54" fmla="*/ 0 w 128"/>
              <a:gd name="T55" fmla="*/ 95 h 128"/>
              <a:gd name="T56" fmla="*/ 4 w 128"/>
              <a:gd name="T57" fmla="*/ 99 h 128"/>
              <a:gd name="T58" fmla="*/ 42 w 128"/>
              <a:gd name="T59" fmla="*/ 99 h 128"/>
              <a:gd name="T60" fmla="*/ 21 w 128"/>
              <a:gd name="T61" fmla="*/ 120 h 128"/>
              <a:gd name="T62" fmla="*/ 21 w 128"/>
              <a:gd name="T63" fmla="*/ 126 h 128"/>
              <a:gd name="T64" fmla="*/ 27 w 128"/>
              <a:gd name="T65" fmla="*/ 126 h 128"/>
              <a:gd name="T66" fmla="*/ 54 w 128"/>
              <a:gd name="T67" fmla="*/ 99 h 128"/>
              <a:gd name="T68" fmla="*/ 60 w 128"/>
              <a:gd name="T69" fmla="*/ 99 h 128"/>
              <a:gd name="T70" fmla="*/ 60 w 128"/>
              <a:gd name="T71" fmla="*/ 115 h 128"/>
              <a:gd name="T72" fmla="*/ 64 w 128"/>
              <a:gd name="T73" fmla="*/ 119 h 128"/>
              <a:gd name="T74" fmla="*/ 68 w 128"/>
              <a:gd name="T75" fmla="*/ 115 h 128"/>
              <a:gd name="T76" fmla="*/ 68 w 128"/>
              <a:gd name="T77" fmla="*/ 99 h 128"/>
              <a:gd name="T78" fmla="*/ 74 w 128"/>
              <a:gd name="T79" fmla="*/ 99 h 128"/>
              <a:gd name="T80" fmla="*/ 101 w 128"/>
              <a:gd name="T81" fmla="*/ 126 h 128"/>
              <a:gd name="T82" fmla="*/ 107 w 128"/>
              <a:gd name="T83" fmla="*/ 126 h 128"/>
              <a:gd name="T84" fmla="*/ 107 w 128"/>
              <a:gd name="T85" fmla="*/ 120 h 128"/>
              <a:gd name="T86" fmla="*/ 86 w 128"/>
              <a:gd name="T87" fmla="*/ 99 h 128"/>
              <a:gd name="T88" fmla="*/ 124 w 128"/>
              <a:gd name="T89" fmla="*/ 99 h 128"/>
              <a:gd name="T90" fmla="*/ 128 w 128"/>
              <a:gd name="T91" fmla="*/ 95 h 128"/>
              <a:gd name="T92" fmla="*/ 124 w 128"/>
              <a:gd name="T93" fmla="*/ 91 h 128"/>
              <a:gd name="T94" fmla="*/ 112 w 128"/>
              <a:gd name="T95" fmla="*/ 91 h 128"/>
              <a:gd name="T96" fmla="*/ 76 w 128"/>
              <a:gd name="T97" fmla="*/ 91 h 128"/>
              <a:gd name="T98" fmla="*/ 76 w 128"/>
              <a:gd name="T99" fmla="*/ 91 h 128"/>
              <a:gd name="T100" fmla="*/ 52 w 128"/>
              <a:gd name="T101" fmla="*/ 91 h 128"/>
              <a:gd name="T102" fmla="*/ 52 w 128"/>
              <a:gd name="T103" fmla="*/ 91 h 128"/>
              <a:gd name="T104" fmla="*/ 16 w 128"/>
              <a:gd name="T105" fmla="*/ 91 h 128"/>
              <a:gd name="T106" fmla="*/ 16 w 128"/>
              <a:gd name="T107" fmla="*/ 8 h 128"/>
              <a:gd name="T108" fmla="*/ 112 w 128"/>
              <a:gd name="T109" fmla="*/ 8 h 128"/>
              <a:gd name="T110" fmla="*/ 112 w 128"/>
              <a:gd name="T111" fmla="*/ 91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28" h="128">
                <a:moveTo>
                  <a:pt x="43" y="58"/>
                </a:moveTo>
                <a:cubicBezTo>
                  <a:pt x="52" y="49"/>
                  <a:pt x="52" y="49"/>
                  <a:pt x="52" y="49"/>
                </a:cubicBezTo>
                <a:cubicBezTo>
                  <a:pt x="65" y="62"/>
                  <a:pt x="65" y="62"/>
                  <a:pt x="65" y="62"/>
                </a:cubicBezTo>
                <a:cubicBezTo>
                  <a:pt x="66" y="63"/>
                  <a:pt x="67" y="63"/>
                  <a:pt x="68" y="63"/>
                </a:cubicBezTo>
                <a:cubicBezTo>
                  <a:pt x="69" y="63"/>
                  <a:pt x="70" y="63"/>
                  <a:pt x="71" y="62"/>
                </a:cubicBezTo>
                <a:cubicBezTo>
                  <a:pt x="91" y="43"/>
                  <a:pt x="91" y="43"/>
                  <a:pt x="91" y="43"/>
                </a:cubicBezTo>
                <a:cubicBezTo>
                  <a:pt x="92" y="41"/>
                  <a:pt x="92" y="38"/>
                  <a:pt x="91" y="37"/>
                </a:cubicBezTo>
                <a:cubicBezTo>
                  <a:pt x="89" y="35"/>
                  <a:pt x="87" y="35"/>
                  <a:pt x="85" y="37"/>
                </a:cubicBezTo>
                <a:cubicBezTo>
                  <a:pt x="68" y="54"/>
                  <a:pt x="68" y="54"/>
                  <a:pt x="68" y="54"/>
                </a:cubicBezTo>
                <a:cubicBezTo>
                  <a:pt x="55" y="41"/>
                  <a:pt x="55" y="41"/>
                  <a:pt x="55" y="41"/>
                </a:cubicBezTo>
                <a:cubicBezTo>
                  <a:pt x="55" y="40"/>
                  <a:pt x="54" y="40"/>
                  <a:pt x="54" y="40"/>
                </a:cubicBezTo>
                <a:cubicBezTo>
                  <a:pt x="52" y="39"/>
                  <a:pt x="50" y="39"/>
                  <a:pt x="49" y="41"/>
                </a:cubicBezTo>
                <a:cubicBezTo>
                  <a:pt x="37" y="52"/>
                  <a:pt x="37" y="52"/>
                  <a:pt x="37" y="52"/>
                </a:cubicBezTo>
                <a:cubicBezTo>
                  <a:pt x="36" y="54"/>
                  <a:pt x="36" y="57"/>
                  <a:pt x="37" y="58"/>
                </a:cubicBezTo>
                <a:cubicBezTo>
                  <a:pt x="39" y="60"/>
                  <a:pt x="41" y="60"/>
                  <a:pt x="43" y="58"/>
                </a:cubicBezTo>
                <a:close/>
                <a:moveTo>
                  <a:pt x="124" y="91"/>
                </a:moveTo>
                <a:cubicBezTo>
                  <a:pt x="120" y="91"/>
                  <a:pt x="120" y="91"/>
                  <a:pt x="120" y="91"/>
                </a:cubicBezTo>
                <a:cubicBezTo>
                  <a:pt x="120" y="8"/>
                  <a:pt x="120" y="8"/>
                  <a:pt x="120" y="8"/>
                </a:cubicBezTo>
                <a:cubicBezTo>
                  <a:pt x="124" y="8"/>
                  <a:pt x="124" y="8"/>
                  <a:pt x="124" y="8"/>
                </a:cubicBezTo>
                <a:cubicBezTo>
                  <a:pt x="126" y="8"/>
                  <a:pt x="128" y="6"/>
                  <a:pt x="128" y="4"/>
                </a:cubicBezTo>
                <a:cubicBezTo>
                  <a:pt x="128" y="1"/>
                  <a:pt x="126" y="0"/>
                  <a:pt x="124" y="0"/>
                </a:cubicBezTo>
                <a:cubicBezTo>
                  <a:pt x="4" y="0"/>
                  <a:pt x="4" y="0"/>
                  <a:pt x="4" y="0"/>
                </a:cubicBezTo>
                <a:cubicBezTo>
                  <a:pt x="2" y="0"/>
                  <a:pt x="0" y="1"/>
                  <a:pt x="0" y="4"/>
                </a:cubicBezTo>
                <a:cubicBezTo>
                  <a:pt x="0" y="6"/>
                  <a:pt x="2" y="8"/>
                  <a:pt x="4" y="8"/>
                </a:cubicBezTo>
                <a:cubicBezTo>
                  <a:pt x="8" y="8"/>
                  <a:pt x="8" y="8"/>
                  <a:pt x="8" y="8"/>
                </a:cubicBezTo>
                <a:cubicBezTo>
                  <a:pt x="8" y="91"/>
                  <a:pt x="8" y="91"/>
                  <a:pt x="8" y="91"/>
                </a:cubicBezTo>
                <a:cubicBezTo>
                  <a:pt x="4" y="91"/>
                  <a:pt x="4" y="91"/>
                  <a:pt x="4" y="91"/>
                </a:cubicBezTo>
                <a:cubicBezTo>
                  <a:pt x="2" y="91"/>
                  <a:pt x="0" y="93"/>
                  <a:pt x="0" y="95"/>
                </a:cubicBezTo>
                <a:cubicBezTo>
                  <a:pt x="0" y="98"/>
                  <a:pt x="2" y="99"/>
                  <a:pt x="4" y="99"/>
                </a:cubicBezTo>
                <a:cubicBezTo>
                  <a:pt x="42" y="99"/>
                  <a:pt x="42" y="99"/>
                  <a:pt x="42" y="99"/>
                </a:cubicBezTo>
                <a:cubicBezTo>
                  <a:pt x="21" y="120"/>
                  <a:pt x="21" y="120"/>
                  <a:pt x="21" y="120"/>
                </a:cubicBezTo>
                <a:cubicBezTo>
                  <a:pt x="20" y="122"/>
                  <a:pt x="20" y="125"/>
                  <a:pt x="21" y="126"/>
                </a:cubicBezTo>
                <a:cubicBezTo>
                  <a:pt x="23" y="128"/>
                  <a:pt x="25" y="128"/>
                  <a:pt x="27" y="126"/>
                </a:cubicBezTo>
                <a:cubicBezTo>
                  <a:pt x="54" y="99"/>
                  <a:pt x="54" y="99"/>
                  <a:pt x="54" y="99"/>
                </a:cubicBezTo>
                <a:cubicBezTo>
                  <a:pt x="60" y="99"/>
                  <a:pt x="60" y="99"/>
                  <a:pt x="60" y="99"/>
                </a:cubicBezTo>
                <a:cubicBezTo>
                  <a:pt x="60" y="115"/>
                  <a:pt x="60" y="115"/>
                  <a:pt x="60" y="115"/>
                </a:cubicBezTo>
                <a:cubicBezTo>
                  <a:pt x="60" y="117"/>
                  <a:pt x="62" y="119"/>
                  <a:pt x="64" y="119"/>
                </a:cubicBezTo>
                <a:cubicBezTo>
                  <a:pt x="66" y="119"/>
                  <a:pt x="68" y="117"/>
                  <a:pt x="68" y="115"/>
                </a:cubicBezTo>
                <a:cubicBezTo>
                  <a:pt x="68" y="99"/>
                  <a:pt x="68" y="99"/>
                  <a:pt x="68" y="99"/>
                </a:cubicBezTo>
                <a:cubicBezTo>
                  <a:pt x="74" y="99"/>
                  <a:pt x="74" y="99"/>
                  <a:pt x="74" y="99"/>
                </a:cubicBezTo>
                <a:cubicBezTo>
                  <a:pt x="101" y="126"/>
                  <a:pt x="101" y="126"/>
                  <a:pt x="101" y="126"/>
                </a:cubicBezTo>
                <a:cubicBezTo>
                  <a:pt x="103" y="128"/>
                  <a:pt x="105" y="128"/>
                  <a:pt x="107" y="126"/>
                </a:cubicBezTo>
                <a:cubicBezTo>
                  <a:pt x="108" y="125"/>
                  <a:pt x="108" y="122"/>
                  <a:pt x="107" y="120"/>
                </a:cubicBezTo>
                <a:cubicBezTo>
                  <a:pt x="86" y="99"/>
                  <a:pt x="86" y="99"/>
                  <a:pt x="86" y="99"/>
                </a:cubicBezTo>
                <a:cubicBezTo>
                  <a:pt x="124" y="99"/>
                  <a:pt x="124" y="99"/>
                  <a:pt x="124" y="99"/>
                </a:cubicBezTo>
                <a:cubicBezTo>
                  <a:pt x="126" y="99"/>
                  <a:pt x="128" y="98"/>
                  <a:pt x="128" y="95"/>
                </a:cubicBezTo>
                <a:cubicBezTo>
                  <a:pt x="128" y="93"/>
                  <a:pt x="126" y="91"/>
                  <a:pt x="124" y="91"/>
                </a:cubicBezTo>
                <a:close/>
                <a:moveTo>
                  <a:pt x="112" y="91"/>
                </a:moveTo>
                <a:cubicBezTo>
                  <a:pt x="76" y="91"/>
                  <a:pt x="76" y="91"/>
                  <a:pt x="76" y="91"/>
                </a:cubicBezTo>
                <a:cubicBezTo>
                  <a:pt x="76" y="91"/>
                  <a:pt x="76" y="91"/>
                  <a:pt x="76" y="91"/>
                </a:cubicBezTo>
                <a:cubicBezTo>
                  <a:pt x="52" y="91"/>
                  <a:pt x="52" y="91"/>
                  <a:pt x="52" y="91"/>
                </a:cubicBezTo>
                <a:cubicBezTo>
                  <a:pt x="52" y="91"/>
                  <a:pt x="52" y="91"/>
                  <a:pt x="52" y="91"/>
                </a:cubicBezTo>
                <a:cubicBezTo>
                  <a:pt x="16" y="91"/>
                  <a:pt x="16" y="91"/>
                  <a:pt x="16" y="91"/>
                </a:cubicBezTo>
                <a:cubicBezTo>
                  <a:pt x="16" y="8"/>
                  <a:pt x="16" y="8"/>
                  <a:pt x="16" y="8"/>
                </a:cubicBezTo>
                <a:cubicBezTo>
                  <a:pt x="112" y="8"/>
                  <a:pt x="112" y="8"/>
                  <a:pt x="112" y="8"/>
                </a:cubicBezTo>
                <a:lnTo>
                  <a:pt x="112" y="91"/>
                </a:lnTo>
                <a:close/>
              </a:path>
            </a:pathLst>
          </a:custGeom>
          <a:solidFill>
            <a:schemeClr val="accent6"/>
          </a:solidFill>
          <a:ln>
            <a:noFill/>
          </a:ln>
        </p:spPr>
        <p:txBody>
          <a:bodyPr vert="horz" wrap="square" lIns="91440" tIns="45720" rIns="91440" bIns="45720" numCol="1" anchor="t" anchorCtr="0" compatLnSpc="1"/>
          <a:lstStyle/>
          <a:p>
            <a:endParaRPr lang="zh-CN" altLang="en-US">
              <a:solidFill>
                <a:prstClr val="black"/>
              </a:solidFill>
              <a:latin typeface="DINOT-Bold"/>
            </a:endParaRPr>
          </a:p>
        </p:txBody>
      </p:sp>
      <p:grpSp>
        <p:nvGrpSpPr>
          <p:cNvPr id="138" name="Group 40" descr="e7d195523061f1c0f55f9af68525816972d868573ada39bc763F3977967589A5F92C178830C92595A6CE4D0132F8C206B2B04C416AAA86B7FD80AB023F78DAEB544E2F013E11B2B95AD21703D1C90034A379EC9026EFAAF5D8D3F6EDD7215B01F6CA9944DC1B7CBBDAA69CBEB3E97B6961AD0B84AF64FBDEE7BFD789234F86D611D00A1237AD43ED849A958CA111FA04"/>
          <p:cNvGrpSpPr/>
          <p:nvPr/>
        </p:nvGrpSpPr>
        <p:grpSpPr>
          <a:xfrm>
            <a:off x="4540051" y="1717939"/>
            <a:ext cx="3111898" cy="3141910"/>
            <a:chOff x="1489469" y="1559849"/>
            <a:chExt cx="4966560" cy="5014458"/>
          </a:xfrm>
        </p:grpSpPr>
        <p:grpSp>
          <p:nvGrpSpPr>
            <p:cNvPr id="139" name="Group 36"/>
            <p:cNvGrpSpPr/>
            <p:nvPr/>
          </p:nvGrpSpPr>
          <p:grpSpPr>
            <a:xfrm>
              <a:off x="1489469" y="1559849"/>
              <a:ext cx="4301732" cy="4414985"/>
              <a:chOff x="1146568" y="739797"/>
              <a:chExt cx="5639027" cy="5787487"/>
            </a:xfrm>
          </p:grpSpPr>
          <p:sp>
            <p:nvSpPr>
              <p:cNvPr id="141" name="Rounded Rectangle 2"/>
              <p:cNvSpPr/>
              <p:nvPr/>
            </p:nvSpPr>
            <p:spPr>
              <a:xfrm>
                <a:off x="4085781" y="3505690"/>
                <a:ext cx="1218447" cy="3021594"/>
              </a:xfrm>
              <a:custGeom>
                <a:avLst/>
                <a:gdLst>
                  <a:gd name="connsiteX0" fmla="*/ 0 w 2194560"/>
                  <a:gd name="connsiteY0" fmla="*/ 365767 h 3263705"/>
                  <a:gd name="connsiteX1" fmla="*/ 365767 w 2194560"/>
                  <a:gd name="connsiteY1" fmla="*/ 0 h 3263705"/>
                  <a:gd name="connsiteX2" fmla="*/ 1828793 w 2194560"/>
                  <a:gd name="connsiteY2" fmla="*/ 0 h 3263705"/>
                  <a:gd name="connsiteX3" fmla="*/ 2194560 w 2194560"/>
                  <a:gd name="connsiteY3" fmla="*/ 365767 h 3263705"/>
                  <a:gd name="connsiteX4" fmla="*/ 2194560 w 2194560"/>
                  <a:gd name="connsiteY4" fmla="*/ 2897938 h 3263705"/>
                  <a:gd name="connsiteX5" fmla="*/ 1828793 w 2194560"/>
                  <a:gd name="connsiteY5" fmla="*/ 3263705 h 3263705"/>
                  <a:gd name="connsiteX6" fmla="*/ 365767 w 2194560"/>
                  <a:gd name="connsiteY6" fmla="*/ 3263705 h 3263705"/>
                  <a:gd name="connsiteX7" fmla="*/ 0 w 2194560"/>
                  <a:gd name="connsiteY7" fmla="*/ 2897938 h 3263705"/>
                  <a:gd name="connsiteX8" fmla="*/ 0 w 2194560"/>
                  <a:gd name="connsiteY8" fmla="*/ 365767 h 3263705"/>
                  <a:gd name="connsiteX0-1" fmla="*/ 637363 w 2831923"/>
                  <a:gd name="connsiteY0-2" fmla="*/ 1336438 h 4234376"/>
                  <a:gd name="connsiteX1-3" fmla="*/ 32459 w 2831923"/>
                  <a:gd name="connsiteY1-4" fmla="*/ 0 h 4234376"/>
                  <a:gd name="connsiteX2-5" fmla="*/ 2466156 w 2831923"/>
                  <a:gd name="connsiteY2-6" fmla="*/ 970671 h 4234376"/>
                  <a:gd name="connsiteX3-7" fmla="*/ 2831923 w 2831923"/>
                  <a:gd name="connsiteY3-8" fmla="*/ 1336438 h 4234376"/>
                  <a:gd name="connsiteX4-9" fmla="*/ 2831923 w 2831923"/>
                  <a:gd name="connsiteY4-10" fmla="*/ 3868609 h 4234376"/>
                  <a:gd name="connsiteX5-11" fmla="*/ 2466156 w 2831923"/>
                  <a:gd name="connsiteY5-12" fmla="*/ 4234376 h 4234376"/>
                  <a:gd name="connsiteX6-13" fmla="*/ 1003130 w 2831923"/>
                  <a:gd name="connsiteY6-14" fmla="*/ 4234376 h 4234376"/>
                  <a:gd name="connsiteX7-15" fmla="*/ 637363 w 2831923"/>
                  <a:gd name="connsiteY7-16" fmla="*/ 3868609 h 4234376"/>
                  <a:gd name="connsiteX8-17" fmla="*/ 637363 w 2831923"/>
                  <a:gd name="connsiteY8-18" fmla="*/ 1336438 h 4234376"/>
                  <a:gd name="connsiteX0-19" fmla="*/ 637363 w 3127344"/>
                  <a:gd name="connsiteY0-20" fmla="*/ 1336438 h 4234376"/>
                  <a:gd name="connsiteX1-21" fmla="*/ 32459 w 3127344"/>
                  <a:gd name="connsiteY1-22" fmla="*/ 0 h 4234376"/>
                  <a:gd name="connsiteX2-23" fmla="*/ 2466156 w 3127344"/>
                  <a:gd name="connsiteY2-24" fmla="*/ 970671 h 4234376"/>
                  <a:gd name="connsiteX3-25" fmla="*/ 2831923 w 3127344"/>
                  <a:gd name="connsiteY3-26" fmla="*/ 1336438 h 4234376"/>
                  <a:gd name="connsiteX4-27" fmla="*/ 3127344 w 3127344"/>
                  <a:gd name="connsiteY4-28" fmla="*/ 2433704 h 4234376"/>
                  <a:gd name="connsiteX5-29" fmla="*/ 2466156 w 3127344"/>
                  <a:gd name="connsiteY5-30" fmla="*/ 4234376 h 4234376"/>
                  <a:gd name="connsiteX6-31" fmla="*/ 1003130 w 3127344"/>
                  <a:gd name="connsiteY6-32" fmla="*/ 4234376 h 4234376"/>
                  <a:gd name="connsiteX7-33" fmla="*/ 637363 w 3127344"/>
                  <a:gd name="connsiteY7-34" fmla="*/ 3868609 h 4234376"/>
                  <a:gd name="connsiteX8-35" fmla="*/ 637363 w 3127344"/>
                  <a:gd name="connsiteY8-36" fmla="*/ 1336438 h 4234376"/>
                  <a:gd name="connsiteX0-37" fmla="*/ 637363 w 3127344"/>
                  <a:gd name="connsiteY0-38" fmla="*/ 1336438 h 4234376"/>
                  <a:gd name="connsiteX1-39" fmla="*/ 32459 w 3127344"/>
                  <a:gd name="connsiteY1-40" fmla="*/ 0 h 4234376"/>
                  <a:gd name="connsiteX2-41" fmla="*/ 2466156 w 3127344"/>
                  <a:gd name="connsiteY2-42" fmla="*/ 970671 h 4234376"/>
                  <a:gd name="connsiteX3-43" fmla="*/ 2817855 w 3127344"/>
                  <a:gd name="connsiteY3-44" fmla="*/ 2053891 h 4234376"/>
                  <a:gd name="connsiteX4-45" fmla="*/ 3127344 w 3127344"/>
                  <a:gd name="connsiteY4-46" fmla="*/ 2433704 h 4234376"/>
                  <a:gd name="connsiteX5-47" fmla="*/ 2466156 w 3127344"/>
                  <a:gd name="connsiteY5-48" fmla="*/ 4234376 h 4234376"/>
                  <a:gd name="connsiteX6-49" fmla="*/ 1003130 w 3127344"/>
                  <a:gd name="connsiteY6-50" fmla="*/ 4234376 h 4234376"/>
                  <a:gd name="connsiteX7-51" fmla="*/ 637363 w 3127344"/>
                  <a:gd name="connsiteY7-52" fmla="*/ 3868609 h 4234376"/>
                  <a:gd name="connsiteX8-53" fmla="*/ 637363 w 3127344"/>
                  <a:gd name="connsiteY8-54" fmla="*/ 1336438 h 4234376"/>
                  <a:gd name="connsiteX0-55" fmla="*/ 637363 w 3183615"/>
                  <a:gd name="connsiteY0-56" fmla="*/ 1336438 h 4234376"/>
                  <a:gd name="connsiteX1-57" fmla="*/ 32459 w 3183615"/>
                  <a:gd name="connsiteY1-58" fmla="*/ 0 h 4234376"/>
                  <a:gd name="connsiteX2-59" fmla="*/ 2466156 w 3183615"/>
                  <a:gd name="connsiteY2-60" fmla="*/ 970671 h 4234376"/>
                  <a:gd name="connsiteX3-61" fmla="*/ 2817855 w 3183615"/>
                  <a:gd name="connsiteY3-62" fmla="*/ 2053891 h 4234376"/>
                  <a:gd name="connsiteX4-63" fmla="*/ 3183615 w 3183615"/>
                  <a:gd name="connsiteY4-64" fmla="*/ 2715057 h 4234376"/>
                  <a:gd name="connsiteX5-65" fmla="*/ 2466156 w 3183615"/>
                  <a:gd name="connsiteY5-66" fmla="*/ 4234376 h 4234376"/>
                  <a:gd name="connsiteX6-67" fmla="*/ 1003130 w 3183615"/>
                  <a:gd name="connsiteY6-68" fmla="*/ 4234376 h 4234376"/>
                  <a:gd name="connsiteX7-69" fmla="*/ 637363 w 3183615"/>
                  <a:gd name="connsiteY7-70" fmla="*/ 3868609 h 4234376"/>
                  <a:gd name="connsiteX8-71" fmla="*/ 637363 w 3183615"/>
                  <a:gd name="connsiteY8-72" fmla="*/ 1336438 h 4234376"/>
                  <a:gd name="connsiteX0-73" fmla="*/ 637363 w 3183615"/>
                  <a:gd name="connsiteY0-74" fmla="*/ 1336438 h 4234376"/>
                  <a:gd name="connsiteX1-75" fmla="*/ 32459 w 3183615"/>
                  <a:gd name="connsiteY1-76" fmla="*/ 0 h 4234376"/>
                  <a:gd name="connsiteX2-77" fmla="*/ 2466156 w 3183615"/>
                  <a:gd name="connsiteY2-78" fmla="*/ 970671 h 4234376"/>
                  <a:gd name="connsiteX3-79" fmla="*/ 2817855 w 3183615"/>
                  <a:gd name="connsiteY3-80" fmla="*/ 2053891 h 4234376"/>
                  <a:gd name="connsiteX4-81" fmla="*/ 3183615 w 3183615"/>
                  <a:gd name="connsiteY4-82" fmla="*/ 2715057 h 4234376"/>
                  <a:gd name="connsiteX5-83" fmla="*/ 2466156 w 3183615"/>
                  <a:gd name="connsiteY5-84" fmla="*/ 4234376 h 4234376"/>
                  <a:gd name="connsiteX6-85" fmla="*/ 1003130 w 3183615"/>
                  <a:gd name="connsiteY6-86" fmla="*/ 4234376 h 4234376"/>
                  <a:gd name="connsiteX7-87" fmla="*/ 637363 w 3183615"/>
                  <a:gd name="connsiteY7-88" fmla="*/ 3868609 h 4234376"/>
                  <a:gd name="connsiteX8-89" fmla="*/ 637363 w 3183615"/>
                  <a:gd name="connsiteY8-90" fmla="*/ 1336438 h 4234376"/>
                  <a:gd name="connsiteX0-91" fmla="*/ 637363 w 3230196"/>
                  <a:gd name="connsiteY0-92" fmla="*/ 1336438 h 4234376"/>
                  <a:gd name="connsiteX1-93" fmla="*/ 32459 w 3230196"/>
                  <a:gd name="connsiteY1-94" fmla="*/ 0 h 4234376"/>
                  <a:gd name="connsiteX2-95" fmla="*/ 2466156 w 3230196"/>
                  <a:gd name="connsiteY2-96" fmla="*/ 970671 h 4234376"/>
                  <a:gd name="connsiteX3-97" fmla="*/ 2817855 w 3230196"/>
                  <a:gd name="connsiteY3-98" fmla="*/ 2053891 h 4234376"/>
                  <a:gd name="connsiteX4-99" fmla="*/ 3183615 w 3230196"/>
                  <a:gd name="connsiteY4-100" fmla="*/ 2715057 h 4234376"/>
                  <a:gd name="connsiteX5-101" fmla="*/ 2466156 w 3230196"/>
                  <a:gd name="connsiteY5-102" fmla="*/ 4234376 h 4234376"/>
                  <a:gd name="connsiteX6-103" fmla="*/ 1003130 w 3230196"/>
                  <a:gd name="connsiteY6-104" fmla="*/ 4234376 h 4234376"/>
                  <a:gd name="connsiteX7-105" fmla="*/ 637363 w 3230196"/>
                  <a:gd name="connsiteY7-106" fmla="*/ 3868609 h 4234376"/>
                  <a:gd name="connsiteX8-107" fmla="*/ 637363 w 3230196"/>
                  <a:gd name="connsiteY8-108" fmla="*/ 1336438 h 4234376"/>
                  <a:gd name="connsiteX0-109" fmla="*/ 637363 w 3220324"/>
                  <a:gd name="connsiteY0-110" fmla="*/ 1336438 h 4234376"/>
                  <a:gd name="connsiteX1-111" fmla="*/ 32459 w 3220324"/>
                  <a:gd name="connsiteY1-112" fmla="*/ 0 h 4234376"/>
                  <a:gd name="connsiteX2-113" fmla="*/ 2466156 w 3220324"/>
                  <a:gd name="connsiteY2-114" fmla="*/ 970671 h 4234376"/>
                  <a:gd name="connsiteX3-115" fmla="*/ 2663110 w 3220324"/>
                  <a:gd name="connsiteY3-116" fmla="*/ 2264906 h 4234376"/>
                  <a:gd name="connsiteX4-117" fmla="*/ 3183615 w 3220324"/>
                  <a:gd name="connsiteY4-118" fmla="*/ 2715057 h 4234376"/>
                  <a:gd name="connsiteX5-119" fmla="*/ 2466156 w 3220324"/>
                  <a:gd name="connsiteY5-120" fmla="*/ 4234376 h 4234376"/>
                  <a:gd name="connsiteX6-121" fmla="*/ 1003130 w 3220324"/>
                  <a:gd name="connsiteY6-122" fmla="*/ 4234376 h 4234376"/>
                  <a:gd name="connsiteX7-123" fmla="*/ 637363 w 3220324"/>
                  <a:gd name="connsiteY7-124" fmla="*/ 3868609 h 4234376"/>
                  <a:gd name="connsiteX8-125" fmla="*/ 637363 w 3220324"/>
                  <a:gd name="connsiteY8-126" fmla="*/ 1336438 h 4234376"/>
                  <a:gd name="connsiteX0-127" fmla="*/ 637363 w 3220324"/>
                  <a:gd name="connsiteY0-128" fmla="*/ 1336438 h 4234376"/>
                  <a:gd name="connsiteX1-129" fmla="*/ 32459 w 3220324"/>
                  <a:gd name="connsiteY1-130" fmla="*/ 0 h 4234376"/>
                  <a:gd name="connsiteX2-131" fmla="*/ 1959719 w 3220324"/>
                  <a:gd name="connsiteY2-132" fmla="*/ 1406770 h 4234376"/>
                  <a:gd name="connsiteX3-133" fmla="*/ 2663110 w 3220324"/>
                  <a:gd name="connsiteY3-134" fmla="*/ 2264906 h 4234376"/>
                  <a:gd name="connsiteX4-135" fmla="*/ 3183615 w 3220324"/>
                  <a:gd name="connsiteY4-136" fmla="*/ 2715057 h 4234376"/>
                  <a:gd name="connsiteX5-137" fmla="*/ 2466156 w 3220324"/>
                  <a:gd name="connsiteY5-138" fmla="*/ 4234376 h 4234376"/>
                  <a:gd name="connsiteX6-139" fmla="*/ 1003130 w 3220324"/>
                  <a:gd name="connsiteY6-140" fmla="*/ 4234376 h 4234376"/>
                  <a:gd name="connsiteX7-141" fmla="*/ 637363 w 3220324"/>
                  <a:gd name="connsiteY7-142" fmla="*/ 3868609 h 4234376"/>
                  <a:gd name="connsiteX8-143" fmla="*/ 637363 w 3220324"/>
                  <a:gd name="connsiteY8-144" fmla="*/ 1336438 h 4234376"/>
                  <a:gd name="connsiteX0-145" fmla="*/ 637363 w 3220324"/>
                  <a:gd name="connsiteY0-146" fmla="*/ 1336438 h 4234376"/>
                  <a:gd name="connsiteX1-147" fmla="*/ 32459 w 3220324"/>
                  <a:gd name="connsiteY1-148" fmla="*/ 0 h 4234376"/>
                  <a:gd name="connsiteX2-149" fmla="*/ 1790907 w 3220324"/>
                  <a:gd name="connsiteY2-150" fmla="*/ 1406770 h 4234376"/>
                  <a:gd name="connsiteX3-151" fmla="*/ 2663110 w 3220324"/>
                  <a:gd name="connsiteY3-152" fmla="*/ 2264906 h 4234376"/>
                  <a:gd name="connsiteX4-153" fmla="*/ 3183615 w 3220324"/>
                  <a:gd name="connsiteY4-154" fmla="*/ 2715057 h 4234376"/>
                  <a:gd name="connsiteX5-155" fmla="*/ 2466156 w 3220324"/>
                  <a:gd name="connsiteY5-156" fmla="*/ 4234376 h 4234376"/>
                  <a:gd name="connsiteX6-157" fmla="*/ 1003130 w 3220324"/>
                  <a:gd name="connsiteY6-158" fmla="*/ 4234376 h 4234376"/>
                  <a:gd name="connsiteX7-159" fmla="*/ 637363 w 3220324"/>
                  <a:gd name="connsiteY7-160" fmla="*/ 3868609 h 4234376"/>
                  <a:gd name="connsiteX8-161" fmla="*/ 637363 w 3220324"/>
                  <a:gd name="connsiteY8-162" fmla="*/ 1336438 h 4234376"/>
                  <a:gd name="connsiteX0-163" fmla="*/ 814976 w 3215057"/>
                  <a:gd name="connsiteY0-164" fmla="*/ 1645927 h 4234376"/>
                  <a:gd name="connsiteX1-165" fmla="*/ 27192 w 3215057"/>
                  <a:gd name="connsiteY1-166" fmla="*/ 0 h 4234376"/>
                  <a:gd name="connsiteX2-167" fmla="*/ 1785640 w 3215057"/>
                  <a:gd name="connsiteY2-168" fmla="*/ 1406770 h 4234376"/>
                  <a:gd name="connsiteX3-169" fmla="*/ 2657843 w 3215057"/>
                  <a:gd name="connsiteY3-170" fmla="*/ 2264906 h 4234376"/>
                  <a:gd name="connsiteX4-171" fmla="*/ 3178348 w 3215057"/>
                  <a:gd name="connsiteY4-172" fmla="*/ 2715057 h 4234376"/>
                  <a:gd name="connsiteX5-173" fmla="*/ 2460889 w 3215057"/>
                  <a:gd name="connsiteY5-174" fmla="*/ 4234376 h 4234376"/>
                  <a:gd name="connsiteX6-175" fmla="*/ 997863 w 3215057"/>
                  <a:gd name="connsiteY6-176" fmla="*/ 4234376 h 4234376"/>
                  <a:gd name="connsiteX7-177" fmla="*/ 632096 w 3215057"/>
                  <a:gd name="connsiteY7-178" fmla="*/ 3868609 h 4234376"/>
                  <a:gd name="connsiteX8-179" fmla="*/ 814976 w 3215057"/>
                  <a:gd name="connsiteY8-180" fmla="*/ 1645927 h 4234376"/>
                  <a:gd name="connsiteX0-181" fmla="*/ 814976 w 3215057"/>
                  <a:gd name="connsiteY0-182" fmla="*/ 1645927 h 4234376"/>
                  <a:gd name="connsiteX1-183" fmla="*/ 27192 w 3215057"/>
                  <a:gd name="connsiteY1-184" fmla="*/ 0 h 4234376"/>
                  <a:gd name="connsiteX2-185" fmla="*/ 1785640 w 3215057"/>
                  <a:gd name="connsiteY2-186" fmla="*/ 1406770 h 4234376"/>
                  <a:gd name="connsiteX3-187" fmla="*/ 2657843 w 3215057"/>
                  <a:gd name="connsiteY3-188" fmla="*/ 2264906 h 4234376"/>
                  <a:gd name="connsiteX4-189" fmla="*/ 3178348 w 3215057"/>
                  <a:gd name="connsiteY4-190" fmla="*/ 2715057 h 4234376"/>
                  <a:gd name="connsiteX5-191" fmla="*/ 2460889 w 3215057"/>
                  <a:gd name="connsiteY5-192" fmla="*/ 4234376 h 4234376"/>
                  <a:gd name="connsiteX6-193" fmla="*/ 997863 w 3215057"/>
                  <a:gd name="connsiteY6-194" fmla="*/ 4234376 h 4234376"/>
                  <a:gd name="connsiteX7-195" fmla="*/ 632096 w 3215057"/>
                  <a:gd name="connsiteY7-196" fmla="*/ 3868609 h 4234376"/>
                  <a:gd name="connsiteX8-197" fmla="*/ 814976 w 3215057"/>
                  <a:gd name="connsiteY8-198" fmla="*/ 1645927 h 4234376"/>
                  <a:gd name="connsiteX0-199" fmla="*/ 1146331 w 3208787"/>
                  <a:gd name="connsiteY0-200" fmla="*/ 1744401 h 4234376"/>
                  <a:gd name="connsiteX1-201" fmla="*/ 20922 w 3208787"/>
                  <a:gd name="connsiteY1-202" fmla="*/ 0 h 4234376"/>
                  <a:gd name="connsiteX2-203" fmla="*/ 1779370 w 3208787"/>
                  <a:gd name="connsiteY2-204" fmla="*/ 1406770 h 4234376"/>
                  <a:gd name="connsiteX3-205" fmla="*/ 2651573 w 3208787"/>
                  <a:gd name="connsiteY3-206" fmla="*/ 2264906 h 4234376"/>
                  <a:gd name="connsiteX4-207" fmla="*/ 3172078 w 3208787"/>
                  <a:gd name="connsiteY4-208" fmla="*/ 2715057 h 4234376"/>
                  <a:gd name="connsiteX5-209" fmla="*/ 2454619 w 3208787"/>
                  <a:gd name="connsiteY5-210" fmla="*/ 4234376 h 4234376"/>
                  <a:gd name="connsiteX6-211" fmla="*/ 991593 w 3208787"/>
                  <a:gd name="connsiteY6-212" fmla="*/ 4234376 h 4234376"/>
                  <a:gd name="connsiteX7-213" fmla="*/ 625826 w 3208787"/>
                  <a:gd name="connsiteY7-214" fmla="*/ 3868609 h 4234376"/>
                  <a:gd name="connsiteX8-215" fmla="*/ 1146331 w 3208787"/>
                  <a:gd name="connsiteY8-216" fmla="*/ 1744401 h 4234376"/>
                  <a:gd name="connsiteX0-217" fmla="*/ 1146331 w 3208787"/>
                  <a:gd name="connsiteY0-218" fmla="*/ 1744401 h 4234376"/>
                  <a:gd name="connsiteX1-219" fmla="*/ 20922 w 3208787"/>
                  <a:gd name="connsiteY1-220" fmla="*/ 0 h 4234376"/>
                  <a:gd name="connsiteX2-221" fmla="*/ 1779370 w 3208787"/>
                  <a:gd name="connsiteY2-222" fmla="*/ 1406770 h 4234376"/>
                  <a:gd name="connsiteX3-223" fmla="*/ 2651573 w 3208787"/>
                  <a:gd name="connsiteY3-224" fmla="*/ 2264906 h 4234376"/>
                  <a:gd name="connsiteX4-225" fmla="*/ 3172078 w 3208787"/>
                  <a:gd name="connsiteY4-226" fmla="*/ 2715057 h 4234376"/>
                  <a:gd name="connsiteX5-227" fmla="*/ 2454619 w 3208787"/>
                  <a:gd name="connsiteY5-228" fmla="*/ 4234376 h 4234376"/>
                  <a:gd name="connsiteX6-229" fmla="*/ 1877858 w 3208787"/>
                  <a:gd name="connsiteY6-230" fmla="*/ 2869809 h 4234376"/>
                  <a:gd name="connsiteX7-231" fmla="*/ 625826 w 3208787"/>
                  <a:gd name="connsiteY7-232" fmla="*/ 3868609 h 4234376"/>
                  <a:gd name="connsiteX8-233" fmla="*/ 1146331 w 3208787"/>
                  <a:gd name="connsiteY8-234" fmla="*/ 1744401 h 4234376"/>
                  <a:gd name="connsiteX0-235" fmla="*/ 1146331 w 3208787"/>
                  <a:gd name="connsiteY0-236" fmla="*/ 1744401 h 4670810"/>
                  <a:gd name="connsiteX1-237" fmla="*/ 20922 w 3208787"/>
                  <a:gd name="connsiteY1-238" fmla="*/ 0 h 4670810"/>
                  <a:gd name="connsiteX2-239" fmla="*/ 1779370 w 3208787"/>
                  <a:gd name="connsiteY2-240" fmla="*/ 1406770 h 4670810"/>
                  <a:gd name="connsiteX3-241" fmla="*/ 2651573 w 3208787"/>
                  <a:gd name="connsiteY3-242" fmla="*/ 2264906 h 4670810"/>
                  <a:gd name="connsiteX4-243" fmla="*/ 3172078 w 3208787"/>
                  <a:gd name="connsiteY4-244" fmla="*/ 2715057 h 4670810"/>
                  <a:gd name="connsiteX5-245" fmla="*/ 2454619 w 3208787"/>
                  <a:gd name="connsiteY5-246" fmla="*/ 4234376 h 4670810"/>
                  <a:gd name="connsiteX6-247" fmla="*/ 1877858 w 3208787"/>
                  <a:gd name="connsiteY6-248" fmla="*/ 2869809 h 4670810"/>
                  <a:gd name="connsiteX7-249" fmla="*/ 921247 w 3208787"/>
                  <a:gd name="connsiteY7-250" fmla="*/ 4656400 h 4670810"/>
                  <a:gd name="connsiteX8-251" fmla="*/ 1146331 w 3208787"/>
                  <a:gd name="connsiteY8-252" fmla="*/ 1744401 h 4670810"/>
                  <a:gd name="connsiteX0-253" fmla="*/ 1146331 w 3208787"/>
                  <a:gd name="connsiteY0-254" fmla="*/ 1744401 h 4670810"/>
                  <a:gd name="connsiteX1-255" fmla="*/ 20922 w 3208787"/>
                  <a:gd name="connsiteY1-256" fmla="*/ 0 h 4670810"/>
                  <a:gd name="connsiteX2-257" fmla="*/ 1779370 w 3208787"/>
                  <a:gd name="connsiteY2-258" fmla="*/ 1406770 h 4670810"/>
                  <a:gd name="connsiteX3-259" fmla="*/ 2651573 w 3208787"/>
                  <a:gd name="connsiteY3-260" fmla="*/ 2264906 h 4670810"/>
                  <a:gd name="connsiteX4-261" fmla="*/ 3172078 w 3208787"/>
                  <a:gd name="connsiteY4-262" fmla="*/ 2715057 h 4670810"/>
                  <a:gd name="connsiteX5-263" fmla="*/ 2707837 w 3208787"/>
                  <a:gd name="connsiteY5-264" fmla="*/ 4600136 h 4670810"/>
                  <a:gd name="connsiteX6-265" fmla="*/ 1877858 w 3208787"/>
                  <a:gd name="connsiteY6-266" fmla="*/ 2869809 h 4670810"/>
                  <a:gd name="connsiteX7-267" fmla="*/ 921247 w 3208787"/>
                  <a:gd name="connsiteY7-268" fmla="*/ 4656400 h 4670810"/>
                  <a:gd name="connsiteX8-269" fmla="*/ 1146331 w 3208787"/>
                  <a:gd name="connsiteY8-270" fmla="*/ 1744401 h 4670810"/>
                  <a:gd name="connsiteX0-271" fmla="*/ 1146331 w 3208787"/>
                  <a:gd name="connsiteY0-272" fmla="*/ 1744401 h 4670810"/>
                  <a:gd name="connsiteX1-273" fmla="*/ 20922 w 3208787"/>
                  <a:gd name="connsiteY1-274" fmla="*/ 0 h 4670810"/>
                  <a:gd name="connsiteX2-275" fmla="*/ 1779370 w 3208787"/>
                  <a:gd name="connsiteY2-276" fmla="*/ 1406770 h 4670810"/>
                  <a:gd name="connsiteX3-277" fmla="*/ 2651573 w 3208787"/>
                  <a:gd name="connsiteY3-278" fmla="*/ 2264906 h 4670810"/>
                  <a:gd name="connsiteX4-279" fmla="*/ 3172078 w 3208787"/>
                  <a:gd name="connsiteY4-280" fmla="*/ 2715057 h 4670810"/>
                  <a:gd name="connsiteX5-281" fmla="*/ 2707837 w 3208787"/>
                  <a:gd name="connsiteY5-282" fmla="*/ 4600136 h 4670810"/>
                  <a:gd name="connsiteX6-283" fmla="*/ 1877858 w 3208787"/>
                  <a:gd name="connsiteY6-284" fmla="*/ 2869809 h 4670810"/>
                  <a:gd name="connsiteX7-285" fmla="*/ 921247 w 3208787"/>
                  <a:gd name="connsiteY7-286" fmla="*/ 4656400 h 4670810"/>
                  <a:gd name="connsiteX8-287" fmla="*/ 1146331 w 3208787"/>
                  <a:gd name="connsiteY8-288" fmla="*/ 1744401 h 4670810"/>
                  <a:gd name="connsiteX0-289" fmla="*/ 1146331 w 3195897"/>
                  <a:gd name="connsiteY0-290" fmla="*/ 1744401 h 4670810"/>
                  <a:gd name="connsiteX1-291" fmla="*/ 20922 w 3195897"/>
                  <a:gd name="connsiteY1-292" fmla="*/ 0 h 4670810"/>
                  <a:gd name="connsiteX2-293" fmla="*/ 1779370 w 3195897"/>
                  <a:gd name="connsiteY2-294" fmla="*/ 1406770 h 4670810"/>
                  <a:gd name="connsiteX3-295" fmla="*/ 2259688 w 3195897"/>
                  <a:gd name="connsiteY3-296" fmla="*/ 2322963 h 4670810"/>
                  <a:gd name="connsiteX4-297" fmla="*/ 3172078 w 3195897"/>
                  <a:gd name="connsiteY4-298" fmla="*/ 2715057 h 4670810"/>
                  <a:gd name="connsiteX5-299" fmla="*/ 2707837 w 3195897"/>
                  <a:gd name="connsiteY5-300" fmla="*/ 4600136 h 4670810"/>
                  <a:gd name="connsiteX6-301" fmla="*/ 1877858 w 3195897"/>
                  <a:gd name="connsiteY6-302" fmla="*/ 2869809 h 4670810"/>
                  <a:gd name="connsiteX7-303" fmla="*/ 921247 w 3195897"/>
                  <a:gd name="connsiteY7-304" fmla="*/ 4656400 h 4670810"/>
                  <a:gd name="connsiteX8-305" fmla="*/ 1146331 w 3195897"/>
                  <a:gd name="connsiteY8-306" fmla="*/ 1744401 h 4670810"/>
                  <a:gd name="connsiteX0-307" fmla="*/ 1146331 w 2830698"/>
                  <a:gd name="connsiteY0-308" fmla="*/ 1744401 h 4670810"/>
                  <a:gd name="connsiteX1-309" fmla="*/ 20922 w 2830698"/>
                  <a:gd name="connsiteY1-310" fmla="*/ 0 h 4670810"/>
                  <a:gd name="connsiteX2-311" fmla="*/ 1779370 w 2830698"/>
                  <a:gd name="connsiteY2-312" fmla="*/ 1406770 h 4670810"/>
                  <a:gd name="connsiteX3-313" fmla="*/ 2259688 w 2830698"/>
                  <a:gd name="connsiteY3-314" fmla="*/ 2322963 h 4670810"/>
                  <a:gd name="connsiteX4-315" fmla="*/ 2794707 w 2830698"/>
                  <a:gd name="connsiteY4-316" fmla="*/ 2802143 h 4670810"/>
                  <a:gd name="connsiteX5-317" fmla="*/ 2707837 w 2830698"/>
                  <a:gd name="connsiteY5-318" fmla="*/ 4600136 h 4670810"/>
                  <a:gd name="connsiteX6-319" fmla="*/ 1877858 w 2830698"/>
                  <a:gd name="connsiteY6-320" fmla="*/ 2869809 h 4670810"/>
                  <a:gd name="connsiteX7-321" fmla="*/ 921247 w 2830698"/>
                  <a:gd name="connsiteY7-322" fmla="*/ 4656400 h 4670810"/>
                  <a:gd name="connsiteX8-323" fmla="*/ 1146331 w 2830698"/>
                  <a:gd name="connsiteY8-324" fmla="*/ 1744401 h 4670810"/>
                  <a:gd name="connsiteX0-325" fmla="*/ 1146331 w 2830698"/>
                  <a:gd name="connsiteY0-326" fmla="*/ 1744401 h 4670810"/>
                  <a:gd name="connsiteX1-327" fmla="*/ 20922 w 2830698"/>
                  <a:gd name="connsiteY1-328" fmla="*/ 0 h 4670810"/>
                  <a:gd name="connsiteX2-329" fmla="*/ 1779370 w 2830698"/>
                  <a:gd name="connsiteY2-330" fmla="*/ 1406770 h 4670810"/>
                  <a:gd name="connsiteX3-331" fmla="*/ 2259688 w 2830698"/>
                  <a:gd name="connsiteY3-332" fmla="*/ 2322963 h 4670810"/>
                  <a:gd name="connsiteX4-333" fmla="*/ 2794707 w 2830698"/>
                  <a:gd name="connsiteY4-334" fmla="*/ 2802143 h 4670810"/>
                  <a:gd name="connsiteX5-335" fmla="*/ 2707837 w 2830698"/>
                  <a:gd name="connsiteY5-336" fmla="*/ 4600136 h 4670810"/>
                  <a:gd name="connsiteX6-337" fmla="*/ 1877858 w 2830698"/>
                  <a:gd name="connsiteY6-338" fmla="*/ 2869809 h 4670810"/>
                  <a:gd name="connsiteX7-339" fmla="*/ 921247 w 2830698"/>
                  <a:gd name="connsiteY7-340" fmla="*/ 4656400 h 4670810"/>
                  <a:gd name="connsiteX8-341" fmla="*/ 1146331 w 2830698"/>
                  <a:gd name="connsiteY8-342" fmla="*/ 1744401 h 4670810"/>
                  <a:gd name="connsiteX0-343" fmla="*/ 1146331 w 2830698"/>
                  <a:gd name="connsiteY0-344" fmla="*/ 1744401 h 4670810"/>
                  <a:gd name="connsiteX1-345" fmla="*/ 20922 w 2830698"/>
                  <a:gd name="connsiteY1-346" fmla="*/ 0 h 4670810"/>
                  <a:gd name="connsiteX2-347" fmla="*/ 1779370 w 2830698"/>
                  <a:gd name="connsiteY2-348" fmla="*/ 1406770 h 4670810"/>
                  <a:gd name="connsiteX3-349" fmla="*/ 2259688 w 2830698"/>
                  <a:gd name="connsiteY3-350" fmla="*/ 2322963 h 4670810"/>
                  <a:gd name="connsiteX4-351" fmla="*/ 2794707 w 2830698"/>
                  <a:gd name="connsiteY4-352" fmla="*/ 2802143 h 4670810"/>
                  <a:gd name="connsiteX5-353" fmla="*/ 2707837 w 2830698"/>
                  <a:gd name="connsiteY5-354" fmla="*/ 4600136 h 4670810"/>
                  <a:gd name="connsiteX6-355" fmla="*/ 1877858 w 2830698"/>
                  <a:gd name="connsiteY6-356" fmla="*/ 2869809 h 4670810"/>
                  <a:gd name="connsiteX7-357" fmla="*/ 921247 w 2830698"/>
                  <a:gd name="connsiteY7-358" fmla="*/ 4656400 h 4670810"/>
                  <a:gd name="connsiteX8-359" fmla="*/ 1146331 w 2830698"/>
                  <a:gd name="connsiteY8-360" fmla="*/ 1744401 h 4670810"/>
                  <a:gd name="connsiteX0-361" fmla="*/ 1260908 w 2829160"/>
                  <a:gd name="connsiteY0-362" fmla="*/ 1846001 h 4670810"/>
                  <a:gd name="connsiteX1-363" fmla="*/ 19384 w 2829160"/>
                  <a:gd name="connsiteY1-364" fmla="*/ 0 h 4670810"/>
                  <a:gd name="connsiteX2-365" fmla="*/ 1777832 w 2829160"/>
                  <a:gd name="connsiteY2-366" fmla="*/ 1406770 h 4670810"/>
                  <a:gd name="connsiteX3-367" fmla="*/ 2258150 w 2829160"/>
                  <a:gd name="connsiteY3-368" fmla="*/ 2322963 h 4670810"/>
                  <a:gd name="connsiteX4-369" fmla="*/ 2793169 w 2829160"/>
                  <a:gd name="connsiteY4-370" fmla="*/ 2802143 h 4670810"/>
                  <a:gd name="connsiteX5-371" fmla="*/ 2706299 w 2829160"/>
                  <a:gd name="connsiteY5-372" fmla="*/ 4600136 h 4670810"/>
                  <a:gd name="connsiteX6-373" fmla="*/ 1876320 w 2829160"/>
                  <a:gd name="connsiteY6-374" fmla="*/ 2869809 h 4670810"/>
                  <a:gd name="connsiteX7-375" fmla="*/ 919709 w 2829160"/>
                  <a:gd name="connsiteY7-376" fmla="*/ 4656400 h 4670810"/>
                  <a:gd name="connsiteX8-377" fmla="*/ 1260908 w 2829160"/>
                  <a:gd name="connsiteY8-378" fmla="*/ 1846001 h 4670810"/>
                  <a:gd name="connsiteX0-379" fmla="*/ 1260908 w 2829160"/>
                  <a:gd name="connsiteY0-380" fmla="*/ 1846001 h 4670810"/>
                  <a:gd name="connsiteX1-381" fmla="*/ 19384 w 2829160"/>
                  <a:gd name="connsiteY1-382" fmla="*/ 0 h 4670810"/>
                  <a:gd name="connsiteX2-383" fmla="*/ 1777832 w 2829160"/>
                  <a:gd name="connsiteY2-384" fmla="*/ 1406771 h 4670810"/>
                  <a:gd name="connsiteX3-385" fmla="*/ 2258150 w 2829160"/>
                  <a:gd name="connsiteY3-386" fmla="*/ 2322963 h 4670810"/>
                  <a:gd name="connsiteX4-387" fmla="*/ 2793169 w 2829160"/>
                  <a:gd name="connsiteY4-388" fmla="*/ 2802143 h 4670810"/>
                  <a:gd name="connsiteX5-389" fmla="*/ 2706299 w 2829160"/>
                  <a:gd name="connsiteY5-390" fmla="*/ 4600136 h 4670810"/>
                  <a:gd name="connsiteX6-391" fmla="*/ 1876320 w 2829160"/>
                  <a:gd name="connsiteY6-392" fmla="*/ 2869809 h 4670810"/>
                  <a:gd name="connsiteX7-393" fmla="*/ 919709 w 2829160"/>
                  <a:gd name="connsiteY7-394" fmla="*/ 4656400 h 4670810"/>
                  <a:gd name="connsiteX8-395" fmla="*/ 1260908 w 2829160"/>
                  <a:gd name="connsiteY8-396" fmla="*/ 1846001 h 4670810"/>
                  <a:gd name="connsiteX0-397" fmla="*/ 1260908 w 2829160"/>
                  <a:gd name="connsiteY0-398" fmla="*/ 1846001 h 4670810"/>
                  <a:gd name="connsiteX1-399" fmla="*/ 19384 w 2829160"/>
                  <a:gd name="connsiteY1-400" fmla="*/ 0 h 4670810"/>
                  <a:gd name="connsiteX2-401" fmla="*/ 1777832 w 2829160"/>
                  <a:gd name="connsiteY2-402" fmla="*/ 1406771 h 4670810"/>
                  <a:gd name="connsiteX3-403" fmla="*/ 2258150 w 2829160"/>
                  <a:gd name="connsiteY3-404" fmla="*/ 2322963 h 4670810"/>
                  <a:gd name="connsiteX4-405" fmla="*/ 2793169 w 2829160"/>
                  <a:gd name="connsiteY4-406" fmla="*/ 2802143 h 4670810"/>
                  <a:gd name="connsiteX5-407" fmla="*/ 2706299 w 2829160"/>
                  <a:gd name="connsiteY5-408" fmla="*/ 4600136 h 4670810"/>
                  <a:gd name="connsiteX6-409" fmla="*/ 1876320 w 2829160"/>
                  <a:gd name="connsiteY6-410" fmla="*/ 2869809 h 4670810"/>
                  <a:gd name="connsiteX7-411" fmla="*/ 919709 w 2829160"/>
                  <a:gd name="connsiteY7-412" fmla="*/ 4656400 h 4670810"/>
                  <a:gd name="connsiteX8-413" fmla="*/ 1260908 w 2829160"/>
                  <a:gd name="connsiteY8-414" fmla="*/ 1846001 h 467081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2829160" h="4670810">
                    <a:moveTo>
                      <a:pt x="1260908" y="1846001"/>
                    </a:moveTo>
                    <a:cubicBezTo>
                      <a:pt x="1260908" y="1643993"/>
                      <a:pt x="-182624" y="0"/>
                      <a:pt x="19384" y="0"/>
                    </a:cubicBezTo>
                    <a:cubicBezTo>
                      <a:pt x="507059" y="0"/>
                      <a:pt x="1290157" y="1406771"/>
                      <a:pt x="1777832" y="1406771"/>
                    </a:cubicBezTo>
                    <a:cubicBezTo>
                      <a:pt x="2193634" y="1308612"/>
                      <a:pt x="2258150" y="2120955"/>
                      <a:pt x="2258150" y="2322963"/>
                    </a:cubicBezTo>
                    <a:cubicBezTo>
                      <a:pt x="2380070" y="2543352"/>
                      <a:pt x="2980738" y="2230062"/>
                      <a:pt x="2793169" y="2802143"/>
                    </a:cubicBezTo>
                    <a:cubicBezTo>
                      <a:pt x="2039989" y="2592168"/>
                      <a:pt x="2908307" y="4600136"/>
                      <a:pt x="2706299" y="4600136"/>
                    </a:cubicBezTo>
                    <a:cubicBezTo>
                      <a:pt x="2429639" y="4023360"/>
                      <a:pt x="2046300" y="2783645"/>
                      <a:pt x="1876320" y="2869809"/>
                    </a:cubicBezTo>
                    <a:cubicBezTo>
                      <a:pt x="1674312" y="2869809"/>
                      <a:pt x="919709" y="4858408"/>
                      <a:pt x="919709" y="4656400"/>
                    </a:cubicBezTo>
                    <a:cubicBezTo>
                      <a:pt x="1212897" y="2594706"/>
                      <a:pt x="1073339" y="3093332"/>
                      <a:pt x="1260908" y="1846001"/>
                    </a:cubicBezTo>
                    <a:close/>
                  </a:path>
                </a:pathLst>
              </a:cu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42" name="Freeform 17"/>
              <p:cNvSpPr/>
              <p:nvPr/>
            </p:nvSpPr>
            <p:spPr bwMode="auto">
              <a:xfrm rot="13144547">
                <a:off x="5723410" y="3335371"/>
                <a:ext cx="1062185" cy="1352975"/>
              </a:xfrm>
              <a:custGeom>
                <a:avLst/>
                <a:gdLst>
                  <a:gd name="T0" fmla="*/ 1068 w 1069"/>
                  <a:gd name="T1" fmla="*/ 123 h 1161"/>
                  <a:gd name="T2" fmla="*/ 1066 w 1069"/>
                  <a:gd name="T3" fmla="*/ 46 h 1161"/>
                  <a:gd name="T4" fmla="*/ 250 w 1069"/>
                  <a:gd name="T5" fmla="*/ 295 h 1161"/>
                  <a:gd name="T6" fmla="*/ 0 w 1069"/>
                  <a:gd name="T7" fmla="*/ 1026 h 1161"/>
                  <a:gd name="T8" fmla="*/ 2 w 1069"/>
                  <a:gd name="T9" fmla="*/ 1114 h 1161"/>
                  <a:gd name="T10" fmla="*/ 818 w 1069"/>
                  <a:gd name="T11" fmla="*/ 866 h 1161"/>
                  <a:gd name="T12" fmla="*/ 944 w 1069"/>
                  <a:gd name="T13" fmla="*/ 692 h 1161"/>
                  <a:gd name="T14" fmla="*/ 994 w 1069"/>
                  <a:gd name="T15" fmla="*/ 579 h 1161"/>
                  <a:gd name="T16" fmla="*/ 1068 w 1069"/>
                  <a:gd name="T17" fmla="*/ 123 h 1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69" h="1161">
                    <a:moveTo>
                      <a:pt x="1068" y="123"/>
                    </a:moveTo>
                    <a:cubicBezTo>
                      <a:pt x="1068" y="75"/>
                      <a:pt x="1066" y="46"/>
                      <a:pt x="1066" y="46"/>
                    </a:cubicBezTo>
                    <a:cubicBezTo>
                      <a:pt x="1066" y="46"/>
                      <a:pt x="544" y="0"/>
                      <a:pt x="250" y="295"/>
                    </a:cubicBezTo>
                    <a:cubicBezTo>
                      <a:pt x="31" y="516"/>
                      <a:pt x="1" y="864"/>
                      <a:pt x="0" y="1026"/>
                    </a:cubicBezTo>
                    <a:cubicBezTo>
                      <a:pt x="0" y="1081"/>
                      <a:pt x="2" y="1114"/>
                      <a:pt x="2" y="1114"/>
                    </a:cubicBezTo>
                    <a:cubicBezTo>
                      <a:pt x="2" y="1114"/>
                      <a:pt x="525" y="1161"/>
                      <a:pt x="818" y="866"/>
                    </a:cubicBezTo>
                    <a:cubicBezTo>
                      <a:pt x="870" y="814"/>
                      <a:pt x="911" y="754"/>
                      <a:pt x="944" y="692"/>
                    </a:cubicBezTo>
                    <a:cubicBezTo>
                      <a:pt x="963" y="655"/>
                      <a:pt x="980" y="617"/>
                      <a:pt x="994" y="579"/>
                    </a:cubicBezTo>
                    <a:cubicBezTo>
                      <a:pt x="1058" y="402"/>
                      <a:pt x="1069" y="222"/>
                      <a:pt x="1068" y="123"/>
                    </a:cubicBezTo>
                    <a:close/>
                  </a:path>
                </a:pathLst>
              </a:custGeom>
              <a:solidFill>
                <a:schemeClr val="accent6"/>
              </a:solidFill>
              <a:ln>
                <a:noFill/>
              </a:ln>
            </p:spPr>
            <p:txBody>
              <a:bodyPr vert="horz" wrap="square" lIns="91440" tIns="45720" rIns="91440" bIns="45720" numCol="1" anchor="t" anchorCtr="0" compatLnSpc="1"/>
              <a:lstStyle/>
              <a:p>
                <a:endParaRPr lang="id-ID" dirty="0"/>
              </a:p>
            </p:txBody>
          </p:sp>
          <p:sp>
            <p:nvSpPr>
              <p:cNvPr id="143" name="Freeform 18"/>
              <p:cNvSpPr/>
              <p:nvPr/>
            </p:nvSpPr>
            <p:spPr bwMode="auto">
              <a:xfrm rot="5400000">
                <a:off x="2218078" y="1548443"/>
                <a:ext cx="1778075" cy="1930401"/>
              </a:xfrm>
              <a:custGeom>
                <a:avLst/>
                <a:gdLst>
                  <a:gd name="T0" fmla="*/ 1068 w 1069"/>
                  <a:gd name="T1" fmla="*/ 123 h 1161"/>
                  <a:gd name="T2" fmla="*/ 1066 w 1069"/>
                  <a:gd name="T3" fmla="*/ 46 h 1161"/>
                  <a:gd name="T4" fmla="*/ 250 w 1069"/>
                  <a:gd name="T5" fmla="*/ 295 h 1161"/>
                  <a:gd name="T6" fmla="*/ 0 w 1069"/>
                  <a:gd name="T7" fmla="*/ 1026 h 1161"/>
                  <a:gd name="T8" fmla="*/ 2 w 1069"/>
                  <a:gd name="T9" fmla="*/ 1114 h 1161"/>
                  <a:gd name="T10" fmla="*/ 818 w 1069"/>
                  <a:gd name="T11" fmla="*/ 866 h 1161"/>
                  <a:gd name="T12" fmla="*/ 944 w 1069"/>
                  <a:gd name="T13" fmla="*/ 692 h 1161"/>
                  <a:gd name="T14" fmla="*/ 994 w 1069"/>
                  <a:gd name="T15" fmla="*/ 579 h 1161"/>
                  <a:gd name="T16" fmla="*/ 1068 w 1069"/>
                  <a:gd name="T17" fmla="*/ 123 h 1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69" h="1161">
                    <a:moveTo>
                      <a:pt x="1068" y="123"/>
                    </a:moveTo>
                    <a:cubicBezTo>
                      <a:pt x="1068" y="75"/>
                      <a:pt x="1066" y="46"/>
                      <a:pt x="1066" y="46"/>
                    </a:cubicBezTo>
                    <a:cubicBezTo>
                      <a:pt x="1066" y="46"/>
                      <a:pt x="544" y="0"/>
                      <a:pt x="250" y="295"/>
                    </a:cubicBezTo>
                    <a:cubicBezTo>
                      <a:pt x="31" y="516"/>
                      <a:pt x="1" y="864"/>
                      <a:pt x="0" y="1026"/>
                    </a:cubicBezTo>
                    <a:cubicBezTo>
                      <a:pt x="0" y="1081"/>
                      <a:pt x="2" y="1114"/>
                      <a:pt x="2" y="1114"/>
                    </a:cubicBezTo>
                    <a:cubicBezTo>
                      <a:pt x="2" y="1114"/>
                      <a:pt x="525" y="1161"/>
                      <a:pt x="818" y="866"/>
                    </a:cubicBezTo>
                    <a:cubicBezTo>
                      <a:pt x="870" y="814"/>
                      <a:pt x="911" y="754"/>
                      <a:pt x="944" y="692"/>
                    </a:cubicBezTo>
                    <a:cubicBezTo>
                      <a:pt x="963" y="655"/>
                      <a:pt x="980" y="617"/>
                      <a:pt x="994" y="579"/>
                    </a:cubicBezTo>
                    <a:cubicBezTo>
                      <a:pt x="1058" y="402"/>
                      <a:pt x="1069" y="222"/>
                      <a:pt x="1068" y="123"/>
                    </a:cubicBezTo>
                    <a:close/>
                  </a:path>
                </a:pathLst>
              </a:custGeom>
              <a:solidFill>
                <a:schemeClr val="accent6"/>
              </a:solidFill>
              <a:ln>
                <a:noFill/>
              </a:ln>
            </p:spPr>
            <p:txBody>
              <a:bodyPr vert="horz" wrap="square" lIns="91440" tIns="45720" rIns="91440" bIns="45720" numCol="1" anchor="t" anchorCtr="0" compatLnSpc="1"/>
              <a:lstStyle/>
              <a:p>
                <a:endParaRPr lang="id-ID"/>
              </a:p>
            </p:txBody>
          </p:sp>
          <p:sp>
            <p:nvSpPr>
              <p:cNvPr id="144" name="Freeform 21"/>
              <p:cNvSpPr/>
              <p:nvPr/>
            </p:nvSpPr>
            <p:spPr bwMode="auto">
              <a:xfrm rot="10800000">
                <a:off x="4241889" y="1624605"/>
                <a:ext cx="1527846" cy="1658735"/>
              </a:xfrm>
              <a:custGeom>
                <a:avLst/>
                <a:gdLst>
                  <a:gd name="T0" fmla="*/ 1068 w 1069"/>
                  <a:gd name="T1" fmla="*/ 123 h 1161"/>
                  <a:gd name="T2" fmla="*/ 1066 w 1069"/>
                  <a:gd name="T3" fmla="*/ 46 h 1161"/>
                  <a:gd name="T4" fmla="*/ 250 w 1069"/>
                  <a:gd name="T5" fmla="*/ 295 h 1161"/>
                  <a:gd name="T6" fmla="*/ 0 w 1069"/>
                  <a:gd name="T7" fmla="*/ 1026 h 1161"/>
                  <a:gd name="T8" fmla="*/ 2 w 1069"/>
                  <a:gd name="T9" fmla="*/ 1114 h 1161"/>
                  <a:gd name="T10" fmla="*/ 818 w 1069"/>
                  <a:gd name="T11" fmla="*/ 866 h 1161"/>
                  <a:gd name="T12" fmla="*/ 944 w 1069"/>
                  <a:gd name="T13" fmla="*/ 692 h 1161"/>
                  <a:gd name="T14" fmla="*/ 994 w 1069"/>
                  <a:gd name="T15" fmla="*/ 579 h 1161"/>
                  <a:gd name="T16" fmla="*/ 1068 w 1069"/>
                  <a:gd name="T17" fmla="*/ 123 h 1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69" h="1161">
                    <a:moveTo>
                      <a:pt x="1068" y="123"/>
                    </a:moveTo>
                    <a:cubicBezTo>
                      <a:pt x="1068" y="75"/>
                      <a:pt x="1066" y="46"/>
                      <a:pt x="1066" y="46"/>
                    </a:cubicBezTo>
                    <a:cubicBezTo>
                      <a:pt x="1066" y="46"/>
                      <a:pt x="544" y="0"/>
                      <a:pt x="250" y="295"/>
                    </a:cubicBezTo>
                    <a:cubicBezTo>
                      <a:pt x="31" y="516"/>
                      <a:pt x="1" y="864"/>
                      <a:pt x="0" y="1026"/>
                    </a:cubicBezTo>
                    <a:cubicBezTo>
                      <a:pt x="0" y="1081"/>
                      <a:pt x="2" y="1114"/>
                      <a:pt x="2" y="1114"/>
                    </a:cubicBezTo>
                    <a:cubicBezTo>
                      <a:pt x="2" y="1114"/>
                      <a:pt x="525" y="1161"/>
                      <a:pt x="818" y="866"/>
                    </a:cubicBezTo>
                    <a:cubicBezTo>
                      <a:pt x="870" y="814"/>
                      <a:pt x="911" y="754"/>
                      <a:pt x="944" y="692"/>
                    </a:cubicBezTo>
                    <a:cubicBezTo>
                      <a:pt x="963" y="655"/>
                      <a:pt x="980" y="617"/>
                      <a:pt x="994" y="579"/>
                    </a:cubicBezTo>
                    <a:cubicBezTo>
                      <a:pt x="1058" y="402"/>
                      <a:pt x="1069" y="222"/>
                      <a:pt x="1068" y="123"/>
                    </a:cubicBezTo>
                    <a:close/>
                  </a:path>
                </a:pathLst>
              </a:custGeom>
              <a:solidFill>
                <a:schemeClr val="accent6"/>
              </a:solidFill>
              <a:ln>
                <a:noFill/>
              </a:ln>
            </p:spPr>
            <p:txBody>
              <a:bodyPr vert="horz" wrap="square" lIns="91440" tIns="45720" rIns="91440" bIns="45720" numCol="1" anchor="t" anchorCtr="0" compatLnSpc="1"/>
              <a:lstStyle/>
              <a:p>
                <a:endParaRPr lang="id-ID"/>
              </a:p>
            </p:txBody>
          </p:sp>
          <p:sp>
            <p:nvSpPr>
              <p:cNvPr id="145" name="Freeform 26"/>
              <p:cNvSpPr/>
              <p:nvPr/>
            </p:nvSpPr>
            <p:spPr bwMode="auto">
              <a:xfrm rot="8176420">
                <a:off x="3619775" y="1075094"/>
                <a:ext cx="781495" cy="1030816"/>
              </a:xfrm>
              <a:custGeom>
                <a:avLst/>
                <a:gdLst>
                  <a:gd name="T0" fmla="*/ 1068 w 1069"/>
                  <a:gd name="T1" fmla="*/ 123 h 1161"/>
                  <a:gd name="T2" fmla="*/ 1066 w 1069"/>
                  <a:gd name="T3" fmla="*/ 46 h 1161"/>
                  <a:gd name="T4" fmla="*/ 250 w 1069"/>
                  <a:gd name="T5" fmla="*/ 295 h 1161"/>
                  <a:gd name="T6" fmla="*/ 0 w 1069"/>
                  <a:gd name="T7" fmla="*/ 1026 h 1161"/>
                  <a:gd name="T8" fmla="*/ 2 w 1069"/>
                  <a:gd name="T9" fmla="*/ 1114 h 1161"/>
                  <a:gd name="T10" fmla="*/ 818 w 1069"/>
                  <a:gd name="T11" fmla="*/ 866 h 1161"/>
                  <a:gd name="T12" fmla="*/ 944 w 1069"/>
                  <a:gd name="T13" fmla="*/ 692 h 1161"/>
                  <a:gd name="T14" fmla="*/ 994 w 1069"/>
                  <a:gd name="T15" fmla="*/ 579 h 1161"/>
                  <a:gd name="T16" fmla="*/ 1068 w 1069"/>
                  <a:gd name="T17" fmla="*/ 123 h 1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69" h="1161">
                    <a:moveTo>
                      <a:pt x="1068" y="123"/>
                    </a:moveTo>
                    <a:cubicBezTo>
                      <a:pt x="1068" y="75"/>
                      <a:pt x="1066" y="46"/>
                      <a:pt x="1066" y="46"/>
                    </a:cubicBezTo>
                    <a:cubicBezTo>
                      <a:pt x="1066" y="46"/>
                      <a:pt x="544" y="0"/>
                      <a:pt x="250" y="295"/>
                    </a:cubicBezTo>
                    <a:cubicBezTo>
                      <a:pt x="31" y="516"/>
                      <a:pt x="1" y="864"/>
                      <a:pt x="0" y="1026"/>
                    </a:cubicBezTo>
                    <a:cubicBezTo>
                      <a:pt x="0" y="1081"/>
                      <a:pt x="2" y="1114"/>
                      <a:pt x="2" y="1114"/>
                    </a:cubicBezTo>
                    <a:cubicBezTo>
                      <a:pt x="2" y="1114"/>
                      <a:pt x="525" y="1161"/>
                      <a:pt x="818" y="866"/>
                    </a:cubicBezTo>
                    <a:cubicBezTo>
                      <a:pt x="870" y="814"/>
                      <a:pt x="911" y="754"/>
                      <a:pt x="944" y="692"/>
                    </a:cubicBezTo>
                    <a:cubicBezTo>
                      <a:pt x="963" y="655"/>
                      <a:pt x="980" y="617"/>
                      <a:pt x="994" y="579"/>
                    </a:cubicBezTo>
                    <a:cubicBezTo>
                      <a:pt x="1058" y="402"/>
                      <a:pt x="1069" y="222"/>
                      <a:pt x="1068" y="123"/>
                    </a:cubicBezTo>
                    <a:close/>
                  </a:path>
                </a:pathLst>
              </a:custGeom>
              <a:solidFill>
                <a:schemeClr val="accent6">
                  <a:lumMod val="60000"/>
                  <a:lumOff val="40000"/>
                </a:schemeClr>
              </a:solidFill>
              <a:ln>
                <a:noFill/>
              </a:ln>
            </p:spPr>
            <p:txBody>
              <a:bodyPr vert="horz" wrap="square" lIns="91440" tIns="45720" rIns="91440" bIns="45720" numCol="1" anchor="t" anchorCtr="0" compatLnSpc="1"/>
              <a:lstStyle/>
              <a:p>
                <a:endParaRPr lang="id-ID"/>
              </a:p>
            </p:txBody>
          </p:sp>
          <p:sp>
            <p:nvSpPr>
              <p:cNvPr id="146" name="Freeform 28"/>
              <p:cNvSpPr/>
              <p:nvPr/>
            </p:nvSpPr>
            <p:spPr bwMode="auto">
              <a:xfrm rot="10051992">
                <a:off x="5319989" y="2885472"/>
                <a:ext cx="747831" cy="952562"/>
              </a:xfrm>
              <a:custGeom>
                <a:avLst/>
                <a:gdLst>
                  <a:gd name="T0" fmla="*/ 1068 w 1069"/>
                  <a:gd name="T1" fmla="*/ 123 h 1161"/>
                  <a:gd name="T2" fmla="*/ 1066 w 1069"/>
                  <a:gd name="T3" fmla="*/ 46 h 1161"/>
                  <a:gd name="T4" fmla="*/ 250 w 1069"/>
                  <a:gd name="T5" fmla="*/ 295 h 1161"/>
                  <a:gd name="T6" fmla="*/ 0 w 1069"/>
                  <a:gd name="T7" fmla="*/ 1026 h 1161"/>
                  <a:gd name="T8" fmla="*/ 2 w 1069"/>
                  <a:gd name="T9" fmla="*/ 1114 h 1161"/>
                  <a:gd name="T10" fmla="*/ 818 w 1069"/>
                  <a:gd name="T11" fmla="*/ 866 h 1161"/>
                  <a:gd name="T12" fmla="*/ 944 w 1069"/>
                  <a:gd name="T13" fmla="*/ 692 h 1161"/>
                  <a:gd name="T14" fmla="*/ 994 w 1069"/>
                  <a:gd name="T15" fmla="*/ 579 h 1161"/>
                  <a:gd name="T16" fmla="*/ 1068 w 1069"/>
                  <a:gd name="T17" fmla="*/ 123 h 1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69" h="1161">
                    <a:moveTo>
                      <a:pt x="1068" y="123"/>
                    </a:moveTo>
                    <a:cubicBezTo>
                      <a:pt x="1068" y="75"/>
                      <a:pt x="1066" y="46"/>
                      <a:pt x="1066" y="46"/>
                    </a:cubicBezTo>
                    <a:cubicBezTo>
                      <a:pt x="1066" y="46"/>
                      <a:pt x="544" y="0"/>
                      <a:pt x="250" y="295"/>
                    </a:cubicBezTo>
                    <a:cubicBezTo>
                      <a:pt x="31" y="516"/>
                      <a:pt x="1" y="864"/>
                      <a:pt x="0" y="1026"/>
                    </a:cubicBezTo>
                    <a:cubicBezTo>
                      <a:pt x="0" y="1081"/>
                      <a:pt x="2" y="1114"/>
                      <a:pt x="2" y="1114"/>
                    </a:cubicBezTo>
                    <a:cubicBezTo>
                      <a:pt x="2" y="1114"/>
                      <a:pt x="525" y="1161"/>
                      <a:pt x="818" y="866"/>
                    </a:cubicBezTo>
                    <a:cubicBezTo>
                      <a:pt x="870" y="814"/>
                      <a:pt x="911" y="754"/>
                      <a:pt x="944" y="692"/>
                    </a:cubicBezTo>
                    <a:cubicBezTo>
                      <a:pt x="963" y="655"/>
                      <a:pt x="980" y="617"/>
                      <a:pt x="994" y="579"/>
                    </a:cubicBezTo>
                    <a:cubicBezTo>
                      <a:pt x="1058" y="402"/>
                      <a:pt x="1069" y="222"/>
                      <a:pt x="1068" y="123"/>
                    </a:cubicBezTo>
                    <a:close/>
                  </a:path>
                </a:pathLst>
              </a:custGeom>
              <a:solidFill>
                <a:schemeClr val="accent6">
                  <a:lumMod val="60000"/>
                  <a:lumOff val="40000"/>
                </a:schemeClr>
              </a:solidFill>
              <a:ln>
                <a:noFill/>
              </a:ln>
            </p:spPr>
            <p:txBody>
              <a:bodyPr vert="horz" wrap="square" lIns="91440" tIns="45720" rIns="91440" bIns="45720" numCol="1" anchor="t" anchorCtr="0" compatLnSpc="1"/>
              <a:lstStyle/>
              <a:p>
                <a:endParaRPr lang="id-ID"/>
              </a:p>
            </p:txBody>
          </p:sp>
          <p:sp>
            <p:nvSpPr>
              <p:cNvPr id="147" name="Freeform 29"/>
              <p:cNvSpPr/>
              <p:nvPr/>
            </p:nvSpPr>
            <p:spPr bwMode="auto">
              <a:xfrm rot="8892624">
                <a:off x="4640260" y="3534305"/>
                <a:ext cx="656400" cy="712633"/>
              </a:xfrm>
              <a:custGeom>
                <a:avLst/>
                <a:gdLst>
                  <a:gd name="T0" fmla="*/ 1068 w 1069"/>
                  <a:gd name="T1" fmla="*/ 123 h 1161"/>
                  <a:gd name="T2" fmla="*/ 1066 w 1069"/>
                  <a:gd name="T3" fmla="*/ 46 h 1161"/>
                  <a:gd name="T4" fmla="*/ 250 w 1069"/>
                  <a:gd name="T5" fmla="*/ 295 h 1161"/>
                  <a:gd name="T6" fmla="*/ 0 w 1069"/>
                  <a:gd name="T7" fmla="*/ 1026 h 1161"/>
                  <a:gd name="T8" fmla="*/ 2 w 1069"/>
                  <a:gd name="T9" fmla="*/ 1114 h 1161"/>
                  <a:gd name="T10" fmla="*/ 818 w 1069"/>
                  <a:gd name="T11" fmla="*/ 866 h 1161"/>
                  <a:gd name="T12" fmla="*/ 944 w 1069"/>
                  <a:gd name="T13" fmla="*/ 692 h 1161"/>
                  <a:gd name="T14" fmla="*/ 994 w 1069"/>
                  <a:gd name="T15" fmla="*/ 579 h 1161"/>
                  <a:gd name="T16" fmla="*/ 1068 w 1069"/>
                  <a:gd name="T17" fmla="*/ 123 h 1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69" h="1161">
                    <a:moveTo>
                      <a:pt x="1068" y="123"/>
                    </a:moveTo>
                    <a:cubicBezTo>
                      <a:pt x="1068" y="75"/>
                      <a:pt x="1066" y="46"/>
                      <a:pt x="1066" y="46"/>
                    </a:cubicBezTo>
                    <a:cubicBezTo>
                      <a:pt x="1066" y="46"/>
                      <a:pt x="544" y="0"/>
                      <a:pt x="250" y="295"/>
                    </a:cubicBezTo>
                    <a:cubicBezTo>
                      <a:pt x="31" y="516"/>
                      <a:pt x="1" y="864"/>
                      <a:pt x="0" y="1026"/>
                    </a:cubicBezTo>
                    <a:cubicBezTo>
                      <a:pt x="0" y="1081"/>
                      <a:pt x="2" y="1114"/>
                      <a:pt x="2" y="1114"/>
                    </a:cubicBezTo>
                    <a:cubicBezTo>
                      <a:pt x="2" y="1114"/>
                      <a:pt x="525" y="1161"/>
                      <a:pt x="818" y="866"/>
                    </a:cubicBezTo>
                    <a:cubicBezTo>
                      <a:pt x="870" y="814"/>
                      <a:pt x="911" y="754"/>
                      <a:pt x="944" y="692"/>
                    </a:cubicBezTo>
                    <a:cubicBezTo>
                      <a:pt x="963" y="655"/>
                      <a:pt x="980" y="617"/>
                      <a:pt x="994" y="579"/>
                    </a:cubicBezTo>
                    <a:cubicBezTo>
                      <a:pt x="1058" y="402"/>
                      <a:pt x="1069" y="222"/>
                      <a:pt x="1068" y="123"/>
                    </a:cubicBezTo>
                    <a:close/>
                  </a:path>
                </a:pathLst>
              </a:custGeom>
              <a:solidFill>
                <a:schemeClr val="accent6"/>
              </a:solidFill>
              <a:ln>
                <a:noFill/>
              </a:ln>
            </p:spPr>
            <p:txBody>
              <a:bodyPr vert="horz" wrap="square" lIns="91440" tIns="45720" rIns="91440" bIns="45720" numCol="1" anchor="t" anchorCtr="0" compatLnSpc="1"/>
              <a:lstStyle/>
              <a:p>
                <a:endParaRPr lang="id-ID"/>
              </a:p>
            </p:txBody>
          </p:sp>
          <p:sp>
            <p:nvSpPr>
              <p:cNvPr id="148" name="Freeform 30"/>
              <p:cNvSpPr/>
              <p:nvPr/>
            </p:nvSpPr>
            <p:spPr bwMode="auto">
              <a:xfrm rot="10800000">
                <a:off x="2227748" y="3537015"/>
                <a:ext cx="1527846" cy="1658735"/>
              </a:xfrm>
              <a:custGeom>
                <a:avLst/>
                <a:gdLst>
                  <a:gd name="T0" fmla="*/ 1068 w 1069"/>
                  <a:gd name="T1" fmla="*/ 123 h 1161"/>
                  <a:gd name="T2" fmla="*/ 1066 w 1069"/>
                  <a:gd name="T3" fmla="*/ 46 h 1161"/>
                  <a:gd name="T4" fmla="*/ 250 w 1069"/>
                  <a:gd name="T5" fmla="*/ 295 h 1161"/>
                  <a:gd name="T6" fmla="*/ 0 w 1069"/>
                  <a:gd name="T7" fmla="*/ 1026 h 1161"/>
                  <a:gd name="T8" fmla="*/ 2 w 1069"/>
                  <a:gd name="T9" fmla="*/ 1114 h 1161"/>
                  <a:gd name="T10" fmla="*/ 818 w 1069"/>
                  <a:gd name="T11" fmla="*/ 866 h 1161"/>
                  <a:gd name="T12" fmla="*/ 944 w 1069"/>
                  <a:gd name="T13" fmla="*/ 692 h 1161"/>
                  <a:gd name="T14" fmla="*/ 994 w 1069"/>
                  <a:gd name="T15" fmla="*/ 579 h 1161"/>
                  <a:gd name="T16" fmla="*/ 1068 w 1069"/>
                  <a:gd name="T17" fmla="*/ 123 h 1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69" h="1161">
                    <a:moveTo>
                      <a:pt x="1068" y="123"/>
                    </a:moveTo>
                    <a:cubicBezTo>
                      <a:pt x="1068" y="75"/>
                      <a:pt x="1066" y="46"/>
                      <a:pt x="1066" y="46"/>
                    </a:cubicBezTo>
                    <a:cubicBezTo>
                      <a:pt x="1066" y="46"/>
                      <a:pt x="544" y="0"/>
                      <a:pt x="250" y="295"/>
                    </a:cubicBezTo>
                    <a:cubicBezTo>
                      <a:pt x="31" y="516"/>
                      <a:pt x="1" y="864"/>
                      <a:pt x="0" y="1026"/>
                    </a:cubicBezTo>
                    <a:cubicBezTo>
                      <a:pt x="0" y="1081"/>
                      <a:pt x="2" y="1114"/>
                      <a:pt x="2" y="1114"/>
                    </a:cubicBezTo>
                    <a:cubicBezTo>
                      <a:pt x="2" y="1114"/>
                      <a:pt x="525" y="1161"/>
                      <a:pt x="818" y="866"/>
                    </a:cubicBezTo>
                    <a:cubicBezTo>
                      <a:pt x="870" y="814"/>
                      <a:pt x="911" y="754"/>
                      <a:pt x="944" y="692"/>
                    </a:cubicBezTo>
                    <a:cubicBezTo>
                      <a:pt x="963" y="655"/>
                      <a:pt x="980" y="617"/>
                      <a:pt x="994" y="579"/>
                    </a:cubicBezTo>
                    <a:cubicBezTo>
                      <a:pt x="1058" y="402"/>
                      <a:pt x="1069" y="222"/>
                      <a:pt x="1068" y="123"/>
                    </a:cubicBezTo>
                    <a:close/>
                  </a:path>
                </a:pathLst>
              </a:custGeom>
              <a:solidFill>
                <a:schemeClr val="accent6"/>
              </a:solidFill>
              <a:ln>
                <a:noFill/>
              </a:ln>
            </p:spPr>
            <p:txBody>
              <a:bodyPr vert="horz" wrap="square" lIns="91440" tIns="45720" rIns="91440" bIns="45720" numCol="1" anchor="t" anchorCtr="0" compatLnSpc="1"/>
              <a:lstStyle/>
              <a:p>
                <a:endParaRPr lang="id-ID"/>
              </a:p>
            </p:txBody>
          </p:sp>
          <p:sp>
            <p:nvSpPr>
              <p:cNvPr id="149" name="Freeform 31"/>
              <p:cNvSpPr/>
              <p:nvPr/>
            </p:nvSpPr>
            <p:spPr bwMode="auto">
              <a:xfrm rot="11548008" flipH="1">
                <a:off x="5311896" y="4395516"/>
                <a:ext cx="747831" cy="952562"/>
              </a:xfrm>
              <a:custGeom>
                <a:avLst/>
                <a:gdLst>
                  <a:gd name="T0" fmla="*/ 1068 w 1069"/>
                  <a:gd name="T1" fmla="*/ 123 h 1161"/>
                  <a:gd name="T2" fmla="*/ 1066 w 1069"/>
                  <a:gd name="T3" fmla="*/ 46 h 1161"/>
                  <a:gd name="T4" fmla="*/ 250 w 1069"/>
                  <a:gd name="T5" fmla="*/ 295 h 1161"/>
                  <a:gd name="T6" fmla="*/ 0 w 1069"/>
                  <a:gd name="T7" fmla="*/ 1026 h 1161"/>
                  <a:gd name="T8" fmla="*/ 2 w 1069"/>
                  <a:gd name="T9" fmla="*/ 1114 h 1161"/>
                  <a:gd name="T10" fmla="*/ 818 w 1069"/>
                  <a:gd name="T11" fmla="*/ 866 h 1161"/>
                  <a:gd name="T12" fmla="*/ 944 w 1069"/>
                  <a:gd name="T13" fmla="*/ 692 h 1161"/>
                  <a:gd name="T14" fmla="*/ 994 w 1069"/>
                  <a:gd name="T15" fmla="*/ 579 h 1161"/>
                  <a:gd name="T16" fmla="*/ 1068 w 1069"/>
                  <a:gd name="T17" fmla="*/ 123 h 1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69" h="1161">
                    <a:moveTo>
                      <a:pt x="1068" y="123"/>
                    </a:moveTo>
                    <a:cubicBezTo>
                      <a:pt x="1068" y="75"/>
                      <a:pt x="1066" y="46"/>
                      <a:pt x="1066" y="46"/>
                    </a:cubicBezTo>
                    <a:cubicBezTo>
                      <a:pt x="1066" y="46"/>
                      <a:pt x="544" y="0"/>
                      <a:pt x="250" y="295"/>
                    </a:cubicBezTo>
                    <a:cubicBezTo>
                      <a:pt x="31" y="516"/>
                      <a:pt x="1" y="864"/>
                      <a:pt x="0" y="1026"/>
                    </a:cubicBezTo>
                    <a:cubicBezTo>
                      <a:pt x="0" y="1081"/>
                      <a:pt x="2" y="1114"/>
                      <a:pt x="2" y="1114"/>
                    </a:cubicBezTo>
                    <a:cubicBezTo>
                      <a:pt x="2" y="1114"/>
                      <a:pt x="525" y="1161"/>
                      <a:pt x="818" y="866"/>
                    </a:cubicBezTo>
                    <a:cubicBezTo>
                      <a:pt x="870" y="814"/>
                      <a:pt x="911" y="754"/>
                      <a:pt x="944" y="692"/>
                    </a:cubicBezTo>
                    <a:cubicBezTo>
                      <a:pt x="963" y="655"/>
                      <a:pt x="980" y="617"/>
                      <a:pt x="994" y="579"/>
                    </a:cubicBezTo>
                    <a:cubicBezTo>
                      <a:pt x="1058" y="402"/>
                      <a:pt x="1069" y="222"/>
                      <a:pt x="1068" y="123"/>
                    </a:cubicBezTo>
                    <a:close/>
                  </a:path>
                </a:pathLst>
              </a:custGeom>
              <a:solidFill>
                <a:schemeClr val="accent6">
                  <a:lumMod val="60000"/>
                  <a:lumOff val="40000"/>
                </a:schemeClr>
              </a:solidFill>
              <a:ln>
                <a:noFill/>
              </a:ln>
            </p:spPr>
            <p:txBody>
              <a:bodyPr vert="horz" wrap="square" lIns="91440" tIns="45720" rIns="91440" bIns="45720" numCol="1" anchor="t" anchorCtr="0" compatLnSpc="1"/>
              <a:lstStyle/>
              <a:p>
                <a:endParaRPr lang="id-ID"/>
              </a:p>
            </p:txBody>
          </p:sp>
          <p:sp>
            <p:nvSpPr>
              <p:cNvPr id="150" name="Freeform 32"/>
              <p:cNvSpPr/>
              <p:nvPr/>
            </p:nvSpPr>
            <p:spPr bwMode="auto">
              <a:xfrm rot="10380047">
                <a:off x="4512348" y="739797"/>
                <a:ext cx="781495" cy="1030816"/>
              </a:xfrm>
              <a:custGeom>
                <a:avLst/>
                <a:gdLst>
                  <a:gd name="T0" fmla="*/ 1068 w 1069"/>
                  <a:gd name="T1" fmla="*/ 123 h 1161"/>
                  <a:gd name="T2" fmla="*/ 1066 w 1069"/>
                  <a:gd name="T3" fmla="*/ 46 h 1161"/>
                  <a:gd name="T4" fmla="*/ 250 w 1069"/>
                  <a:gd name="T5" fmla="*/ 295 h 1161"/>
                  <a:gd name="T6" fmla="*/ 0 w 1069"/>
                  <a:gd name="T7" fmla="*/ 1026 h 1161"/>
                  <a:gd name="T8" fmla="*/ 2 w 1069"/>
                  <a:gd name="T9" fmla="*/ 1114 h 1161"/>
                  <a:gd name="T10" fmla="*/ 818 w 1069"/>
                  <a:gd name="T11" fmla="*/ 866 h 1161"/>
                  <a:gd name="T12" fmla="*/ 944 w 1069"/>
                  <a:gd name="T13" fmla="*/ 692 h 1161"/>
                  <a:gd name="T14" fmla="*/ 994 w 1069"/>
                  <a:gd name="T15" fmla="*/ 579 h 1161"/>
                  <a:gd name="T16" fmla="*/ 1068 w 1069"/>
                  <a:gd name="T17" fmla="*/ 123 h 1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69" h="1161">
                    <a:moveTo>
                      <a:pt x="1068" y="123"/>
                    </a:moveTo>
                    <a:cubicBezTo>
                      <a:pt x="1068" y="75"/>
                      <a:pt x="1066" y="46"/>
                      <a:pt x="1066" y="46"/>
                    </a:cubicBezTo>
                    <a:cubicBezTo>
                      <a:pt x="1066" y="46"/>
                      <a:pt x="544" y="0"/>
                      <a:pt x="250" y="295"/>
                    </a:cubicBezTo>
                    <a:cubicBezTo>
                      <a:pt x="31" y="516"/>
                      <a:pt x="1" y="864"/>
                      <a:pt x="0" y="1026"/>
                    </a:cubicBezTo>
                    <a:cubicBezTo>
                      <a:pt x="0" y="1081"/>
                      <a:pt x="2" y="1114"/>
                      <a:pt x="2" y="1114"/>
                    </a:cubicBezTo>
                    <a:cubicBezTo>
                      <a:pt x="2" y="1114"/>
                      <a:pt x="525" y="1161"/>
                      <a:pt x="818" y="866"/>
                    </a:cubicBezTo>
                    <a:cubicBezTo>
                      <a:pt x="870" y="814"/>
                      <a:pt x="911" y="754"/>
                      <a:pt x="944" y="692"/>
                    </a:cubicBezTo>
                    <a:cubicBezTo>
                      <a:pt x="963" y="655"/>
                      <a:pt x="980" y="617"/>
                      <a:pt x="994" y="579"/>
                    </a:cubicBezTo>
                    <a:cubicBezTo>
                      <a:pt x="1058" y="402"/>
                      <a:pt x="1069" y="222"/>
                      <a:pt x="1068" y="123"/>
                    </a:cubicBezTo>
                    <a:close/>
                  </a:path>
                </a:pathLst>
              </a:custGeom>
              <a:solidFill>
                <a:schemeClr val="accent6">
                  <a:lumMod val="60000"/>
                  <a:lumOff val="40000"/>
                </a:schemeClr>
              </a:solidFill>
              <a:ln>
                <a:noFill/>
              </a:ln>
            </p:spPr>
            <p:txBody>
              <a:bodyPr vert="horz" wrap="square" lIns="91440" tIns="45720" rIns="91440" bIns="45720" numCol="1" anchor="t" anchorCtr="0" compatLnSpc="1"/>
              <a:lstStyle/>
              <a:p>
                <a:endParaRPr lang="id-ID"/>
              </a:p>
            </p:txBody>
          </p:sp>
          <p:sp>
            <p:nvSpPr>
              <p:cNvPr id="151" name="Freeform 33"/>
              <p:cNvSpPr/>
              <p:nvPr/>
            </p:nvSpPr>
            <p:spPr bwMode="auto">
              <a:xfrm rot="2776420">
                <a:off x="1606525" y="3248322"/>
                <a:ext cx="781495" cy="1030816"/>
              </a:xfrm>
              <a:custGeom>
                <a:avLst/>
                <a:gdLst>
                  <a:gd name="T0" fmla="*/ 1068 w 1069"/>
                  <a:gd name="T1" fmla="*/ 123 h 1161"/>
                  <a:gd name="T2" fmla="*/ 1066 w 1069"/>
                  <a:gd name="T3" fmla="*/ 46 h 1161"/>
                  <a:gd name="T4" fmla="*/ 250 w 1069"/>
                  <a:gd name="T5" fmla="*/ 295 h 1161"/>
                  <a:gd name="T6" fmla="*/ 0 w 1069"/>
                  <a:gd name="T7" fmla="*/ 1026 h 1161"/>
                  <a:gd name="T8" fmla="*/ 2 w 1069"/>
                  <a:gd name="T9" fmla="*/ 1114 h 1161"/>
                  <a:gd name="T10" fmla="*/ 818 w 1069"/>
                  <a:gd name="T11" fmla="*/ 866 h 1161"/>
                  <a:gd name="T12" fmla="*/ 944 w 1069"/>
                  <a:gd name="T13" fmla="*/ 692 h 1161"/>
                  <a:gd name="T14" fmla="*/ 994 w 1069"/>
                  <a:gd name="T15" fmla="*/ 579 h 1161"/>
                  <a:gd name="T16" fmla="*/ 1068 w 1069"/>
                  <a:gd name="T17" fmla="*/ 123 h 1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69" h="1161">
                    <a:moveTo>
                      <a:pt x="1068" y="123"/>
                    </a:moveTo>
                    <a:cubicBezTo>
                      <a:pt x="1068" y="75"/>
                      <a:pt x="1066" y="46"/>
                      <a:pt x="1066" y="46"/>
                    </a:cubicBezTo>
                    <a:cubicBezTo>
                      <a:pt x="1066" y="46"/>
                      <a:pt x="544" y="0"/>
                      <a:pt x="250" y="295"/>
                    </a:cubicBezTo>
                    <a:cubicBezTo>
                      <a:pt x="31" y="516"/>
                      <a:pt x="1" y="864"/>
                      <a:pt x="0" y="1026"/>
                    </a:cubicBezTo>
                    <a:cubicBezTo>
                      <a:pt x="0" y="1081"/>
                      <a:pt x="2" y="1114"/>
                      <a:pt x="2" y="1114"/>
                    </a:cubicBezTo>
                    <a:cubicBezTo>
                      <a:pt x="2" y="1114"/>
                      <a:pt x="525" y="1161"/>
                      <a:pt x="818" y="866"/>
                    </a:cubicBezTo>
                    <a:cubicBezTo>
                      <a:pt x="870" y="814"/>
                      <a:pt x="911" y="754"/>
                      <a:pt x="944" y="692"/>
                    </a:cubicBezTo>
                    <a:cubicBezTo>
                      <a:pt x="963" y="655"/>
                      <a:pt x="980" y="617"/>
                      <a:pt x="994" y="579"/>
                    </a:cubicBezTo>
                    <a:cubicBezTo>
                      <a:pt x="1058" y="402"/>
                      <a:pt x="1069" y="222"/>
                      <a:pt x="1068" y="123"/>
                    </a:cubicBezTo>
                    <a:close/>
                  </a:path>
                </a:pathLst>
              </a:custGeom>
              <a:solidFill>
                <a:schemeClr val="accent6">
                  <a:lumMod val="60000"/>
                  <a:lumOff val="40000"/>
                </a:schemeClr>
              </a:solidFill>
              <a:ln>
                <a:noFill/>
              </a:ln>
            </p:spPr>
            <p:txBody>
              <a:bodyPr vert="horz" wrap="square" lIns="91440" tIns="45720" rIns="91440" bIns="45720" numCol="1" anchor="t" anchorCtr="0" compatLnSpc="1"/>
              <a:lstStyle/>
              <a:p>
                <a:endParaRPr lang="id-ID"/>
              </a:p>
            </p:txBody>
          </p:sp>
          <p:sp>
            <p:nvSpPr>
              <p:cNvPr id="152" name="Freeform 34"/>
              <p:cNvSpPr/>
              <p:nvPr/>
            </p:nvSpPr>
            <p:spPr bwMode="auto">
              <a:xfrm rot="4980047">
                <a:off x="1271228" y="2355749"/>
                <a:ext cx="781495" cy="1030816"/>
              </a:xfrm>
              <a:custGeom>
                <a:avLst/>
                <a:gdLst>
                  <a:gd name="T0" fmla="*/ 1068 w 1069"/>
                  <a:gd name="T1" fmla="*/ 123 h 1161"/>
                  <a:gd name="T2" fmla="*/ 1066 w 1069"/>
                  <a:gd name="T3" fmla="*/ 46 h 1161"/>
                  <a:gd name="T4" fmla="*/ 250 w 1069"/>
                  <a:gd name="T5" fmla="*/ 295 h 1161"/>
                  <a:gd name="T6" fmla="*/ 0 w 1069"/>
                  <a:gd name="T7" fmla="*/ 1026 h 1161"/>
                  <a:gd name="T8" fmla="*/ 2 w 1069"/>
                  <a:gd name="T9" fmla="*/ 1114 h 1161"/>
                  <a:gd name="T10" fmla="*/ 818 w 1069"/>
                  <a:gd name="T11" fmla="*/ 866 h 1161"/>
                  <a:gd name="T12" fmla="*/ 944 w 1069"/>
                  <a:gd name="T13" fmla="*/ 692 h 1161"/>
                  <a:gd name="T14" fmla="*/ 994 w 1069"/>
                  <a:gd name="T15" fmla="*/ 579 h 1161"/>
                  <a:gd name="T16" fmla="*/ 1068 w 1069"/>
                  <a:gd name="T17" fmla="*/ 123 h 1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69" h="1161">
                    <a:moveTo>
                      <a:pt x="1068" y="123"/>
                    </a:moveTo>
                    <a:cubicBezTo>
                      <a:pt x="1068" y="75"/>
                      <a:pt x="1066" y="46"/>
                      <a:pt x="1066" y="46"/>
                    </a:cubicBezTo>
                    <a:cubicBezTo>
                      <a:pt x="1066" y="46"/>
                      <a:pt x="544" y="0"/>
                      <a:pt x="250" y="295"/>
                    </a:cubicBezTo>
                    <a:cubicBezTo>
                      <a:pt x="31" y="516"/>
                      <a:pt x="1" y="864"/>
                      <a:pt x="0" y="1026"/>
                    </a:cubicBezTo>
                    <a:cubicBezTo>
                      <a:pt x="0" y="1081"/>
                      <a:pt x="2" y="1114"/>
                      <a:pt x="2" y="1114"/>
                    </a:cubicBezTo>
                    <a:cubicBezTo>
                      <a:pt x="2" y="1114"/>
                      <a:pt x="525" y="1161"/>
                      <a:pt x="818" y="866"/>
                    </a:cubicBezTo>
                    <a:cubicBezTo>
                      <a:pt x="870" y="814"/>
                      <a:pt x="911" y="754"/>
                      <a:pt x="944" y="692"/>
                    </a:cubicBezTo>
                    <a:cubicBezTo>
                      <a:pt x="963" y="655"/>
                      <a:pt x="980" y="617"/>
                      <a:pt x="994" y="579"/>
                    </a:cubicBezTo>
                    <a:cubicBezTo>
                      <a:pt x="1058" y="402"/>
                      <a:pt x="1069" y="222"/>
                      <a:pt x="1068" y="123"/>
                    </a:cubicBezTo>
                    <a:close/>
                  </a:path>
                </a:pathLst>
              </a:custGeom>
              <a:solidFill>
                <a:schemeClr val="accent6">
                  <a:lumMod val="60000"/>
                  <a:lumOff val="40000"/>
                </a:schemeClr>
              </a:solidFill>
              <a:ln>
                <a:noFill/>
              </a:ln>
            </p:spPr>
            <p:txBody>
              <a:bodyPr vert="horz" wrap="square" lIns="91440" tIns="45720" rIns="91440" bIns="45720" numCol="1" anchor="t" anchorCtr="0" compatLnSpc="1"/>
              <a:lstStyle/>
              <a:p>
                <a:endParaRPr lang="id-ID"/>
              </a:p>
            </p:txBody>
          </p:sp>
        </p:grpSp>
        <p:sp>
          <p:nvSpPr>
            <p:cNvPr id="140" name="Freeform 39"/>
            <p:cNvSpPr/>
            <p:nvPr/>
          </p:nvSpPr>
          <p:spPr>
            <a:xfrm>
              <a:off x="2919226" y="5739813"/>
              <a:ext cx="3536803" cy="834494"/>
            </a:xfrm>
            <a:custGeom>
              <a:avLst/>
              <a:gdLst>
                <a:gd name="connsiteX0" fmla="*/ 2066588 w 3536803"/>
                <a:gd name="connsiteY0" fmla="*/ 0 h 834494"/>
                <a:gd name="connsiteX1" fmla="*/ 3534364 w 3536803"/>
                <a:gd name="connsiteY1" fmla="*/ 267822 h 834494"/>
                <a:gd name="connsiteX2" fmla="*/ 3536803 w 3536803"/>
                <a:gd name="connsiteY2" fmla="*/ 269124 h 834494"/>
                <a:gd name="connsiteX3" fmla="*/ 3404571 w 3536803"/>
                <a:gd name="connsiteY3" fmla="*/ 235470 h 834494"/>
                <a:gd name="connsiteX4" fmla="*/ 1936666 w 3536803"/>
                <a:gd name="connsiteY4" fmla="*/ 172043 h 834494"/>
                <a:gd name="connsiteX5" fmla="*/ 90123 w 3536803"/>
                <a:gd name="connsiteY5" fmla="*/ 761375 h 834494"/>
                <a:gd name="connsiteX6" fmla="*/ 0 w 3536803"/>
                <a:gd name="connsiteY6" fmla="*/ 834494 h 834494"/>
                <a:gd name="connsiteX7" fmla="*/ 1557 w 3536803"/>
                <a:gd name="connsiteY7" fmla="*/ 820908 h 834494"/>
                <a:gd name="connsiteX8" fmla="*/ 2066588 w 3536803"/>
                <a:gd name="connsiteY8" fmla="*/ 0 h 8344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36803" h="834494">
                  <a:moveTo>
                    <a:pt x="2066588" y="0"/>
                  </a:moveTo>
                  <a:cubicBezTo>
                    <a:pt x="2639790" y="0"/>
                    <a:pt x="3158727" y="102348"/>
                    <a:pt x="3534364" y="267822"/>
                  </a:cubicBezTo>
                  <a:lnTo>
                    <a:pt x="3536803" y="269124"/>
                  </a:lnTo>
                  <a:lnTo>
                    <a:pt x="3404571" y="235470"/>
                  </a:lnTo>
                  <a:cubicBezTo>
                    <a:pt x="2998351" y="144896"/>
                    <a:pt x="2486388" y="117212"/>
                    <a:pt x="1936666" y="172043"/>
                  </a:cubicBezTo>
                  <a:cubicBezTo>
                    <a:pt x="1151348" y="250374"/>
                    <a:pt x="474836" y="478563"/>
                    <a:pt x="90123" y="761375"/>
                  </a:cubicBezTo>
                  <a:lnTo>
                    <a:pt x="0" y="834494"/>
                  </a:lnTo>
                  <a:lnTo>
                    <a:pt x="1557" y="820908"/>
                  </a:lnTo>
                  <a:cubicBezTo>
                    <a:pt x="107856" y="359817"/>
                    <a:pt x="991834" y="0"/>
                    <a:pt x="2066588" y="0"/>
                  </a:cubicBezTo>
                  <a:close/>
                </a:path>
              </a:pathLst>
            </a:cu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grpSp>
      <p:grpSp>
        <p:nvGrpSpPr>
          <p:cNvPr id="38" name="组合 37"/>
          <p:cNvGrpSpPr/>
          <p:nvPr/>
        </p:nvGrpSpPr>
        <p:grpSpPr>
          <a:xfrm>
            <a:off x="808479" y="95307"/>
            <a:ext cx="4525833" cy="795245"/>
            <a:chOff x="584197" y="167167"/>
            <a:chExt cx="4525833" cy="795245"/>
          </a:xfrm>
        </p:grpSpPr>
        <p:sp>
          <p:nvSpPr>
            <p:cNvPr id="42" name="TextBox 9"/>
            <p:cNvSpPr txBox="1"/>
            <p:nvPr/>
          </p:nvSpPr>
          <p:spPr>
            <a:xfrm>
              <a:off x="598711" y="685413"/>
              <a:ext cx="4204063" cy="276999"/>
            </a:xfrm>
            <a:prstGeom prst="rect">
              <a:avLst/>
            </a:prstGeom>
            <a:noFill/>
          </p:spPr>
          <p:txBody>
            <a:bodyPr wrap="square">
              <a:spAutoFit/>
            </a:bodyPr>
            <a:lstStyle/>
            <a:p>
              <a:pPr algn="dist">
                <a:defRPr/>
              </a:pPr>
              <a:r>
                <a:rPr lang="en-US" altLang="ko-KR" sz="1200" dirty="0">
                  <a:solidFill>
                    <a:schemeClr val="tx1">
                      <a:lumMod val="75000"/>
                      <a:lumOff val="25000"/>
                    </a:schemeClr>
                  </a:solidFill>
                  <a:latin typeface="Arial" panose="020B0604020202020204" pitchFamily="34" charset="0"/>
                  <a:cs typeface="Arial" panose="020B0604020202020204" pitchFamily="34" charset="0"/>
                </a:rPr>
                <a:t>INSERT THE TITLE OF YOUR PRESENTATION HERE    </a:t>
              </a:r>
              <a:endParaRPr lang="en-US" altLang="ko-KR" sz="1200" dirty="0">
                <a:solidFill>
                  <a:schemeClr val="tx1">
                    <a:lumMod val="75000"/>
                    <a:lumOff val="25000"/>
                  </a:schemeClr>
                </a:solidFill>
                <a:latin typeface="Arial" panose="020B0604020202020204" pitchFamily="34" charset="0"/>
                <a:cs typeface="Arial" panose="020B0604020202020204" pitchFamily="34" charset="0"/>
              </a:endParaRPr>
            </a:p>
          </p:txBody>
        </p:sp>
        <p:sp>
          <p:nvSpPr>
            <p:cNvPr id="43" name="TextBox 1"/>
            <p:cNvSpPr txBox="1">
              <a:spLocks noChangeArrowheads="1"/>
            </p:cNvSpPr>
            <p:nvPr/>
          </p:nvSpPr>
          <p:spPr bwMode="auto">
            <a:xfrm>
              <a:off x="584197" y="167167"/>
              <a:ext cx="4525833" cy="584775"/>
            </a:xfrm>
            <a:prstGeom prst="rect">
              <a:avLst/>
            </a:prstGeom>
            <a:noFill/>
            <a:ln w="9525">
              <a:noFill/>
              <a:miter lim="800000"/>
            </a:ln>
          </p:spPr>
          <p:txBody>
            <a:bodyPr wrap="square">
              <a:spAutoFit/>
            </a:bodyPr>
            <a:lstStyle/>
            <a:p>
              <a:r>
                <a:rPr lang="zh-CN" altLang="en-US" sz="3200" b="1" dirty="0">
                  <a:solidFill>
                    <a:schemeClr val="accent6">
                      <a:lumMod val="50000"/>
                    </a:schemeClr>
                  </a:solidFill>
                  <a:latin typeface="+mj-ea"/>
                  <a:ea typeface="+mj-ea"/>
                  <a:cs typeface="Arial" panose="020B0604020202020204" pitchFamily="34" charset="0"/>
                </a:rPr>
                <a:t>单击此处添加文字标题</a:t>
              </a:r>
              <a:endParaRPr lang="en-US" altLang="ko-KR" sz="3200" b="1" dirty="0">
                <a:solidFill>
                  <a:schemeClr val="accent6">
                    <a:lumMod val="50000"/>
                  </a:schemeClr>
                </a:solidFill>
                <a:latin typeface="+mj-ea"/>
                <a:ea typeface="+mj-ea"/>
                <a:cs typeface="Arial" panose="020B0604020202020204" pitchFamily="34" charset="0"/>
              </a:endParaRPr>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38"/>
                                        </p:tgtEl>
                                        <p:attrNameLst>
                                          <p:attrName>style.visibility</p:attrName>
                                        </p:attrNameLst>
                                      </p:cBhvr>
                                      <p:to>
                                        <p:strVal val="visible"/>
                                      </p:to>
                                    </p:set>
                                    <p:anim calcmode="lin" valueType="num">
                                      <p:cBhvr>
                                        <p:cTn id="7" dur="500" fill="hold"/>
                                        <p:tgtEl>
                                          <p:spTgt spid="138"/>
                                        </p:tgtEl>
                                        <p:attrNameLst>
                                          <p:attrName>ppt_w</p:attrName>
                                        </p:attrNameLst>
                                      </p:cBhvr>
                                      <p:tavLst>
                                        <p:tav tm="0">
                                          <p:val>
                                            <p:fltVal val="0"/>
                                          </p:val>
                                        </p:tav>
                                        <p:tav tm="100000">
                                          <p:val>
                                            <p:strVal val="#ppt_w"/>
                                          </p:val>
                                        </p:tav>
                                      </p:tavLst>
                                    </p:anim>
                                    <p:anim calcmode="lin" valueType="num">
                                      <p:cBhvr>
                                        <p:cTn id="8" dur="500" fill="hold"/>
                                        <p:tgtEl>
                                          <p:spTgt spid="138"/>
                                        </p:tgtEl>
                                        <p:attrNameLst>
                                          <p:attrName>ppt_h</p:attrName>
                                        </p:attrNameLst>
                                      </p:cBhvr>
                                      <p:tavLst>
                                        <p:tav tm="0">
                                          <p:val>
                                            <p:fltVal val="0"/>
                                          </p:val>
                                        </p:tav>
                                        <p:tav tm="100000">
                                          <p:val>
                                            <p:strVal val="#ppt_h"/>
                                          </p:val>
                                        </p:tav>
                                      </p:tavLst>
                                    </p:anim>
                                    <p:animEffect transition="in" filter="fade">
                                      <p:cBhvr>
                                        <p:cTn id="9" dur="500"/>
                                        <p:tgtEl>
                                          <p:spTgt spid="138"/>
                                        </p:tgtEl>
                                      </p:cBhvr>
                                    </p:animEffect>
                                  </p:childTnLst>
                                </p:cTn>
                              </p:par>
                            </p:childTnLst>
                          </p:cTn>
                        </p:par>
                        <p:par>
                          <p:cTn id="10" fill="hold">
                            <p:stCondLst>
                              <p:cond delay="500"/>
                            </p:stCondLst>
                            <p:childTnLst>
                              <p:par>
                                <p:cTn id="11" presetID="2" presetClass="entr" presetSubtype="8" fill="hold" grpId="0" nodeType="after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additive="base">
                                        <p:cTn id="13" dur="500" fill="hold"/>
                                        <p:tgtEl>
                                          <p:spTgt spid="35"/>
                                        </p:tgtEl>
                                        <p:attrNameLst>
                                          <p:attrName>ppt_x</p:attrName>
                                        </p:attrNameLst>
                                      </p:cBhvr>
                                      <p:tavLst>
                                        <p:tav tm="0">
                                          <p:val>
                                            <p:strVal val="0-#ppt_w/2"/>
                                          </p:val>
                                        </p:tav>
                                        <p:tav tm="100000">
                                          <p:val>
                                            <p:strVal val="#ppt_x"/>
                                          </p:val>
                                        </p:tav>
                                      </p:tavLst>
                                    </p:anim>
                                    <p:anim calcmode="lin" valueType="num">
                                      <p:cBhvr additive="base">
                                        <p:cTn id="14" dur="500" fill="hold"/>
                                        <p:tgtEl>
                                          <p:spTgt spid="35"/>
                                        </p:tgtEl>
                                        <p:attrNameLst>
                                          <p:attrName>ppt_y</p:attrName>
                                        </p:attrNameLst>
                                      </p:cBhvr>
                                      <p:tavLst>
                                        <p:tav tm="0">
                                          <p:val>
                                            <p:strVal val="#ppt_y"/>
                                          </p:val>
                                        </p:tav>
                                        <p:tav tm="100000">
                                          <p:val>
                                            <p:strVal val="#ppt_y"/>
                                          </p:val>
                                        </p:tav>
                                      </p:tavLst>
                                    </p:anim>
                                  </p:childTnLst>
                                </p:cTn>
                              </p:par>
                              <p:par>
                                <p:cTn id="15" presetID="2" presetClass="entr" presetSubtype="8" fill="hold" grpId="0" nodeType="withEffect">
                                  <p:stCondLst>
                                    <p:cond delay="0"/>
                                  </p:stCondLst>
                                  <p:childTnLst>
                                    <p:set>
                                      <p:cBhvr>
                                        <p:cTn id="16" dur="1" fill="hold">
                                          <p:stCondLst>
                                            <p:cond delay="0"/>
                                          </p:stCondLst>
                                        </p:cTn>
                                        <p:tgtEl>
                                          <p:spTgt spid="36"/>
                                        </p:tgtEl>
                                        <p:attrNameLst>
                                          <p:attrName>style.visibility</p:attrName>
                                        </p:attrNameLst>
                                      </p:cBhvr>
                                      <p:to>
                                        <p:strVal val="visible"/>
                                      </p:to>
                                    </p:set>
                                    <p:anim calcmode="lin" valueType="num">
                                      <p:cBhvr additive="base">
                                        <p:cTn id="17" dur="500" fill="hold"/>
                                        <p:tgtEl>
                                          <p:spTgt spid="36"/>
                                        </p:tgtEl>
                                        <p:attrNameLst>
                                          <p:attrName>ppt_x</p:attrName>
                                        </p:attrNameLst>
                                      </p:cBhvr>
                                      <p:tavLst>
                                        <p:tav tm="0">
                                          <p:val>
                                            <p:strVal val="0-#ppt_w/2"/>
                                          </p:val>
                                        </p:tav>
                                        <p:tav tm="100000">
                                          <p:val>
                                            <p:strVal val="#ppt_x"/>
                                          </p:val>
                                        </p:tav>
                                      </p:tavLst>
                                    </p:anim>
                                    <p:anim calcmode="lin" valueType="num">
                                      <p:cBhvr additive="base">
                                        <p:cTn id="18" dur="500" fill="hold"/>
                                        <p:tgtEl>
                                          <p:spTgt spid="36"/>
                                        </p:tgtEl>
                                        <p:attrNameLst>
                                          <p:attrName>ppt_y</p:attrName>
                                        </p:attrNameLst>
                                      </p:cBhvr>
                                      <p:tavLst>
                                        <p:tav tm="0">
                                          <p:val>
                                            <p:strVal val="#ppt_y"/>
                                          </p:val>
                                        </p:tav>
                                        <p:tav tm="100000">
                                          <p:val>
                                            <p:strVal val="#ppt_y"/>
                                          </p:val>
                                        </p:tav>
                                      </p:tavLst>
                                    </p:anim>
                                  </p:childTnLst>
                                </p:cTn>
                              </p:par>
                              <p:par>
                                <p:cTn id="19" presetID="2" presetClass="entr" presetSubtype="8" fill="hold" grpId="0" nodeType="withEffect">
                                  <p:stCondLst>
                                    <p:cond delay="0"/>
                                  </p:stCondLst>
                                  <p:childTnLst>
                                    <p:set>
                                      <p:cBhvr>
                                        <p:cTn id="20" dur="1" fill="hold">
                                          <p:stCondLst>
                                            <p:cond delay="0"/>
                                          </p:stCondLst>
                                        </p:cTn>
                                        <p:tgtEl>
                                          <p:spTgt spid="39"/>
                                        </p:tgtEl>
                                        <p:attrNameLst>
                                          <p:attrName>style.visibility</p:attrName>
                                        </p:attrNameLst>
                                      </p:cBhvr>
                                      <p:to>
                                        <p:strVal val="visible"/>
                                      </p:to>
                                    </p:set>
                                    <p:anim calcmode="lin" valueType="num">
                                      <p:cBhvr additive="base">
                                        <p:cTn id="21" dur="500" fill="hold"/>
                                        <p:tgtEl>
                                          <p:spTgt spid="39"/>
                                        </p:tgtEl>
                                        <p:attrNameLst>
                                          <p:attrName>ppt_x</p:attrName>
                                        </p:attrNameLst>
                                      </p:cBhvr>
                                      <p:tavLst>
                                        <p:tav tm="0">
                                          <p:val>
                                            <p:strVal val="0-#ppt_w/2"/>
                                          </p:val>
                                        </p:tav>
                                        <p:tav tm="100000">
                                          <p:val>
                                            <p:strVal val="#ppt_x"/>
                                          </p:val>
                                        </p:tav>
                                      </p:tavLst>
                                    </p:anim>
                                    <p:anim calcmode="lin" valueType="num">
                                      <p:cBhvr additive="base">
                                        <p:cTn id="22" dur="500" fill="hold"/>
                                        <p:tgtEl>
                                          <p:spTgt spid="39"/>
                                        </p:tgtEl>
                                        <p:attrNameLst>
                                          <p:attrName>ppt_y</p:attrName>
                                        </p:attrNameLst>
                                      </p:cBhvr>
                                      <p:tavLst>
                                        <p:tav tm="0">
                                          <p:val>
                                            <p:strVal val="#ppt_y"/>
                                          </p:val>
                                        </p:tav>
                                        <p:tav tm="100000">
                                          <p:val>
                                            <p:strVal val="#ppt_y"/>
                                          </p:val>
                                        </p:tav>
                                      </p:tavLst>
                                    </p:anim>
                                  </p:childTnLst>
                                </p:cTn>
                              </p:par>
                              <p:par>
                                <p:cTn id="23" presetID="2" presetClass="entr" presetSubtype="8" fill="hold" grpId="0" nodeType="withEffect">
                                  <p:stCondLst>
                                    <p:cond delay="0"/>
                                  </p:stCondLst>
                                  <p:childTnLst>
                                    <p:set>
                                      <p:cBhvr>
                                        <p:cTn id="24" dur="1" fill="hold">
                                          <p:stCondLst>
                                            <p:cond delay="0"/>
                                          </p:stCondLst>
                                        </p:cTn>
                                        <p:tgtEl>
                                          <p:spTgt spid="40"/>
                                        </p:tgtEl>
                                        <p:attrNameLst>
                                          <p:attrName>style.visibility</p:attrName>
                                        </p:attrNameLst>
                                      </p:cBhvr>
                                      <p:to>
                                        <p:strVal val="visible"/>
                                      </p:to>
                                    </p:set>
                                    <p:anim calcmode="lin" valueType="num">
                                      <p:cBhvr additive="base">
                                        <p:cTn id="25" dur="500" fill="hold"/>
                                        <p:tgtEl>
                                          <p:spTgt spid="40"/>
                                        </p:tgtEl>
                                        <p:attrNameLst>
                                          <p:attrName>ppt_x</p:attrName>
                                        </p:attrNameLst>
                                      </p:cBhvr>
                                      <p:tavLst>
                                        <p:tav tm="0">
                                          <p:val>
                                            <p:strVal val="0-#ppt_w/2"/>
                                          </p:val>
                                        </p:tav>
                                        <p:tav tm="100000">
                                          <p:val>
                                            <p:strVal val="#ppt_x"/>
                                          </p:val>
                                        </p:tav>
                                      </p:tavLst>
                                    </p:anim>
                                    <p:anim calcmode="lin" valueType="num">
                                      <p:cBhvr additive="base">
                                        <p:cTn id="26" dur="500" fill="hold"/>
                                        <p:tgtEl>
                                          <p:spTgt spid="40"/>
                                        </p:tgtEl>
                                        <p:attrNameLst>
                                          <p:attrName>ppt_y</p:attrName>
                                        </p:attrNameLst>
                                      </p:cBhvr>
                                      <p:tavLst>
                                        <p:tav tm="0">
                                          <p:val>
                                            <p:strVal val="#ppt_y"/>
                                          </p:val>
                                        </p:tav>
                                        <p:tav tm="100000">
                                          <p:val>
                                            <p:strVal val="#ppt_y"/>
                                          </p:val>
                                        </p:tav>
                                      </p:tavLst>
                                    </p:anim>
                                  </p:childTnLst>
                                </p:cTn>
                              </p:par>
                              <p:par>
                                <p:cTn id="27" presetID="2" presetClass="entr" presetSubtype="8" fill="hold" grpId="0" nodeType="withEffect">
                                  <p:stCondLst>
                                    <p:cond delay="0"/>
                                  </p:stCondLst>
                                  <p:childTnLst>
                                    <p:set>
                                      <p:cBhvr>
                                        <p:cTn id="28" dur="1" fill="hold">
                                          <p:stCondLst>
                                            <p:cond delay="0"/>
                                          </p:stCondLst>
                                        </p:cTn>
                                        <p:tgtEl>
                                          <p:spTgt spid="28"/>
                                        </p:tgtEl>
                                        <p:attrNameLst>
                                          <p:attrName>style.visibility</p:attrName>
                                        </p:attrNameLst>
                                      </p:cBhvr>
                                      <p:to>
                                        <p:strVal val="visible"/>
                                      </p:to>
                                    </p:set>
                                    <p:anim calcmode="lin" valueType="num">
                                      <p:cBhvr additive="base">
                                        <p:cTn id="29" dur="500" fill="hold"/>
                                        <p:tgtEl>
                                          <p:spTgt spid="28"/>
                                        </p:tgtEl>
                                        <p:attrNameLst>
                                          <p:attrName>ppt_x</p:attrName>
                                        </p:attrNameLst>
                                      </p:cBhvr>
                                      <p:tavLst>
                                        <p:tav tm="0">
                                          <p:val>
                                            <p:strVal val="0-#ppt_w/2"/>
                                          </p:val>
                                        </p:tav>
                                        <p:tav tm="100000">
                                          <p:val>
                                            <p:strVal val="#ppt_x"/>
                                          </p:val>
                                        </p:tav>
                                      </p:tavLst>
                                    </p:anim>
                                    <p:anim calcmode="lin" valueType="num">
                                      <p:cBhvr additive="base">
                                        <p:cTn id="30" dur="500" fill="hold"/>
                                        <p:tgtEl>
                                          <p:spTgt spid="28"/>
                                        </p:tgtEl>
                                        <p:attrNameLst>
                                          <p:attrName>ppt_y</p:attrName>
                                        </p:attrNameLst>
                                      </p:cBhvr>
                                      <p:tavLst>
                                        <p:tav tm="0">
                                          <p:val>
                                            <p:strVal val="#ppt_y"/>
                                          </p:val>
                                        </p:tav>
                                        <p:tav tm="100000">
                                          <p:val>
                                            <p:strVal val="#ppt_y"/>
                                          </p:val>
                                        </p:tav>
                                      </p:tavLst>
                                    </p:anim>
                                  </p:childTnLst>
                                </p:cTn>
                              </p:par>
                              <p:par>
                                <p:cTn id="31" presetID="2" presetClass="entr" presetSubtype="8" fill="hold" grpId="0" nodeType="withEffect">
                                  <p:stCondLst>
                                    <p:cond delay="0"/>
                                  </p:stCondLst>
                                  <p:childTnLst>
                                    <p:set>
                                      <p:cBhvr>
                                        <p:cTn id="32" dur="1" fill="hold">
                                          <p:stCondLst>
                                            <p:cond delay="0"/>
                                          </p:stCondLst>
                                        </p:cTn>
                                        <p:tgtEl>
                                          <p:spTgt spid="29"/>
                                        </p:tgtEl>
                                        <p:attrNameLst>
                                          <p:attrName>style.visibility</p:attrName>
                                        </p:attrNameLst>
                                      </p:cBhvr>
                                      <p:to>
                                        <p:strVal val="visible"/>
                                      </p:to>
                                    </p:set>
                                    <p:anim calcmode="lin" valueType="num">
                                      <p:cBhvr additive="base">
                                        <p:cTn id="33" dur="500" fill="hold"/>
                                        <p:tgtEl>
                                          <p:spTgt spid="29"/>
                                        </p:tgtEl>
                                        <p:attrNameLst>
                                          <p:attrName>ppt_x</p:attrName>
                                        </p:attrNameLst>
                                      </p:cBhvr>
                                      <p:tavLst>
                                        <p:tav tm="0">
                                          <p:val>
                                            <p:strVal val="0-#ppt_w/2"/>
                                          </p:val>
                                        </p:tav>
                                        <p:tav tm="100000">
                                          <p:val>
                                            <p:strVal val="#ppt_x"/>
                                          </p:val>
                                        </p:tav>
                                      </p:tavLst>
                                    </p:anim>
                                    <p:anim calcmode="lin" valueType="num">
                                      <p:cBhvr additive="base">
                                        <p:cTn id="34" dur="500" fill="hold"/>
                                        <p:tgtEl>
                                          <p:spTgt spid="29"/>
                                        </p:tgtEl>
                                        <p:attrNameLst>
                                          <p:attrName>ppt_y</p:attrName>
                                        </p:attrNameLst>
                                      </p:cBhvr>
                                      <p:tavLst>
                                        <p:tav tm="0">
                                          <p:val>
                                            <p:strVal val="#ppt_y"/>
                                          </p:val>
                                        </p:tav>
                                        <p:tav tm="100000">
                                          <p:val>
                                            <p:strVal val="#ppt_y"/>
                                          </p:val>
                                        </p:tav>
                                      </p:tavLst>
                                    </p:anim>
                                  </p:childTnLst>
                                </p:cTn>
                              </p:par>
                            </p:childTnLst>
                          </p:cTn>
                        </p:par>
                        <p:par>
                          <p:cTn id="35" fill="hold">
                            <p:stCondLst>
                              <p:cond delay="1000"/>
                            </p:stCondLst>
                            <p:childTnLst>
                              <p:par>
                                <p:cTn id="36" presetID="2" presetClass="entr" presetSubtype="2" fill="hold" grpId="0" nodeType="afterEffect">
                                  <p:stCondLst>
                                    <p:cond delay="0"/>
                                  </p:stCondLst>
                                  <p:childTnLst>
                                    <p:set>
                                      <p:cBhvr>
                                        <p:cTn id="37" dur="1" fill="hold">
                                          <p:stCondLst>
                                            <p:cond delay="0"/>
                                          </p:stCondLst>
                                        </p:cTn>
                                        <p:tgtEl>
                                          <p:spTgt spid="3"/>
                                        </p:tgtEl>
                                        <p:attrNameLst>
                                          <p:attrName>style.visibility</p:attrName>
                                        </p:attrNameLst>
                                      </p:cBhvr>
                                      <p:to>
                                        <p:strVal val="visible"/>
                                      </p:to>
                                    </p:set>
                                    <p:anim calcmode="lin" valueType="num">
                                      <p:cBhvr additive="base">
                                        <p:cTn id="38" dur="500" fill="hold"/>
                                        <p:tgtEl>
                                          <p:spTgt spid="3"/>
                                        </p:tgtEl>
                                        <p:attrNameLst>
                                          <p:attrName>ppt_x</p:attrName>
                                        </p:attrNameLst>
                                      </p:cBhvr>
                                      <p:tavLst>
                                        <p:tav tm="0">
                                          <p:val>
                                            <p:strVal val="1+#ppt_w/2"/>
                                          </p:val>
                                        </p:tav>
                                        <p:tav tm="100000">
                                          <p:val>
                                            <p:strVal val="#ppt_x"/>
                                          </p:val>
                                        </p:tav>
                                      </p:tavLst>
                                    </p:anim>
                                    <p:anim calcmode="lin" valueType="num">
                                      <p:cBhvr additive="base">
                                        <p:cTn id="39" dur="500" fill="hold"/>
                                        <p:tgtEl>
                                          <p:spTgt spid="3"/>
                                        </p:tgtEl>
                                        <p:attrNameLst>
                                          <p:attrName>ppt_y</p:attrName>
                                        </p:attrNameLst>
                                      </p:cBhvr>
                                      <p:tavLst>
                                        <p:tav tm="0">
                                          <p:val>
                                            <p:strVal val="#ppt_y"/>
                                          </p:val>
                                        </p:tav>
                                        <p:tav tm="100000">
                                          <p:val>
                                            <p:strVal val="#ppt_y"/>
                                          </p:val>
                                        </p:tav>
                                      </p:tavLst>
                                    </p:anim>
                                  </p:childTnLst>
                                </p:cTn>
                              </p:par>
                              <p:par>
                                <p:cTn id="40" presetID="2" presetClass="entr" presetSubtype="2" fill="hold" grpId="0" nodeType="withEffect">
                                  <p:stCondLst>
                                    <p:cond delay="0"/>
                                  </p:stCondLst>
                                  <p:childTnLst>
                                    <p:set>
                                      <p:cBhvr>
                                        <p:cTn id="41" dur="1" fill="hold">
                                          <p:stCondLst>
                                            <p:cond delay="0"/>
                                          </p:stCondLst>
                                        </p:cTn>
                                        <p:tgtEl>
                                          <p:spTgt spid="4"/>
                                        </p:tgtEl>
                                        <p:attrNameLst>
                                          <p:attrName>style.visibility</p:attrName>
                                        </p:attrNameLst>
                                      </p:cBhvr>
                                      <p:to>
                                        <p:strVal val="visible"/>
                                      </p:to>
                                    </p:set>
                                    <p:anim calcmode="lin" valueType="num">
                                      <p:cBhvr additive="base">
                                        <p:cTn id="42" dur="500" fill="hold"/>
                                        <p:tgtEl>
                                          <p:spTgt spid="4"/>
                                        </p:tgtEl>
                                        <p:attrNameLst>
                                          <p:attrName>ppt_x</p:attrName>
                                        </p:attrNameLst>
                                      </p:cBhvr>
                                      <p:tavLst>
                                        <p:tav tm="0">
                                          <p:val>
                                            <p:strVal val="1+#ppt_w/2"/>
                                          </p:val>
                                        </p:tav>
                                        <p:tav tm="100000">
                                          <p:val>
                                            <p:strVal val="#ppt_x"/>
                                          </p:val>
                                        </p:tav>
                                      </p:tavLst>
                                    </p:anim>
                                    <p:anim calcmode="lin" valueType="num">
                                      <p:cBhvr additive="base">
                                        <p:cTn id="43" dur="500" fill="hold"/>
                                        <p:tgtEl>
                                          <p:spTgt spid="4"/>
                                        </p:tgtEl>
                                        <p:attrNameLst>
                                          <p:attrName>ppt_y</p:attrName>
                                        </p:attrNameLst>
                                      </p:cBhvr>
                                      <p:tavLst>
                                        <p:tav tm="0">
                                          <p:val>
                                            <p:strVal val="#ppt_y"/>
                                          </p:val>
                                        </p:tav>
                                        <p:tav tm="100000">
                                          <p:val>
                                            <p:strVal val="#ppt_y"/>
                                          </p:val>
                                        </p:tav>
                                      </p:tavLst>
                                    </p:anim>
                                  </p:childTnLst>
                                </p:cTn>
                              </p:par>
                              <p:par>
                                <p:cTn id="44" presetID="2" presetClass="entr" presetSubtype="2" fill="hold" grpId="0" nodeType="withEffect">
                                  <p:stCondLst>
                                    <p:cond delay="0"/>
                                  </p:stCondLst>
                                  <p:childTnLst>
                                    <p:set>
                                      <p:cBhvr>
                                        <p:cTn id="45" dur="1" fill="hold">
                                          <p:stCondLst>
                                            <p:cond delay="0"/>
                                          </p:stCondLst>
                                        </p:cTn>
                                        <p:tgtEl>
                                          <p:spTgt spid="15"/>
                                        </p:tgtEl>
                                        <p:attrNameLst>
                                          <p:attrName>style.visibility</p:attrName>
                                        </p:attrNameLst>
                                      </p:cBhvr>
                                      <p:to>
                                        <p:strVal val="visible"/>
                                      </p:to>
                                    </p:set>
                                    <p:anim calcmode="lin" valueType="num">
                                      <p:cBhvr additive="base">
                                        <p:cTn id="46" dur="500" fill="hold"/>
                                        <p:tgtEl>
                                          <p:spTgt spid="15"/>
                                        </p:tgtEl>
                                        <p:attrNameLst>
                                          <p:attrName>ppt_x</p:attrName>
                                        </p:attrNameLst>
                                      </p:cBhvr>
                                      <p:tavLst>
                                        <p:tav tm="0">
                                          <p:val>
                                            <p:strVal val="1+#ppt_w/2"/>
                                          </p:val>
                                        </p:tav>
                                        <p:tav tm="100000">
                                          <p:val>
                                            <p:strVal val="#ppt_x"/>
                                          </p:val>
                                        </p:tav>
                                      </p:tavLst>
                                    </p:anim>
                                    <p:anim calcmode="lin" valueType="num">
                                      <p:cBhvr additive="base">
                                        <p:cTn id="47" dur="500" fill="hold"/>
                                        <p:tgtEl>
                                          <p:spTgt spid="15"/>
                                        </p:tgtEl>
                                        <p:attrNameLst>
                                          <p:attrName>ppt_y</p:attrName>
                                        </p:attrNameLst>
                                      </p:cBhvr>
                                      <p:tavLst>
                                        <p:tav tm="0">
                                          <p:val>
                                            <p:strVal val="#ppt_y"/>
                                          </p:val>
                                        </p:tav>
                                        <p:tav tm="100000">
                                          <p:val>
                                            <p:strVal val="#ppt_y"/>
                                          </p:val>
                                        </p:tav>
                                      </p:tavLst>
                                    </p:anim>
                                  </p:childTnLst>
                                </p:cTn>
                              </p:par>
                              <p:par>
                                <p:cTn id="48" presetID="2" presetClass="entr" presetSubtype="2" fill="hold" grpId="0" nodeType="withEffect">
                                  <p:stCondLst>
                                    <p:cond delay="0"/>
                                  </p:stCondLst>
                                  <p:childTnLst>
                                    <p:set>
                                      <p:cBhvr>
                                        <p:cTn id="49" dur="1" fill="hold">
                                          <p:stCondLst>
                                            <p:cond delay="0"/>
                                          </p:stCondLst>
                                        </p:cTn>
                                        <p:tgtEl>
                                          <p:spTgt spid="16"/>
                                        </p:tgtEl>
                                        <p:attrNameLst>
                                          <p:attrName>style.visibility</p:attrName>
                                        </p:attrNameLst>
                                      </p:cBhvr>
                                      <p:to>
                                        <p:strVal val="visible"/>
                                      </p:to>
                                    </p:set>
                                    <p:anim calcmode="lin" valueType="num">
                                      <p:cBhvr additive="base">
                                        <p:cTn id="50" dur="500" fill="hold"/>
                                        <p:tgtEl>
                                          <p:spTgt spid="16"/>
                                        </p:tgtEl>
                                        <p:attrNameLst>
                                          <p:attrName>ppt_x</p:attrName>
                                        </p:attrNameLst>
                                      </p:cBhvr>
                                      <p:tavLst>
                                        <p:tav tm="0">
                                          <p:val>
                                            <p:strVal val="1+#ppt_w/2"/>
                                          </p:val>
                                        </p:tav>
                                        <p:tav tm="100000">
                                          <p:val>
                                            <p:strVal val="#ppt_x"/>
                                          </p:val>
                                        </p:tav>
                                      </p:tavLst>
                                    </p:anim>
                                    <p:anim calcmode="lin" valueType="num">
                                      <p:cBhvr additive="base">
                                        <p:cTn id="51" dur="500" fill="hold"/>
                                        <p:tgtEl>
                                          <p:spTgt spid="16"/>
                                        </p:tgtEl>
                                        <p:attrNameLst>
                                          <p:attrName>ppt_y</p:attrName>
                                        </p:attrNameLst>
                                      </p:cBhvr>
                                      <p:tavLst>
                                        <p:tav tm="0">
                                          <p:val>
                                            <p:strVal val="#ppt_y"/>
                                          </p:val>
                                        </p:tav>
                                        <p:tav tm="100000">
                                          <p:val>
                                            <p:strVal val="#ppt_y"/>
                                          </p:val>
                                        </p:tav>
                                      </p:tavLst>
                                    </p:anim>
                                  </p:childTnLst>
                                </p:cTn>
                              </p:par>
                              <p:par>
                                <p:cTn id="52" presetID="2" presetClass="entr" presetSubtype="2" fill="hold" grpId="0" nodeType="withEffect">
                                  <p:stCondLst>
                                    <p:cond delay="0"/>
                                  </p:stCondLst>
                                  <p:childTnLst>
                                    <p:set>
                                      <p:cBhvr>
                                        <p:cTn id="53" dur="1" fill="hold">
                                          <p:stCondLst>
                                            <p:cond delay="0"/>
                                          </p:stCondLst>
                                        </p:cTn>
                                        <p:tgtEl>
                                          <p:spTgt spid="30"/>
                                        </p:tgtEl>
                                        <p:attrNameLst>
                                          <p:attrName>style.visibility</p:attrName>
                                        </p:attrNameLst>
                                      </p:cBhvr>
                                      <p:to>
                                        <p:strVal val="visible"/>
                                      </p:to>
                                    </p:set>
                                    <p:anim calcmode="lin" valueType="num">
                                      <p:cBhvr additive="base">
                                        <p:cTn id="54" dur="500" fill="hold"/>
                                        <p:tgtEl>
                                          <p:spTgt spid="30"/>
                                        </p:tgtEl>
                                        <p:attrNameLst>
                                          <p:attrName>ppt_x</p:attrName>
                                        </p:attrNameLst>
                                      </p:cBhvr>
                                      <p:tavLst>
                                        <p:tav tm="0">
                                          <p:val>
                                            <p:strVal val="1+#ppt_w/2"/>
                                          </p:val>
                                        </p:tav>
                                        <p:tav tm="100000">
                                          <p:val>
                                            <p:strVal val="#ppt_x"/>
                                          </p:val>
                                        </p:tav>
                                      </p:tavLst>
                                    </p:anim>
                                    <p:anim calcmode="lin" valueType="num">
                                      <p:cBhvr additive="base">
                                        <p:cTn id="55" dur="500" fill="hold"/>
                                        <p:tgtEl>
                                          <p:spTgt spid="30"/>
                                        </p:tgtEl>
                                        <p:attrNameLst>
                                          <p:attrName>ppt_y</p:attrName>
                                        </p:attrNameLst>
                                      </p:cBhvr>
                                      <p:tavLst>
                                        <p:tav tm="0">
                                          <p:val>
                                            <p:strVal val="#ppt_y"/>
                                          </p:val>
                                        </p:tav>
                                        <p:tav tm="100000">
                                          <p:val>
                                            <p:strVal val="#ppt_y"/>
                                          </p:val>
                                        </p:tav>
                                      </p:tavLst>
                                    </p:anim>
                                  </p:childTnLst>
                                </p:cTn>
                              </p:par>
                              <p:par>
                                <p:cTn id="56" presetID="2" presetClass="entr" presetSubtype="2" fill="hold" grpId="0" nodeType="withEffect">
                                  <p:stCondLst>
                                    <p:cond delay="0"/>
                                  </p:stCondLst>
                                  <p:childTnLst>
                                    <p:set>
                                      <p:cBhvr>
                                        <p:cTn id="57" dur="1" fill="hold">
                                          <p:stCondLst>
                                            <p:cond delay="0"/>
                                          </p:stCondLst>
                                        </p:cTn>
                                        <p:tgtEl>
                                          <p:spTgt spid="31"/>
                                        </p:tgtEl>
                                        <p:attrNameLst>
                                          <p:attrName>style.visibility</p:attrName>
                                        </p:attrNameLst>
                                      </p:cBhvr>
                                      <p:to>
                                        <p:strVal val="visible"/>
                                      </p:to>
                                    </p:set>
                                    <p:anim calcmode="lin" valueType="num">
                                      <p:cBhvr additive="base">
                                        <p:cTn id="58" dur="500" fill="hold"/>
                                        <p:tgtEl>
                                          <p:spTgt spid="31"/>
                                        </p:tgtEl>
                                        <p:attrNameLst>
                                          <p:attrName>ppt_x</p:attrName>
                                        </p:attrNameLst>
                                      </p:cBhvr>
                                      <p:tavLst>
                                        <p:tav tm="0">
                                          <p:val>
                                            <p:strVal val="1+#ppt_w/2"/>
                                          </p:val>
                                        </p:tav>
                                        <p:tav tm="100000">
                                          <p:val>
                                            <p:strVal val="#ppt_x"/>
                                          </p:val>
                                        </p:tav>
                                      </p:tavLst>
                                    </p:anim>
                                    <p:anim calcmode="lin" valueType="num">
                                      <p:cBhvr additive="base">
                                        <p:cTn id="59" dur="500" fill="hold"/>
                                        <p:tgtEl>
                                          <p:spTgt spid="31"/>
                                        </p:tgtEl>
                                        <p:attrNameLst>
                                          <p:attrName>ppt_y</p:attrName>
                                        </p:attrNameLst>
                                      </p:cBhvr>
                                      <p:tavLst>
                                        <p:tav tm="0">
                                          <p:val>
                                            <p:strVal val="#ppt_y"/>
                                          </p:val>
                                        </p:tav>
                                        <p:tav tm="100000">
                                          <p:val>
                                            <p:strVal val="#ppt_y"/>
                                          </p:val>
                                        </p:tav>
                                      </p:tavLst>
                                    </p:anim>
                                  </p:childTnLst>
                                </p:cTn>
                              </p:par>
                            </p:childTnLst>
                          </p:cTn>
                        </p:par>
                        <p:par>
                          <p:cTn id="60" fill="hold">
                            <p:stCondLst>
                              <p:cond delay="1500"/>
                            </p:stCondLst>
                            <p:childTnLst>
                              <p:par>
                                <p:cTn id="61" presetID="14" presetClass="entr" presetSubtype="10" fill="hold" grpId="0" nodeType="afterEffect">
                                  <p:stCondLst>
                                    <p:cond delay="0"/>
                                  </p:stCondLst>
                                  <p:childTnLst>
                                    <p:set>
                                      <p:cBhvr>
                                        <p:cTn id="62" dur="1" fill="hold">
                                          <p:stCondLst>
                                            <p:cond delay="0"/>
                                          </p:stCondLst>
                                        </p:cTn>
                                        <p:tgtEl>
                                          <p:spTgt spid="27"/>
                                        </p:tgtEl>
                                        <p:attrNameLst>
                                          <p:attrName>style.visibility</p:attrName>
                                        </p:attrNameLst>
                                      </p:cBhvr>
                                      <p:to>
                                        <p:strVal val="visible"/>
                                      </p:to>
                                    </p:set>
                                    <p:animEffect transition="in" filter="randombar(horizontal)">
                                      <p:cBhvr>
                                        <p:cTn id="63"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15" grpId="0"/>
      <p:bldP spid="16" grpId="0" animBg="1"/>
      <p:bldP spid="35" grpId="0"/>
      <p:bldP spid="36" grpId="0" animBg="1"/>
      <p:bldP spid="39" grpId="0"/>
      <p:bldP spid="40" grpId="0" animBg="1"/>
      <p:bldP spid="27" grpId="0"/>
      <p:bldP spid="28" grpId="0" animBg="1"/>
      <p:bldP spid="29" grpId="0" animBg="1"/>
      <p:bldP spid="30" grpId="0" animBg="1"/>
      <p:bldP spid="31"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1106195" y="2188222"/>
            <a:ext cx="2672705" cy="609398"/>
          </a:xfrm>
          <a:prstGeom prst="rect">
            <a:avLst/>
          </a:prstGeom>
        </p:spPr>
        <p:txBody>
          <a:bodyPr wrap="square">
            <a:spAutoFit/>
          </a:bodyPr>
          <a:lstStyle/>
          <a:p>
            <a:pPr marL="0" marR="0" lvl="0" indent="0" algn="r" defTabSz="914400" rtl="0" eaLnBrk="1" fontAlgn="auto" latinLnBrk="0" hangingPunct="1">
              <a:lnSpc>
                <a:spcPct val="12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lumMod val="50000"/>
                    <a:lumOff val="50000"/>
                  </a:prstClr>
                </a:solidFill>
                <a:effectLst/>
                <a:uLnTx/>
                <a:uFillTx/>
                <a:latin typeface="Calibri" panose="020F0502020204030204"/>
                <a:ea typeface="微软雅黑" panose="020B0503020204020204" pitchFamily="34" charset="-122"/>
                <a:cs typeface="+mn-cs"/>
              </a:rPr>
              <a:t>用户可以在投影仪或者计算机上进行演示也可以将演示文稿打印</a:t>
            </a:r>
            <a:endParaRPr kumimoji="0" lang="zh-CN" altLang="en-US" sz="1400" b="0" i="0" u="none" strike="noStrike" kern="1200" cap="none" spc="0" normalizeH="0" baseline="0" noProof="0" dirty="0">
              <a:ln>
                <a:noFill/>
              </a:ln>
              <a:solidFill>
                <a:prstClr val="black">
                  <a:lumMod val="50000"/>
                  <a:lumOff val="50000"/>
                </a:prstClr>
              </a:solidFill>
              <a:effectLst/>
              <a:uLnTx/>
              <a:uFillTx/>
              <a:latin typeface="Calibri" panose="020F0502020204030204"/>
              <a:ea typeface="微软雅黑" panose="020B0503020204020204" pitchFamily="34" charset="-122"/>
              <a:cs typeface="+mn-cs"/>
            </a:endParaRPr>
          </a:p>
        </p:txBody>
      </p:sp>
      <p:sp>
        <p:nvSpPr>
          <p:cNvPr id="16" name="矩形 15"/>
          <p:cNvSpPr/>
          <p:nvPr/>
        </p:nvSpPr>
        <p:spPr>
          <a:xfrm>
            <a:off x="1952500" y="1835598"/>
            <a:ext cx="1826400" cy="366895"/>
          </a:xfrm>
          <a:prstGeom prst="rect">
            <a:avLst/>
          </a:prstGeom>
        </p:spPr>
        <p:txBody>
          <a:bodyPr wrap="square">
            <a:spAutoFit/>
          </a:bodyPr>
          <a:lstStyle/>
          <a:p>
            <a:pPr marL="0" marR="0" lvl="0" indent="0" algn="r" defTabSz="914400" rtl="0" eaLnBrk="1" fontAlgn="auto" latinLnBrk="0" hangingPunct="1">
              <a:lnSpc>
                <a:spcPct val="120000"/>
              </a:lnSpc>
              <a:spcBef>
                <a:spcPts val="0"/>
              </a:spcBef>
              <a:spcAft>
                <a:spcPts val="0"/>
              </a:spcAft>
              <a:buClrTx/>
              <a:buSzTx/>
              <a:buFontTx/>
              <a:buNone/>
              <a:defRPr/>
            </a:pPr>
            <a:r>
              <a:rPr kumimoji="0" lang="zh-CN" altLang="en-US" sz="1600" b="1" i="0" u="none" strike="noStrike" kern="1200" cap="none" spc="0" normalizeH="0" baseline="0" noProof="0" dirty="0">
                <a:ln>
                  <a:noFill/>
                </a:ln>
                <a:solidFill>
                  <a:schemeClr val="accent6"/>
                </a:solidFill>
                <a:effectLst/>
                <a:uLnTx/>
                <a:uFillTx/>
                <a:latin typeface="Calibri" panose="020F0502020204030204"/>
                <a:ea typeface="微软雅黑" panose="020B0503020204020204" pitchFamily="34" charset="-122"/>
                <a:cs typeface="+mn-cs"/>
              </a:rPr>
              <a:t>标题文字添加</a:t>
            </a:r>
            <a:endParaRPr kumimoji="0" lang="zh-CN" altLang="en-US" sz="1600" b="1" i="0" u="none" strike="noStrike" kern="1200" cap="none" spc="0" normalizeH="0" baseline="0" noProof="0" dirty="0">
              <a:ln>
                <a:noFill/>
              </a:ln>
              <a:solidFill>
                <a:schemeClr val="accent6"/>
              </a:solidFill>
              <a:effectLst/>
              <a:uLnTx/>
              <a:uFillTx/>
              <a:latin typeface="Calibri" panose="020F0502020204030204"/>
              <a:ea typeface="微软雅黑" panose="020B0503020204020204" pitchFamily="34" charset="-122"/>
              <a:cs typeface="+mn-cs"/>
            </a:endParaRPr>
          </a:p>
        </p:txBody>
      </p:sp>
      <p:sp>
        <p:nvSpPr>
          <p:cNvPr id="18" name="矩形 17"/>
          <p:cNvSpPr/>
          <p:nvPr/>
        </p:nvSpPr>
        <p:spPr>
          <a:xfrm>
            <a:off x="1106195" y="3666826"/>
            <a:ext cx="2672705" cy="609398"/>
          </a:xfrm>
          <a:prstGeom prst="rect">
            <a:avLst/>
          </a:prstGeom>
        </p:spPr>
        <p:txBody>
          <a:bodyPr wrap="square">
            <a:spAutoFit/>
          </a:bodyPr>
          <a:lstStyle/>
          <a:p>
            <a:pPr marL="0" marR="0" lvl="0" indent="0" algn="r" defTabSz="914400" rtl="0" eaLnBrk="1" fontAlgn="auto" latinLnBrk="0" hangingPunct="1">
              <a:lnSpc>
                <a:spcPct val="12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lumMod val="50000"/>
                    <a:lumOff val="50000"/>
                  </a:prstClr>
                </a:solidFill>
                <a:effectLst/>
                <a:uLnTx/>
                <a:uFillTx/>
                <a:latin typeface="Calibri" panose="020F0502020204030204"/>
                <a:ea typeface="微软雅黑" panose="020B0503020204020204" pitchFamily="34" charset="-122"/>
                <a:cs typeface="+mn-cs"/>
              </a:rPr>
              <a:t>用户可以在投影仪或者计算机上进行演示也可以将演示文稿打印</a:t>
            </a:r>
            <a:endParaRPr kumimoji="0" lang="zh-CN" altLang="en-US" sz="1400" b="0" i="0" u="none" strike="noStrike" kern="1200" cap="none" spc="0" normalizeH="0" baseline="0" noProof="0" dirty="0">
              <a:ln>
                <a:noFill/>
              </a:ln>
              <a:solidFill>
                <a:prstClr val="black">
                  <a:lumMod val="50000"/>
                  <a:lumOff val="50000"/>
                </a:prstClr>
              </a:solidFill>
              <a:effectLst/>
              <a:uLnTx/>
              <a:uFillTx/>
              <a:latin typeface="Calibri" panose="020F0502020204030204"/>
              <a:ea typeface="微软雅黑" panose="020B0503020204020204" pitchFamily="34" charset="-122"/>
              <a:cs typeface="+mn-cs"/>
            </a:endParaRPr>
          </a:p>
        </p:txBody>
      </p:sp>
      <p:sp>
        <p:nvSpPr>
          <p:cNvPr id="19" name="矩形 18"/>
          <p:cNvSpPr/>
          <p:nvPr/>
        </p:nvSpPr>
        <p:spPr>
          <a:xfrm>
            <a:off x="1952500" y="3314202"/>
            <a:ext cx="1826400" cy="366895"/>
          </a:xfrm>
          <a:prstGeom prst="rect">
            <a:avLst/>
          </a:prstGeom>
        </p:spPr>
        <p:txBody>
          <a:bodyPr wrap="square">
            <a:spAutoFit/>
          </a:bodyPr>
          <a:lstStyle/>
          <a:p>
            <a:pPr marL="0" marR="0" lvl="0" indent="0" algn="r" defTabSz="914400" rtl="0" eaLnBrk="1" fontAlgn="auto" latinLnBrk="0" hangingPunct="1">
              <a:lnSpc>
                <a:spcPct val="120000"/>
              </a:lnSpc>
              <a:spcBef>
                <a:spcPts val="0"/>
              </a:spcBef>
              <a:spcAft>
                <a:spcPts val="0"/>
              </a:spcAft>
              <a:buClrTx/>
              <a:buSzTx/>
              <a:buFontTx/>
              <a:buNone/>
              <a:defRPr/>
            </a:pPr>
            <a:r>
              <a:rPr kumimoji="0" lang="zh-CN" altLang="en-US" sz="1600" b="1" i="0" u="none" strike="noStrike" kern="1200" cap="none" spc="0" normalizeH="0" baseline="0" noProof="0" dirty="0">
                <a:ln>
                  <a:noFill/>
                </a:ln>
                <a:solidFill>
                  <a:schemeClr val="accent6"/>
                </a:solidFill>
                <a:effectLst/>
                <a:uLnTx/>
                <a:uFillTx/>
                <a:latin typeface="Calibri" panose="020F0502020204030204"/>
                <a:ea typeface="微软雅黑" panose="020B0503020204020204" pitchFamily="34" charset="-122"/>
                <a:cs typeface="+mn-cs"/>
              </a:rPr>
              <a:t>标题文字添加</a:t>
            </a:r>
            <a:endParaRPr kumimoji="0" lang="zh-CN" altLang="en-US" sz="1600" b="1" i="0" u="none" strike="noStrike" kern="1200" cap="none" spc="0" normalizeH="0" baseline="0" noProof="0" dirty="0">
              <a:ln>
                <a:noFill/>
              </a:ln>
              <a:solidFill>
                <a:schemeClr val="accent6"/>
              </a:solidFill>
              <a:effectLst/>
              <a:uLnTx/>
              <a:uFillTx/>
              <a:latin typeface="Calibri" panose="020F0502020204030204"/>
              <a:ea typeface="微软雅黑" panose="020B0503020204020204" pitchFamily="34" charset="-122"/>
              <a:cs typeface="+mn-cs"/>
            </a:endParaRPr>
          </a:p>
        </p:txBody>
      </p:sp>
      <p:sp>
        <p:nvSpPr>
          <p:cNvPr id="21" name="Freeform 49"/>
          <p:cNvSpPr>
            <a:spLocks noEditPoints="1"/>
          </p:cNvSpPr>
          <p:nvPr/>
        </p:nvSpPr>
        <p:spPr bwMode="auto">
          <a:xfrm>
            <a:off x="3943230" y="3462286"/>
            <a:ext cx="434264" cy="435700"/>
          </a:xfrm>
          <a:custGeom>
            <a:avLst/>
            <a:gdLst>
              <a:gd name="T0" fmla="*/ 64 w 128"/>
              <a:gd name="T1" fmla="*/ 0 h 128"/>
              <a:gd name="T2" fmla="*/ 0 w 128"/>
              <a:gd name="T3" fmla="*/ 64 h 128"/>
              <a:gd name="T4" fmla="*/ 64 w 128"/>
              <a:gd name="T5" fmla="*/ 128 h 128"/>
              <a:gd name="T6" fmla="*/ 128 w 128"/>
              <a:gd name="T7" fmla="*/ 64 h 128"/>
              <a:gd name="T8" fmla="*/ 64 w 128"/>
              <a:gd name="T9" fmla="*/ 0 h 128"/>
              <a:gd name="T10" fmla="*/ 64 w 128"/>
              <a:gd name="T11" fmla="*/ 120 h 128"/>
              <a:gd name="T12" fmla="*/ 8 w 128"/>
              <a:gd name="T13" fmla="*/ 64 h 128"/>
              <a:gd name="T14" fmla="*/ 64 w 128"/>
              <a:gd name="T15" fmla="*/ 8 h 128"/>
              <a:gd name="T16" fmla="*/ 120 w 128"/>
              <a:gd name="T17" fmla="*/ 64 h 128"/>
              <a:gd name="T18" fmla="*/ 64 w 128"/>
              <a:gd name="T19" fmla="*/ 120 h 128"/>
              <a:gd name="T20" fmla="*/ 88 w 128"/>
              <a:gd name="T21" fmla="*/ 60 h 128"/>
              <a:gd name="T22" fmla="*/ 68 w 128"/>
              <a:gd name="T23" fmla="*/ 60 h 128"/>
              <a:gd name="T24" fmla="*/ 68 w 128"/>
              <a:gd name="T25" fmla="*/ 32 h 128"/>
              <a:gd name="T26" fmla="*/ 64 w 128"/>
              <a:gd name="T27" fmla="*/ 28 h 128"/>
              <a:gd name="T28" fmla="*/ 60 w 128"/>
              <a:gd name="T29" fmla="*/ 32 h 128"/>
              <a:gd name="T30" fmla="*/ 60 w 128"/>
              <a:gd name="T31" fmla="*/ 64 h 128"/>
              <a:gd name="T32" fmla="*/ 64 w 128"/>
              <a:gd name="T33" fmla="*/ 68 h 128"/>
              <a:gd name="T34" fmla="*/ 88 w 128"/>
              <a:gd name="T35" fmla="*/ 68 h 128"/>
              <a:gd name="T36" fmla="*/ 92 w 128"/>
              <a:gd name="T37" fmla="*/ 64 h 128"/>
              <a:gd name="T38" fmla="*/ 88 w 128"/>
              <a:gd name="T39" fmla="*/ 6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28" h="128">
                <a:moveTo>
                  <a:pt x="64" y="0"/>
                </a:moveTo>
                <a:cubicBezTo>
                  <a:pt x="28" y="0"/>
                  <a:pt x="0" y="28"/>
                  <a:pt x="0" y="64"/>
                </a:cubicBezTo>
                <a:cubicBezTo>
                  <a:pt x="0" y="99"/>
                  <a:pt x="28" y="128"/>
                  <a:pt x="64" y="128"/>
                </a:cubicBezTo>
                <a:cubicBezTo>
                  <a:pt x="99" y="128"/>
                  <a:pt x="128" y="99"/>
                  <a:pt x="128" y="64"/>
                </a:cubicBezTo>
                <a:cubicBezTo>
                  <a:pt x="128" y="28"/>
                  <a:pt x="99" y="0"/>
                  <a:pt x="64" y="0"/>
                </a:cubicBezTo>
                <a:close/>
                <a:moveTo>
                  <a:pt x="64" y="120"/>
                </a:moveTo>
                <a:cubicBezTo>
                  <a:pt x="33" y="120"/>
                  <a:pt x="8" y="95"/>
                  <a:pt x="8" y="64"/>
                </a:cubicBezTo>
                <a:cubicBezTo>
                  <a:pt x="8" y="33"/>
                  <a:pt x="33" y="8"/>
                  <a:pt x="64" y="8"/>
                </a:cubicBezTo>
                <a:cubicBezTo>
                  <a:pt x="95" y="8"/>
                  <a:pt x="120" y="33"/>
                  <a:pt x="120" y="64"/>
                </a:cubicBezTo>
                <a:cubicBezTo>
                  <a:pt x="120" y="95"/>
                  <a:pt x="95" y="120"/>
                  <a:pt x="64" y="120"/>
                </a:cubicBezTo>
                <a:close/>
                <a:moveTo>
                  <a:pt x="88" y="60"/>
                </a:moveTo>
                <a:cubicBezTo>
                  <a:pt x="68" y="60"/>
                  <a:pt x="68" y="60"/>
                  <a:pt x="68" y="60"/>
                </a:cubicBezTo>
                <a:cubicBezTo>
                  <a:pt x="68" y="32"/>
                  <a:pt x="68" y="32"/>
                  <a:pt x="68" y="32"/>
                </a:cubicBezTo>
                <a:cubicBezTo>
                  <a:pt x="68" y="30"/>
                  <a:pt x="66" y="28"/>
                  <a:pt x="64" y="28"/>
                </a:cubicBezTo>
                <a:cubicBezTo>
                  <a:pt x="61" y="28"/>
                  <a:pt x="60" y="30"/>
                  <a:pt x="60" y="32"/>
                </a:cubicBezTo>
                <a:cubicBezTo>
                  <a:pt x="60" y="64"/>
                  <a:pt x="60" y="64"/>
                  <a:pt x="60" y="64"/>
                </a:cubicBezTo>
                <a:cubicBezTo>
                  <a:pt x="60" y="66"/>
                  <a:pt x="61" y="68"/>
                  <a:pt x="64" y="68"/>
                </a:cubicBezTo>
                <a:cubicBezTo>
                  <a:pt x="88" y="68"/>
                  <a:pt x="88" y="68"/>
                  <a:pt x="88" y="68"/>
                </a:cubicBezTo>
                <a:cubicBezTo>
                  <a:pt x="90" y="68"/>
                  <a:pt x="92" y="66"/>
                  <a:pt x="92" y="64"/>
                </a:cubicBezTo>
                <a:cubicBezTo>
                  <a:pt x="92" y="62"/>
                  <a:pt x="90" y="60"/>
                  <a:pt x="88" y="60"/>
                </a:cubicBezTo>
                <a:close/>
              </a:path>
            </a:pathLst>
          </a:custGeom>
          <a:solidFill>
            <a:schemeClr val="accent6"/>
          </a:solidFill>
          <a:ln>
            <a:noFill/>
          </a:ln>
        </p:spPr>
        <p:txBody>
          <a:bodyPr vert="horz" wrap="square" lIns="91440" tIns="45720" rIns="91440" bIns="45720" numCol="1" anchor="t" anchorCtr="0" compatLnSpc="1"/>
          <a:lstStyle/>
          <a:p>
            <a:endParaRPr lang="zh-CN" altLang="en-US">
              <a:solidFill>
                <a:prstClr val="black"/>
              </a:solidFill>
              <a:latin typeface="DINOT-Bold"/>
            </a:endParaRPr>
          </a:p>
        </p:txBody>
      </p:sp>
      <p:sp>
        <p:nvSpPr>
          <p:cNvPr id="22" name="Freeform 80"/>
          <p:cNvSpPr>
            <a:spLocks noEditPoints="1"/>
          </p:cNvSpPr>
          <p:nvPr/>
        </p:nvSpPr>
        <p:spPr bwMode="auto">
          <a:xfrm>
            <a:off x="3943034" y="2000685"/>
            <a:ext cx="435700" cy="381058"/>
          </a:xfrm>
          <a:custGeom>
            <a:avLst/>
            <a:gdLst>
              <a:gd name="T0" fmla="*/ 77 w 128"/>
              <a:gd name="T1" fmla="*/ 93 h 112"/>
              <a:gd name="T2" fmla="*/ 72 w 128"/>
              <a:gd name="T3" fmla="*/ 97 h 112"/>
              <a:gd name="T4" fmla="*/ 72 w 128"/>
              <a:gd name="T5" fmla="*/ 64 h 112"/>
              <a:gd name="T6" fmla="*/ 68 w 128"/>
              <a:gd name="T7" fmla="*/ 60 h 112"/>
              <a:gd name="T8" fmla="*/ 68 w 128"/>
              <a:gd name="T9" fmla="*/ 60 h 112"/>
              <a:gd name="T10" fmla="*/ 64 w 128"/>
              <a:gd name="T11" fmla="*/ 64 h 112"/>
              <a:gd name="T12" fmla="*/ 64 w 128"/>
              <a:gd name="T13" fmla="*/ 97 h 112"/>
              <a:gd name="T14" fmla="*/ 59 w 128"/>
              <a:gd name="T15" fmla="*/ 93 h 112"/>
              <a:gd name="T16" fmla="*/ 53 w 128"/>
              <a:gd name="T17" fmla="*/ 93 h 112"/>
              <a:gd name="T18" fmla="*/ 53 w 128"/>
              <a:gd name="T19" fmla="*/ 99 h 112"/>
              <a:gd name="T20" fmla="*/ 65 w 128"/>
              <a:gd name="T21" fmla="*/ 110 h 112"/>
              <a:gd name="T22" fmla="*/ 68 w 128"/>
              <a:gd name="T23" fmla="*/ 112 h 112"/>
              <a:gd name="T24" fmla="*/ 71 w 128"/>
              <a:gd name="T25" fmla="*/ 110 h 112"/>
              <a:gd name="T26" fmla="*/ 83 w 128"/>
              <a:gd name="T27" fmla="*/ 99 h 112"/>
              <a:gd name="T28" fmla="*/ 83 w 128"/>
              <a:gd name="T29" fmla="*/ 93 h 112"/>
              <a:gd name="T30" fmla="*/ 77 w 128"/>
              <a:gd name="T31" fmla="*/ 93 h 112"/>
              <a:gd name="T32" fmla="*/ 111 w 128"/>
              <a:gd name="T33" fmla="*/ 42 h 112"/>
              <a:gd name="T34" fmla="*/ 111 w 128"/>
              <a:gd name="T35" fmla="*/ 42 h 112"/>
              <a:gd name="T36" fmla="*/ 101 w 128"/>
              <a:gd name="T37" fmla="*/ 12 h 112"/>
              <a:gd name="T38" fmla="*/ 77 w 128"/>
              <a:gd name="T39" fmla="*/ 0 h 112"/>
              <a:gd name="T40" fmla="*/ 43 w 128"/>
              <a:gd name="T41" fmla="*/ 21 h 112"/>
              <a:gd name="T42" fmla="*/ 43 w 128"/>
              <a:gd name="T43" fmla="*/ 21 h 112"/>
              <a:gd name="T44" fmla="*/ 37 w 128"/>
              <a:gd name="T45" fmla="*/ 20 h 112"/>
              <a:gd name="T46" fmla="*/ 26 w 128"/>
              <a:gd name="T47" fmla="*/ 24 h 112"/>
              <a:gd name="T48" fmla="*/ 12 w 128"/>
              <a:gd name="T49" fmla="*/ 50 h 112"/>
              <a:gd name="T50" fmla="*/ 12 w 128"/>
              <a:gd name="T51" fmla="*/ 50 h 112"/>
              <a:gd name="T52" fmla="*/ 0 w 128"/>
              <a:gd name="T53" fmla="*/ 70 h 112"/>
              <a:gd name="T54" fmla="*/ 0 w 128"/>
              <a:gd name="T55" fmla="*/ 74 h 112"/>
              <a:gd name="T56" fmla="*/ 22 w 128"/>
              <a:gd name="T57" fmla="*/ 96 h 112"/>
              <a:gd name="T58" fmla="*/ 40 w 128"/>
              <a:gd name="T59" fmla="*/ 96 h 112"/>
              <a:gd name="T60" fmla="*/ 40 w 128"/>
              <a:gd name="T61" fmla="*/ 96 h 112"/>
              <a:gd name="T62" fmla="*/ 44 w 128"/>
              <a:gd name="T63" fmla="*/ 92 h 112"/>
              <a:gd name="T64" fmla="*/ 40 w 128"/>
              <a:gd name="T65" fmla="*/ 88 h 112"/>
              <a:gd name="T66" fmla="*/ 24 w 128"/>
              <a:gd name="T67" fmla="*/ 88 h 112"/>
              <a:gd name="T68" fmla="*/ 8 w 128"/>
              <a:gd name="T69" fmla="*/ 72 h 112"/>
              <a:gd name="T70" fmla="*/ 23 w 128"/>
              <a:gd name="T71" fmla="*/ 56 h 112"/>
              <a:gd name="T72" fmla="*/ 20 w 128"/>
              <a:gd name="T73" fmla="*/ 46 h 112"/>
              <a:gd name="T74" fmla="*/ 38 w 128"/>
              <a:gd name="T75" fmla="*/ 28 h 112"/>
              <a:gd name="T76" fmla="*/ 48 w 128"/>
              <a:gd name="T77" fmla="*/ 31 h 112"/>
              <a:gd name="T78" fmla="*/ 76 w 128"/>
              <a:gd name="T79" fmla="*/ 8 h 112"/>
              <a:gd name="T80" fmla="*/ 104 w 128"/>
              <a:gd name="T81" fmla="*/ 36 h 112"/>
              <a:gd name="T82" fmla="*/ 101 w 128"/>
              <a:gd name="T83" fmla="*/ 48 h 112"/>
              <a:gd name="T84" fmla="*/ 120 w 128"/>
              <a:gd name="T85" fmla="*/ 68 h 112"/>
              <a:gd name="T86" fmla="*/ 100 w 128"/>
              <a:gd name="T87" fmla="*/ 88 h 112"/>
              <a:gd name="T88" fmla="*/ 96 w 128"/>
              <a:gd name="T89" fmla="*/ 88 h 112"/>
              <a:gd name="T90" fmla="*/ 92 w 128"/>
              <a:gd name="T91" fmla="*/ 92 h 112"/>
              <a:gd name="T92" fmla="*/ 96 w 128"/>
              <a:gd name="T93" fmla="*/ 96 h 112"/>
              <a:gd name="T94" fmla="*/ 96 w 128"/>
              <a:gd name="T95" fmla="*/ 96 h 112"/>
              <a:gd name="T96" fmla="*/ 98 w 128"/>
              <a:gd name="T97" fmla="*/ 96 h 112"/>
              <a:gd name="T98" fmla="*/ 127 w 128"/>
              <a:gd name="T99" fmla="*/ 69 h 112"/>
              <a:gd name="T100" fmla="*/ 111 w 128"/>
              <a:gd name="T101" fmla="*/ 4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28" h="112">
                <a:moveTo>
                  <a:pt x="77" y="93"/>
                </a:moveTo>
                <a:cubicBezTo>
                  <a:pt x="72" y="97"/>
                  <a:pt x="72" y="97"/>
                  <a:pt x="72" y="97"/>
                </a:cubicBezTo>
                <a:cubicBezTo>
                  <a:pt x="72" y="64"/>
                  <a:pt x="72" y="64"/>
                  <a:pt x="72" y="64"/>
                </a:cubicBezTo>
                <a:cubicBezTo>
                  <a:pt x="72" y="61"/>
                  <a:pt x="70" y="60"/>
                  <a:pt x="68" y="60"/>
                </a:cubicBezTo>
                <a:cubicBezTo>
                  <a:pt x="68" y="60"/>
                  <a:pt x="68" y="60"/>
                  <a:pt x="68" y="60"/>
                </a:cubicBezTo>
                <a:cubicBezTo>
                  <a:pt x="66" y="60"/>
                  <a:pt x="64" y="61"/>
                  <a:pt x="64" y="64"/>
                </a:cubicBezTo>
                <a:cubicBezTo>
                  <a:pt x="64" y="97"/>
                  <a:pt x="64" y="97"/>
                  <a:pt x="64" y="97"/>
                </a:cubicBezTo>
                <a:cubicBezTo>
                  <a:pt x="59" y="93"/>
                  <a:pt x="59" y="93"/>
                  <a:pt x="59" y="93"/>
                </a:cubicBezTo>
                <a:cubicBezTo>
                  <a:pt x="58" y="91"/>
                  <a:pt x="55" y="91"/>
                  <a:pt x="53" y="93"/>
                </a:cubicBezTo>
                <a:cubicBezTo>
                  <a:pt x="52" y="95"/>
                  <a:pt x="52" y="97"/>
                  <a:pt x="53" y="99"/>
                </a:cubicBezTo>
                <a:cubicBezTo>
                  <a:pt x="65" y="110"/>
                  <a:pt x="65" y="110"/>
                  <a:pt x="65" y="110"/>
                </a:cubicBezTo>
                <a:cubicBezTo>
                  <a:pt x="66" y="111"/>
                  <a:pt x="67" y="112"/>
                  <a:pt x="68" y="112"/>
                </a:cubicBezTo>
                <a:cubicBezTo>
                  <a:pt x="69" y="112"/>
                  <a:pt x="70" y="111"/>
                  <a:pt x="71" y="110"/>
                </a:cubicBezTo>
                <a:cubicBezTo>
                  <a:pt x="83" y="99"/>
                  <a:pt x="83" y="99"/>
                  <a:pt x="83" y="99"/>
                </a:cubicBezTo>
                <a:cubicBezTo>
                  <a:pt x="84" y="97"/>
                  <a:pt x="84" y="95"/>
                  <a:pt x="83" y="93"/>
                </a:cubicBezTo>
                <a:cubicBezTo>
                  <a:pt x="81" y="91"/>
                  <a:pt x="78" y="91"/>
                  <a:pt x="77" y="93"/>
                </a:cubicBezTo>
                <a:close/>
                <a:moveTo>
                  <a:pt x="111" y="42"/>
                </a:moveTo>
                <a:cubicBezTo>
                  <a:pt x="111" y="42"/>
                  <a:pt x="111" y="42"/>
                  <a:pt x="111" y="42"/>
                </a:cubicBezTo>
                <a:cubicBezTo>
                  <a:pt x="113" y="33"/>
                  <a:pt x="111" y="23"/>
                  <a:pt x="101" y="12"/>
                </a:cubicBezTo>
                <a:cubicBezTo>
                  <a:pt x="95" y="5"/>
                  <a:pt x="86" y="1"/>
                  <a:pt x="77" y="0"/>
                </a:cubicBezTo>
                <a:cubicBezTo>
                  <a:pt x="62" y="0"/>
                  <a:pt x="49" y="8"/>
                  <a:pt x="43" y="21"/>
                </a:cubicBezTo>
                <a:cubicBezTo>
                  <a:pt x="43" y="21"/>
                  <a:pt x="43" y="21"/>
                  <a:pt x="43" y="21"/>
                </a:cubicBezTo>
                <a:cubicBezTo>
                  <a:pt x="41" y="20"/>
                  <a:pt x="39" y="20"/>
                  <a:pt x="37" y="20"/>
                </a:cubicBezTo>
                <a:cubicBezTo>
                  <a:pt x="33" y="20"/>
                  <a:pt x="29" y="22"/>
                  <a:pt x="26" y="24"/>
                </a:cubicBezTo>
                <a:cubicBezTo>
                  <a:pt x="12" y="35"/>
                  <a:pt x="11" y="43"/>
                  <a:pt x="12" y="50"/>
                </a:cubicBezTo>
                <a:cubicBezTo>
                  <a:pt x="12" y="50"/>
                  <a:pt x="12" y="50"/>
                  <a:pt x="12" y="50"/>
                </a:cubicBezTo>
                <a:cubicBezTo>
                  <a:pt x="5" y="54"/>
                  <a:pt x="0" y="61"/>
                  <a:pt x="0" y="70"/>
                </a:cubicBezTo>
                <a:cubicBezTo>
                  <a:pt x="0" y="74"/>
                  <a:pt x="0" y="74"/>
                  <a:pt x="0" y="74"/>
                </a:cubicBezTo>
                <a:cubicBezTo>
                  <a:pt x="0" y="86"/>
                  <a:pt x="10" y="96"/>
                  <a:pt x="22" y="96"/>
                </a:cubicBezTo>
                <a:cubicBezTo>
                  <a:pt x="40" y="96"/>
                  <a:pt x="40" y="96"/>
                  <a:pt x="40" y="96"/>
                </a:cubicBezTo>
                <a:cubicBezTo>
                  <a:pt x="40" y="96"/>
                  <a:pt x="40" y="96"/>
                  <a:pt x="40" y="96"/>
                </a:cubicBezTo>
                <a:cubicBezTo>
                  <a:pt x="42" y="96"/>
                  <a:pt x="44" y="94"/>
                  <a:pt x="44" y="92"/>
                </a:cubicBezTo>
                <a:cubicBezTo>
                  <a:pt x="44" y="89"/>
                  <a:pt x="42" y="88"/>
                  <a:pt x="40" y="88"/>
                </a:cubicBezTo>
                <a:cubicBezTo>
                  <a:pt x="24" y="88"/>
                  <a:pt x="24" y="88"/>
                  <a:pt x="24" y="88"/>
                </a:cubicBezTo>
                <a:cubicBezTo>
                  <a:pt x="15" y="88"/>
                  <a:pt x="8" y="81"/>
                  <a:pt x="8" y="72"/>
                </a:cubicBezTo>
                <a:cubicBezTo>
                  <a:pt x="8" y="63"/>
                  <a:pt x="15" y="56"/>
                  <a:pt x="23" y="56"/>
                </a:cubicBezTo>
                <a:cubicBezTo>
                  <a:pt x="21" y="53"/>
                  <a:pt x="20" y="49"/>
                  <a:pt x="20" y="46"/>
                </a:cubicBezTo>
                <a:cubicBezTo>
                  <a:pt x="20" y="36"/>
                  <a:pt x="28" y="28"/>
                  <a:pt x="38" y="28"/>
                </a:cubicBezTo>
                <a:cubicBezTo>
                  <a:pt x="42" y="28"/>
                  <a:pt x="45" y="29"/>
                  <a:pt x="48" y="31"/>
                </a:cubicBezTo>
                <a:cubicBezTo>
                  <a:pt x="51" y="18"/>
                  <a:pt x="62" y="8"/>
                  <a:pt x="76" y="8"/>
                </a:cubicBezTo>
                <a:cubicBezTo>
                  <a:pt x="91" y="8"/>
                  <a:pt x="104" y="20"/>
                  <a:pt x="104" y="36"/>
                </a:cubicBezTo>
                <a:cubicBezTo>
                  <a:pt x="104" y="40"/>
                  <a:pt x="103" y="44"/>
                  <a:pt x="101" y="48"/>
                </a:cubicBezTo>
                <a:cubicBezTo>
                  <a:pt x="112" y="48"/>
                  <a:pt x="120" y="57"/>
                  <a:pt x="120" y="68"/>
                </a:cubicBezTo>
                <a:cubicBezTo>
                  <a:pt x="120" y="79"/>
                  <a:pt x="111" y="88"/>
                  <a:pt x="100" y="88"/>
                </a:cubicBezTo>
                <a:cubicBezTo>
                  <a:pt x="96" y="88"/>
                  <a:pt x="96" y="88"/>
                  <a:pt x="96" y="88"/>
                </a:cubicBezTo>
                <a:cubicBezTo>
                  <a:pt x="94" y="88"/>
                  <a:pt x="92" y="89"/>
                  <a:pt x="92" y="92"/>
                </a:cubicBezTo>
                <a:cubicBezTo>
                  <a:pt x="92" y="94"/>
                  <a:pt x="94" y="96"/>
                  <a:pt x="96" y="96"/>
                </a:cubicBezTo>
                <a:cubicBezTo>
                  <a:pt x="96" y="96"/>
                  <a:pt x="96" y="96"/>
                  <a:pt x="96" y="96"/>
                </a:cubicBezTo>
                <a:cubicBezTo>
                  <a:pt x="98" y="96"/>
                  <a:pt x="98" y="96"/>
                  <a:pt x="98" y="96"/>
                </a:cubicBezTo>
                <a:cubicBezTo>
                  <a:pt x="113" y="96"/>
                  <a:pt x="127" y="84"/>
                  <a:pt x="127" y="69"/>
                </a:cubicBezTo>
                <a:cubicBezTo>
                  <a:pt x="128" y="57"/>
                  <a:pt x="121" y="47"/>
                  <a:pt x="111" y="42"/>
                </a:cubicBezTo>
                <a:close/>
              </a:path>
            </a:pathLst>
          </a:custGeom>
          <a:solidFill>
            <a:schemeClr val="accent6"/>
          </a:solidFill>
          <a:ln>
            <a:noFill/>
          </a:ln>
        </p:spPr>
        <p:txBody>
          <a:bodyPr vert="horz" wrap="square" lIns="91440" tIns="45720" rIns="91440" bIns="45720" numCol="1" anchor="t" anchorCtr="0" compatLnSpc="1"/>
          <a:lstStyle/>
          <a:p>
            <a:endParaRPr lang="zh-CN" altLang="en-US">
              <a:solidFill>
                <a:prstClr val="black"/>
              </a:solidFill>
              <a:latin typeface="DINOT-Bold"/>
            </a:endParaRPr>
          </a:p>
        </p:txBody>
      </p:sp>
      <p:sp>
        <p:nvSpPr>
          <p:cNvPr id="25" name="矩形 24"/>
          <p:cNvSpPr/>
          <p:nvPr/>
        </p:nvSpPr>
        <p:spPr>
          <a:xfrm>
            <a:off x="1106195" y="4977104"/>
            <a:ext cx="2672705" cy="609398"/>
          </a:xfrm>
          <a:prstGeom prst="rect">
            <a:avLst/>
          </a:prstGeom>
        </p:spPr>
        <p:txBody>
          <a:bodyPr wrap="square">
            <a:spAutoFit/>
          </a:bodyPr>
          <a:lstStyle/>
          <a:p>
            <a:pPr marL="0" marR="0" lvl="0" indent="0" algn="r" defTabSz="914400" rtl="0" eaLnBrk="1" fontAlgn="auto" latinLnBrk="0" hangingPunct="1">
              <a:lnSpc>
                <a:spcPct val="12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lumMod val="50000"/>
                    <a:lumOff val="50000"/>
                  </a:prstClr>
                </a:solidFill>
                <a:effectLst/>
                <a:uLnTx/>
                <a:uFillTx/>
                <a:latin typeface="Calibri" panose="020F0502020204030204"/>
                <a:ea typeface="微软雅黑" panose="020B0503020204020204" pitchFamily="34" charset="-122"/>
                <a:cs typeface="+mn-cs"/>
              </a:rPr>
              <a:t>用户可以在投影仪或者计算机上进行演示也可以将演示文稿打印</a:t>
            </a:r>
            <a:endParaRPr kumimoji="0" lang="zh-CN" altLang="en-US" sz="1400" b="0" i="0" u="none" strike="noStrike" kern="1200" cap="none" spc="0" normalizeH="0" baseline="0" noProof="0" dirty="0">
              <a:ln>
                <a:noFill/>
              </a:ln>
              <a:solidFill>
                <a:prstClr val="black">
                  <a:lumMod val="50000"/>
                  <a:lumOff val="50000"/>
                </a:prstClr>
              </a:solidFill>
              <a:effectLst/>
              <a:uLnTx/>
              <a:uFillTx/>
              <a:latin typeface="Calibri" panose="020F0502020204030204"/>
              <a:ea typeface="微软雅黑" panose="020B0503020204020204" pitchFamily="34" charset="-122"/>
              <a:cs typeface="+mn-cs"/>
            </a:endParaRPr>
          </a:p>
        </p:txBody>
      </p:sp>
      <p:sp>
        <p:nvSpPr>
          <p:cNvPr id="26" name="矩形 25"/>
          <p:cNvSpPr/>
          <p:nvPr/>
        </p:nvSpPr>
        <p:spPr>
          <a:xfrm>
            <a:off x="1952500" y="4624480"/>
            <a:ext cx="1826400" cy="366895"/>
          </a:xfrm>
          <a:prstGeom prst="rect">
            <a:avLst/>
          </a:prstGeom>
        </p:spPr>
        <p:txBody>
          <a:bodyPr wrap="square">
            <a:spAutoFit/>
          </a:bodyPr>
          <a:lstStyle/>
          <a:p>
            <a:pPr marL="0" marR="0" lvl="0" indent="0" algn="r" defTabSz="914400" rtl="0" eaLnBrk="1" fontAlgn="auto" latinLnBrk="0" hangingPunct="1">
              <a:lnSpc>
                <a:spcPct val="120000"/>
              </a:lnSpc>
              <a:spcBef>
                <a:spcPts val="0"/>
              </a:spcBef>
              <a:spcAft>
                <a:spcPts val="0"/>
              </a:spcAft>
              <a:buClrTx/>
              <a:buSzTx/>
              <a:buFontTx/>
              <a:buNone/>
              <a:defRPr/>
            </a:pPr>
            <a:r>
              <a:rPr kumimoji="0" lang="zh-CN" altLang="en-US" sz="1600" b="1" i="0" u="none" strike="noStrike" kern="1200" cap="none" spc="0" normalizeH="0" baseline="0" noProof="0" dirty="0">
                <a:ln>
                  <a:noFill/>
                </a:ln>
                <a:solidFill>
                  <a:schemeClr val="accent6"/>
                </a:solidFill>
                <a:effectLst/>
                <a:uLnTx/>
                <a:uFillTx/>
                <a:latin typeface="Calibri" panose="020F0502020204030204"/>
                <a:ea typeface="微软雅黑" panose="020B0503020204020204" pitchFamily="34" charset="-122"/>
                <a:cs typeface="+mn-cs"/>
              </a:rPr>
              <a:t>标题文字添加</a:t>
            </a:r>
            <a:endParaRPr kumimoji="0" lang="zh-CN" altLang="en-US" sz="1600" b="1" i="0" u="none" strike="noStrike" kern="1200" cap="none" spc="0" normalizeH="0" baseline="0" noProof="0" dirty="0">
              <a:ln>
                <a:noFill/>
              </a:ln>
              <a:solidFill>
                <a:schemeClr val="accent6"/>
              </a:solidFill>
              <a:effectLst/>
              <a:uLnTx/>
              <a:uFillTx/>
              <a:latin typeface="Calibri" panose="020F0502020204030204"/>
              <a:ea typeface="微软雅黑" panose="020B0503020204020204" pitchFamily="34" charset="-122"/>
              <a:cs typeface="+mn-cs"/>
            </a:endParaRPr>
          </a:p>
        </p:txBody>
      </p:sp>
      <p:sp>
        <p:nvSpPr>
          <p:cNvPr id="36" name="矩形 35"/>
          <p:cNvSpPr/>
          <p:nvPr/>
        </p:nvSpPr>
        <p:spPr>
          <a:xfrm>
            <a:off x="8412710" y="1582058"/>
            <a:ext cx="2606939" cy="4181780"/>
          </a:xfrm>
          <a:prstGeom prst="rect">
            <a:avLst/>
          </a:prstGeom>
          <a:blipFill dpi="0" rotWithShape="1">
            <a:blip r:embed="rId1"/>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8546434" y="1723517"/>
            <a:ext cx="2339490" cy="3898862"/>
          </a:xfrm>
          <a:prstGeom prst="rect">
            <a:avLst/>
          </a:prstGeom>
          <a:no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9" name="矩形 38"/>
          <p:cNvSpPr/>
          <p:nvPr/>
        </p:nvSpPr>
        <p:spPr>
          <a:xfrm>
            <a:off x="4640251" y="2188222"/>
            <a:ext cx="2672705" cy="609398"/>
          </a:xfrm>
          <a:prstGeom prst="rect">
            <a:avLst/>
          </a:prstGeom>
        </p:spPr>
        <p:txBody>
          <a:bodyPr wrap="square">
            <a:spAutoFit/>
          </a:bodyPr>
          <a:lstStyle/>
          <a:p>
            <a:pPr marL="0" marR="0" lvl="0" indent="0" algn="r" defTabSz="914400" rtl="0" eaLnBrk="1" fontAlgn="auto" latinLnBrk="0" hangingPunct="1">
              <a:lnSpc>
                <a:spcPct val="12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lumMod val="50000"/>
                    <a:lumOff val="50000"/>
                  </a:prstClr>
                </a:solidFill>
                <a:effectLst/>
                <a:uLnTx/>
                <a:uFillTx/>
                <a:latin typeface="Calibri" panose="020F0502020204030204"/>
                <a:ea typeface="微软雅黑" panose="020B0503020204020204" pitchFamily="34" charset="-122"/>
                <a:cs typeface="+mn-cs"/>
              </a:rPr>
              <a:t>用户可以在投影仪或者计算机上进行演示也可以将演示文稿打印</a:t>
            </a:r>
            <a:endParaRPr kumimoji="0" lang="zh-CN" altLang="en-US" sz="1400" b="0" i="0" u="none" strike="noStrike" kern="1200" cap="none" spc="0" normalizeH="0" baseline="0" noProof="0" dirty="0">
              <a:ln>
                <a:noFill/>
              </a:ln>
              <a:solidFill>
                <a:prstClr val="black">
                  <a:lumMod val="50000"/>
                  <a:lumOff val="50000"/>
                </a:prstClr>
              </a:solidFill>
              <a:effectLst/>
              <a:uLnTx/>
              <a:uFillTx/>
              <a:latin typeface="Calibri" panose="020F0502020204030204"/>
              <a:ea typeface="微软雅黑" panose="020B0503020204020204" pitchFamily="34" charset="-122"/>
              <a:cs typeface="+mn-cs"/>
            </a:endParaRPr>
          </a:p>
        </p:txBody>
      </p:sp>
      <p:sp>
        <p:nvSpPr>
          <p:cNvPr id="40" name="矩形 39"/>
          <p:cNvSpPr/>
          <p:nvPr/>
        </p:nvSpPr>
        <p:spPr>
          <a:xfrm>
            <a:off x="5486556" y="1835598"/>
            <a:ext cx="1826400" cy="366895"/>
          </a:xfrm>
          <a:prstGeom prst="rect">
            <a:avLst/>
          </a:prstGeom>
        </p:spPr>
        <p:txBody>
          <a:bodyPr wrap="square">
            <a:spAutoFit/>
          </a:bodyPr>
          <a:lstStyle/>
          <a:p>
            <a:pPr marL="0" marR="0" lvl="0" indent="0" algn="r" defTabSz="914400" rtl="0" eaLnBrk="1" fontAlgn="auto" latinLnBrk="0" hangingPunct="1">
              <a:lnSpc>
                <a:spcPct val="120000"/>
              </a:lnSpc>
              <a:spcBef>
                <a:spcPts val="0"/>
              </a:spcBef>
              <a:spcAft>
                <a:spcPts val="0"/>
              </a:spcAft>
              <a:buClrTx/>
              <a:buSzTx/>
              <a:buFontTx/>
              <a:buNone/>
              <a:defRPr/>
            </a:pPr>
            <a:r>
              <a:rPr kumimoji="0" lang="zh-CN" altLang="en-US" sz="1600" b="1" i="0" u="none" strike="noStrike" kern="1200" cap="none" spc="0" normalizeH="0" baseline="0" noProof="0" dirty="0">
                <a:ln>
                  <a:noFill/>
                </a:ln>
                <a:solidFill>
                  <a:schemeClr val="accent6"/>
                </a:solidFill>
                <a:effectLst/>
                <a:uLnTx/>
                <a:uFillTx/>
                <a:latin typeface="Calibri" panose="020F0502020204030204"/>
                <a:ea typeface="微软雅黑" panose="020B0503020204020204" pitchFamily="34" charset="-122"/>
                <a:cs typeface="+mn-cs"/>
              </a:rPr>
              <a:t>标题文字添加</a:t>
            </a:r>
            <a:endParaRPr kumimoji="0" lang="zh-CN" altLang="en-US" sz="1600" b="1" i="0" u="none" strike="noStrike" kern="1200" cap="none" spc="0" normalizeH="0" baseline="0" noProof="0" dirty="0">
              <a:ln>
                <a:noFill/>
              </a:ln>
              <a:solidFill>
                <a:schemeClr val="accent6"/>
              </a:solidFill>
              <a:effectLst/>
              <a:uLnTx/>
              <a:uFillTx/>
              <a:latin typeface="Calibri" panose="020F0502020204030204"/>
              <a:ea typeface="微软雅黑" panose="020B0503020204020204" pitchFamily="34" charset="-122"/>
              <a:cs typeface="+mn-cs"/>
            </a:endParaRPr>
          </a:p>
        </p:txBody>
      </p:sp>
      <p:sp>
        <p:nvSpPr>
          <p:cNvPr id="42" name="矩形 41"/>
          <p:cNvSpPr/>
          <p:nvPr/>
        </p:nvSpPr>
        <p:spPr>
          <a:xfrm>
            <a:off x="4640251" y="3666826"/>
            <a:ext cx="2672705" cy="609398"/>
          </a:xfrm>
          <a:prstGeom prst="rect">
            <a:avLst/>
          </a:prstGeom>
        </p:spPr>
        <p:txBody>
          <a:bodyPr wrap="square">
            <a:spAutoFit/>
          </a:bodyPr>
          <a:lstStyle/>
          <a:p>
            <a:pPr marL="0" marR="0" lvl="0" indent="0" algn="r" defTabSz="914400" rtl="0" eaLnBrk="1" fontAlgn="auto" latinLnBrk="0" hangingPunct="1">
              <a:lnSpc>
                <a:spcPct val="12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lumMod val="50000"/>
                    <a:lumOff val="50000"/>
                  </a:prstClr>
                </a:solidFill>
                <a:effectLst/>
                <a:uLnTx/>
                <a:uFillTx/>
                <a:latin typeface="Calibri" panose="020F0502020204030204"/>
                <a:ea typeface="微软雅黑" panose="020B0503020204020204" pitchFamily="34" charset="-122"/>
                <a:cs typeface="+mn-cs"/>
              </a:rPr>
              <a:t>用户可以在投影仪或者计算机上进行演示也可以将演示文稿打印</a:t>
            </a:r>
            <a:endParaRPr kumimoji="0" lang="zh-CN" altLang="en-US" sz="1400" b="0" i="0" u="none" strike="noStrike" kern="1200" cap="none" spc="0" normalizeH="0" baseline="0" noProof="0" dirty="0">
              <a:ln>
                <a:noFill/>
              </a:ln>
              <a:solidFill>
                <a:prstClr val="black">
                  <a:lumMod val="50000"/>
                  <a:lumOff val="50000"/>
                </a:prstClr>
              </a:solidFill>
              <a:effectLst/>
              <a:uLnTx/>
              <a:uFillTx/>
              <a:latin typeface="Calibri" panose="020F0502020204030204"/>
              <a:ea typeface="微软雅黑" panose="020B0503020204020204" pitchFamily="34" charset="-122"/>
              <a:cs typeface="+mn-cs"/>
            </a:endParaRPr>
          </a:p>
        </p:txBody>
      </p:sp>
      <p:sp>
        <p:nvSpPr>
          <p:cNvPr id="43" name="矩形 42"/>
          <p:cNvSpPr/>
          <p:nvPr/>
        </p:nvSpPr>
        <p:spPr>
          <a:xfrm>
            <a:off x="5486556" y="3314202"/>
            <a:ext cx="1826400" cy="366895"/>
          </a:xfrm>
          <a:prstGeom prst="rect">
            <a:avLst/>
          </a:prstGeom>
        </p:spPr>
        <p:txBody>
          <a:bodyPr wrap="square">
            <a:spAutoFit/>
          </a:bodyPr>
          <a:lstStyle/>
          <a:p>
            <a:pPr marL="0" marR="0" lvl="0" indent="0" algn="r" defTabSz="914400" rtl="0" eaLnBrk="1" fontAlgn="auto" latinLnBrk="0" hangingPunct="1">
              <a:lnSpc>
                <a:spcPct val="120000"/>
              </a:lnSpc>
              <a:spcBef>
                <a:spcPts val="0"/>
              </a:spcBef>
              <a:spcAft>
                <a:spcPts val="0"/>
              </a:spcAft>
              <a:buClrTx/>
              <a:buSzTx/>
              <a:buFontTx/>
              <a:buNone/>
              <a:defRPr/>
            </a:pPr>
            <a:r>
              <a:rPr kumimoji="0" lang="zh-CN" altLang="en-US" sz="1600" b="1" i="0" u="none" strike="noStrike" kern="1200" cap="none" spc="0" normalizeH="0" baseline="0" noProof="0" dirty="0">
                <a:ln>
                  <a:noFill/>
                </a:ln>
                <a:solidFill>
                  <a:schemeClr val="accent6"/>
                </a:solidFill>
                <a:effectLst/>
                <a:uLnTx/>
                <a:uFillTx/>
                <a:latin typeface="Calibri" panose="020F0502020204030204"/>
                <a:ea typeface="微软雅黑" panose="020B0503020204020204" pitchFamily="34" charset="-122"/>
                <a:cs typeface="+mn-cs"/>
              </a:rPr>
              <a:t>标题文字添加</a:t>
            </a:r>
            <a:endParaRPr kumimoji="0" lang="zh-CN" altLang="en-US" sz="1600" b="1" i="0" u="none" strike="noStrike" kern="1200" cap="none" spc="0" normalizeH="0" baseline="0" noProof="0" dirty="0">
              <a:ln>
                <a:noFill/>
              </a:ln>
              <a:solidFill>
                <a:schemeClr val="accent6"/>
              </a:solidFill>
              <a:effectLst/>
              <a:uLnTx/>
              <a:uFillTx/>
              <a:latin typeface="Calibri" panose="020F0502020204030204"/>
              <a:ea typeface="微软雅黑" panose="020B0503020204020204" pitchFamily="34" charset="-122"/>
              <a:cs typeface="+mn-cs"/>
            </a:endParaRPr>
          </a:p>
        </p:txBody>
      </p:sp>
      <p:sp>
        <p:nvSpPr>
          <p:cNvPr id="47" name="矩形 46"/>
          <p:cNvSpPr/>
          <p:nvPr/>
        </p:nvSpPr>
        <p:spPr>
          <a:xfrm>
            <a:off x="4640251" y="4977104"/>
            <a:ext cx="2672705" cy="609398"/>
          </a:xfrm>
          <a:prstGeom prst="rect">
            <a:avLst/>
          </a:prstGeom>
        </p:spPr>
        <p:txBody>
          <a:bodyPr wrap="square">
            <a:spAutoFit/>
          </a:bodyPr>
          <a:lstStyle/>
          <a:p>
            <a:pPr marL="0" marR="0" lvl="0" indent="0" algn="r" defTabSz="914400" rtl="0" eaLnBrk="1" fontAlgn="auto" latinLnBrk="0" hangingPunct="1">
              <a:lnSpc>
                <a:spcPct val="12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lumMod val="50000"/>
                    <a:lumOff val="50000"/>
                  </a:prstClr>
                </a:solidFill>
                <a:effectLst/>
                <a:uLnTx/>
                <a:uFillTx/>
                <a:latin typeface="Calibri" panose="020F0502020204030204"/>
                <a:ea typeface="微软雅黑" panose="020B0503020204020204" pitchFamily="34" charset="-122"/>
                <a:cs typeface="+mn-cs"/>
              </a:rPr>
              <a:t>用户可以在投影仪或者计算机上进行演示也可以将演示文稿打印</a:t>
            </a:r>
            <a:endParaRPr kumimoji="0" lang="zh-CN" altLang="en-US" sz="1400" b="0" i="0" u="none" strike="noStrike" kern="1200" cap="none" spc="0" normalizeH="0" baseline="0" noProof="0" dirty="0">
              <a:ln>
                <a:noFill/>
              </a:ln>
              <a:solidFill>
                <a:prstClr val="black">
                  <a:lumMod val="50000"/>
                  <a:lumOff val="50000"/>
                </a:prstClr>
              </a:solidFill>
              <a:effectLst/>
              <a:uLnTx/>
              <a:uFillTx/>
              <a:latin typeface="Calibri" panose="020F0502020204030204"/>
              <a:ea typeface="微软雅黑" panose="020B0503020204020204" pitchFamily="34" charset="-122"/>
              <a:cs typeface="+mn-cs"/>
            </a:endParaRPr>
          </a:p>
        </p:txBody>
      </p:sp>
      <p:sp>
        <p:nvSpPr>
          <p:cNvPr id="48" name="矩形 47"/>
          <p:cNvSpPr/>
          <p:nvPr/>
        </p:nvSpPr>
        <p:spPr>
          <a:xfrm>
            <a:off x="5486556" y="4624480"/>
            <a:ext cx="1826400" cy="366895"/>
          </a:xfrm>
          <a:prstGeom prst="rect">
            <a:avLst/>
          </a:prstGeom>
        </p:spPr>
        <p:txBody>
          <a:bodyPr wrap="square">
            <a:spAutoFit/>
          </a:bodyPr>
          <a:lstStyle/>
          <a:p>
            <a:pPr marL="0" marR="0" lvl="0" indent="0" algn="r" defTabSz="914400" rtl="0" eaLnBrk="1" fontAlgn="auto" latinLnBrk="0" hangingPunct="1">
              <a:lnSpc>
                <a:spcPct val="120000"/>
              </a:lnSpc>
              <a:spcBef>
                <a:spcPts val="0"/>
              </a:spcBef>
              <a:spcAft>
                <a:spcPts val="0"/>
              </a:spcAft>
              <a:buClrTx/>
              <a:buSzTx/>
              <a:buFontTx/>
              <a:buNone/>
              <a:defRPr/>
            </a:pPr>
            <a:r>
              <a:rPr kumimoji="0" lang="zh-CN" altLang="en-US" sz="1600" b="1" i="0" u="none" strike="noStrike" kern="1200" cap="none" spc="0" normalizeH="0" baseline="0" noProof="0" dirty="0">
                <a:ln>
                  <a:noFill/>
                </a:ln>
                <a:solidFill>
                  <a:schemeClr val="accent6"/>
                </a:solidFill>
                <a:effectLst/>
                <a:uLnTx/>
                <a:uFillTx/>
                <a:latin typeface="Calibri" panose="020F0502020204030204"/>
                <a:ea typeface="微软雅黑" panose="020B0503020204020204" pitchFamily="34" charset="-122"/>
                <a:cs typeface="+mn-cs"/>
              </a:rPr>
              <a:t>标题文字添加</a:t>
            </a:r>
            <a:endParaRPr kumimoji="0" lang="zh-CN" altLang="en-US" sz="1600" b="1" i="0" u="none" strike="noStrike" kern="1200" cap="none" spc="0" normalizeH="0" baseline="0" noProof="0" dirty="0">
              <a:ln>
                <a:noFill/>
              </a:ln>
              <a:solidFill>
                <a:schemeClr val="accent6"/>
              </a:solidFill>
              <a:effectLst/>
              <a:uLnTx/>
              <a:uFillTx/>
              <a:latin typeface="Calibri" panose="020F0502020204030204"/>
              <a:ea typeface="微软雅黑" panose="020B0503020204020204" pitchFamily="34" charset="-122"/>
              <a:cs typeface="+mn-cs"/>
            </a:endParaRPr>
          </a:p>
        </p:txBody>
      </p:sp>
      <p:grpSp>
        <p:nvGrpSpPr>
          <p:cNvPr id="31" name="组合 30"/>
          <p:cNvGrpSpPr/>
          <p:nvPr/>
        </p:nvGrpSpPr>
        <p:grpSpPr>
          <a:xfrm>
            <a:off x="808479" y="95307"/>
            <a:ext cx="4525833" cy="795245"/>
            <a:chOff x="584197" y="167167"/>
            <a:chExt cx="4525833" cy="795245"/>
          </a:xfrm>
        </p:grpSpPr>
        <p:sp>
          <p:nvSpPr>
            <p:cNvPr id="32" name="TextBox 9"/>
            <p:cNvSpPr txBox="1"/>
            <p:nvPr/>
          </p:nvSpPr>
          <p:spPr>
            <a:xfrm>
              <a:off x="598711" y="685413"/>
              <a:ext cx="4204063" cy="276999"/>
            </a:xfrm>
            <a:prstGeom prst="rect">
              <a:avLst/>
            </a:prstGeom>
            <a:noFill/>
          </p:spPr>
          <p:txBody>
            <a:bodyPr wrap="square">
              <a:spAutoFit/>
            </a:bodyPr>
            <a:lstStyle/>
            <a:p>
              <a:pPr algn="dist">
                <a:defRPr/>
              </a:pPr>
              <a:r>
                <a:rPr lang="en-US" altLang="ko-KR" sz="1200" dirty="0">
                  <a:solidFill>
                    <a:schemeClr val="tx1">
                      <a:lumMod val="75000"/>
                      <a:lumOff val="25000"/>
                    </a:schemeClr>
                  </a:solidFill>
                  <a:latin typeface="Arial" panose="020B0604020202020204" pitchFamily="34" charset="0"/>
                  <a:cs typeface="Arial" panose="020B0604020202020204" pitchFamily="34" charset="0"/>
                </a:rPr>
                <a:t>INSERT THE TITLE OF YOUR PRESENTATION HERE    </a:t>
              </a:r>
              <a:endParaRPr lang="en-US" altLang="ko-KR" sz="1200" dirty="0">
                <a:solidFill>
                  <a:schemeClr val="tx1">
                    <a:lumMod val="75000"/>
                    <a:lumOff val="25000"/>
                  </a:schemeClr>
                </a:solidFill>
                <a:latin typeface="Arial" panose="020B0604020202020204" pitchFamily="34" charset="0"/>
                <a:cs typeface="Arial" panose="020B0604020202020204" pitchFamily="34" charset="0"/>
              </a:endParaRPr>
            </a:p>
          </p:txBody>
        </p:sp>
        <p:sp>
          <p:nvSpPr>
            <p:cNvPr id="33" name="TextBox 1"/>
            <p:cNvSpPr txBox="1">
              <a:spLocks noChangeArrowheads="1"/>
            </p:cNvSpPr>
            <p:nvPr/>
          </p:nvSpPr>
          <p:spPr bwMode="auto">
            <a:xfrm>
              <a:off x="584197" y="167167"/>
              <a:ext cx="4525833" cy="584775"/>
            </a:xfrm>
            <a:prstGeom prst="rect">
              <a:avLst/>
            </a:prstGeom>
            <a:noFill/>
            <a:ln w="9525">
              <a:noFill/>
              <a:miter lim="800000"/>
            </a:ln>
          </p:spPr>
          <p:txBody>
            <a:bodyPr wrap="square">
              <a:spAutoFit/>
            </a:bodyPr>
            <a:lstStyle/>
            <a:p>
              <a:r>
                <a:rPr lang="zh-CN" altLang="en-US" sz="3200" b="1" dirty="0">
                  <a:solidFill>
                    <a:schemeClr val="accent6">
                      <a:lumMod val="50000"/>
                    </a:schemeClr>
                  </a:solidFill>
                  <a:latin typeface="+mj-ea"/>
                  <a:ea typeface="+mj-ea"/>
                  <a:cs typeface="Arial" panose="020B0604020202020204" pitchFamily="34" charset="0"/>
                </a:rPr>
                <a:t>单击此处添加文字标题</a:t>
              </a:r>
              <a:endParaRPr lang="en-US" altLang="ko-KR" sz="3200" b="1" dirty="0">
                <a:solidFill>
                  <a:schemeClr val="accent6">
                    <a:lumMod val="50000"/>
                  </a:schemeClr>
                </a:solidFill>
                <a:latin typeface="+mj-ea"/>
                <a:ea typeface="+mj-ea"/>
                <a:cs typeface="Arial" panose="020B0604020202020204" pitchFamily="34" charset="0"/>
              </a:endParaRPr>
            </a:p>
          </p:txBody>
        </p:sp>
      </p:grpSp>
      <p:sp>
        <p:nvSpPr>
          <p:cNvPr id="34" name="Freeform 104"/>
          <p:cNvSpPr>
            <a:spLocks noEditPoints="1"/>
          </p:cNvSpPr>
          <p:nvPr/>
        </p:nvSpPr>
        <p:spPr bwMode="auto">
          <a:xfrm>
            <a:off x="7411843" y="4860339"/>
            <a:ext cx="431940" cy="406194"/>
          </a:xfrm>
          <a:custGeom>
            <a:avLst/>
            <a:gdLst>
              <a:gd name="T0" fmla="*/ 120 w 128"/>
              <a:gd name="T1" fmla="*/ 73 h 120"/>
              <a:gd name="T2" fmla="*/ 120 w 128"/>
              <a:gd name="T3" fmla="*/ 56 h 120"/>
              <a:gd name="T4" fmla="*/ 64 w 128"/>
              <a:gd name="T5" fmla="*/ 0 h 120"/>
              <a:gd name="T6" fmla="*/ 8 w 128"/>
              <a:gd name="T7" fmla="*/ 56 h 120"/>
              <a:gd name="T8" fmla="*/ 8 w 128"/>
              <a:gd name="T9" fmla="*/ 73 h 120"/>
              <a:gd name="T10" fmla="*/ 0 w 128"/>
              <a:gd name="T11" fmla="*/ 90 h 120"/>
              <a:gd name="T12" fmla="*/ 21 w 128"/>
              <a:gd name="T13" fmla="*/ 112 h 120"/>
              <a:gd name="T14" fmla="*/ 32 w 128"/>
              <a:gd name="T15" fmla="*/ 120 h 120"/>
              <a:gd name="T16" fmla="*/ 44 w 128"/>
              <a:gd name="T17" fmla="*/ 108 h 120"/>
              <a:gd name="T18" fmla="*/ 44 w 128"/>
              <a:gd name="T19" fmla="*/ 72 h 120"/>
              <a:gd name="T20" fmla="*/ 32 w 128"/>
              <a:gd name="T21" fmla="*/ 60 h 120"/>
              <a:gd name="T22" fmla="*/ 21 w 128"/>
              <a:gd name="T23" fmla="*/ 68 h 120"/>
              <a:gd name="T24" fmla="*/ 16 w 128"/>
              <a:gd name="T25" fmla="*/ 68 h 120"/>
              <a:gd name="T26" fmla="*/ 16 w 128"/>
              <a:gd name="T27" fmla="*/ 56 h 120"/>
              <a:gd name="T28" fmla="*/ 64 w 128"/>
              <a:gd name="T29" fmla="*/ 8 h 120"/>
              <a:gd name="T30" fmla="*/ 112 w 128"/>
              <a:gd name="T31" fmla="*/ 56 h 120"/>
              <a:gd name="T32" fmla="*/ 112 w 128"/>
              <a:gd name="T33" fmla="*/ 68 h 120"/>
              <a:gd name="T34" fmla="*/ 107 w 128"/>
              <a:gd name="T35" fmla="*/ 68 h 120"/>
              <a:gd name="T36" fmla="*/ 96 w 128"/>
              <a:gd name="T37" fmla="*/ 60 h 120"/>
              <a:gd name="T38" fmla="*/ 84 w 128"/>
              <a:gd name="T39" fmla="*/ 72 h 120"/>
              <a:gd name="T40" fmla="*/ 84 w 128"/>
              <a:gd name="T41" fmla="*/ 108 h 120"/>
              <a:gd name="T42" fmla="*/ 96 w 128"/>
              <a:gd name="T43" fmla="*/ 120 h 120"/>
              <a:gd name="T44" fmla="*/ 107 w 128"/>
              <a:gd name="T45" fmla="*/ 112 h 120"/>
              <a:gd name="T46" fmla="*/ 128 w 128"/>
              <a:gd name="T47" fmla="*/ 90 h 120"/>
              <a:gd name="T48" fmla="*/ 120 w 128"/>
              <a:gd name="T49" fmla="*/ 73 h 120"/>
              <a:gd name="T50" fmla="*/ 28 w 128"/>
              <a:gd name="T51" fmla="*/ 72 h 120"/>
              <a:gd name="T52" fmla="*/ 32 w 128"/>
              <a:gd name="T53" fmla="*/ 68 h 120"/>
              <a:gd name="T54" fmla="*/ 36 w 128"/>
              <a:gd name="T55" fmla="*/ 72 h 120"/>
              <a:gd name="T56" fmla="*/ 36 w 128"/>
              <a:gd name="T57" fmla="*/ 108 h 120"/>
              <a:gd name="T58" fmla="*/ 32 w 128"/>
              <a:gd name="T59" fmla="*/ 112 h 120"/>
              <a:gd name="T60" fmla="*/ 28 w 128"/>
              <a:gd name="T61" fmla="*/ 108 h 120"/>
              <a:gd name="T62" fmla="*/ 28 w 128"/>
              <a:gd name="T63" fmla="*/ 72 h 120"/>
              <a:gd name="T64" fmla="*/ 20 w 128"/>
              <a:gd name="T65" fmla="*/ 76 h 120"/>
              <a:gd name="T66" fmla="*/ 20 w 128"/>
              <a:gd name="T67" fmla="*/ 103 h 120"/>
              <a:gd name="T68" fmla="*/ 8 w 128"/>
              <a:gd name="T69" fmla="*/ 90 h 120"/>
              <a:gd name="T70" fmla="*/ 20 w 128"/>
              <a:gd name="T71" fmla="*/ 76 h 120"/>
              <a:gd name="T72" fmla="*/ 100 w 128"/>
              <a:gd name="T73" fmla="*/ 108 h 120"/>
              <a:gd name="T74" fmla="*/ 96 w 128"/>
              <a:gd name="T75" fmla="*/ 112 h 120"/>
              <a:gd name="T76" fmla="*/ 92 w 128"/>
              <a:gd name="T77" fmla="*/ 108 h 120"/>
              <a:gd name="T78" fmla="*/ 92 w 128"/>
              <a:gd name="T79" fmla="*/ 72 h 120"/>
              <a:gd name="T80" fmla="*/ 96 w 128"/>
              <a:gd name="T81" fmla="*/ 68 h 120"/>
              <a:gd name="T82" fmla="*/ 100 w 128"/>
              <a:gd name="T83" fmla="*/ 72 h 120"/>
              <a:gd name="T84" fmla="*/ 100 w 128"/>
              <a:gd name="T85" fmla="*/ 108 h 120"/>
              <a:gd name="T86" fmla="*/ 108 w 128"/>
              <a:gd name="T87" fmla="*/ 103 h 120"/>
              <a:gd name="T88" fmla="*/ 108 w 128"/>
              <a:gd name="T89" fmla="*/ 76 h 120"/>
              <a:gd name="T90" fmla="*/ 120 w 128"/>
              <a:gd name="T91" fmla="*/ 90 h 120"/>
              <a:gd name="T92" fmla="*/ 108 w 128"/>
              <a:gd name="T93" fmla="*/ 103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28" h="120">
                <a:moveTo>
                  <a:pt x="120" y="73"/>
                </a:moveTo>
                <a:cubicBezTo>
                  <a:pt x="120" y="56"/>
                  <a:pt x="120" y="56"/>
                  <a:pt x="120" y="56"/>
                </a:cubicBezTo>
                <a:cubicBezTo>
                  <a:pt x="120" y="25"/>
                  <a:pt x="95" y="0"/>
                  <a:pt x="64" y="0"/>
                </a:cubicBezTo>
                <a:cubicBezTo>
                  <a:pt x="33" y="0"/>
                  <a:pt x="8" y="25"/>
                  <a:pt x="8" y="56"/>
                </a:cubicBezTo>
                <a:cubicBezTo>
                  <a:pt x="8" y="73"/>
                  <a:pt x="8" y="73"/>
                  <a:pt x="8" y="73"/>
                </a:cubicBezTo>
                <a:cubicBezTo>
                  <a:pt x="3" y="77"/>
                  <a:pt x="0" y="83"/>
                  <a:pt x="0" y="90"/>
                </a:cubicBezTo>
                <a:cubicBezTo>
                  <a:pt x="0" y="102"/>
                  <a:pt x="9" y="111"/>
                  <a:pt x="21" y="112"/>
                </a:cubicBezTo>
                <a:cubicBezTo>
                  <a:pt x="22" y="116"/>
                  <a:pt x="27" y="120"/>
                  <a:pt x="32" y="120"/>
                </a:cubicBezTo>
                <a:cubicBezTo>
                  <a:pt x="39" y="120"/>
                  <a:pt x="44" y="114"/>
                  <a:pt x="44" y="108"/>
                </a:cubicBezTo>
                <a:cubicBezTo>
                  <a:pt x="44" y="72"/>
                  <a:pt x="44" y="72"/>
                  <a:pt x="44" y="72"/>
                </a:cubicBezTo>
                <a:cubicBezTo>
                  <a:pt x="44" y="65"/>
                  <a:pt x="39" y="60"/>
                  <a:pt x="32" y="60"/>
                </a:cubicBezTo>
                <a:cubicBezTo>
                  <a:pt x="27" y="60"/>
                  <a:pt x="22" y="63"/>
                  <a:pt x="21" y="68"/>
                </a:cubicBezTo>
                <a:cubicBezTo>
                  <a:pt x="19" y="68"/>
                  <a:pt x="18" y="68"/>
                  <a:pt x="16" y="68"/>
                </a:cubicBezTo>
                <a:cubicBezTo>
                  <a:pt x="16" y="56"/>
                  <a:pt x="16" y="56"/>
                  <a:pt x="16" y="56"/>
                </a:cubicBezTo>
                <a:cubicBezTo>
                  <a:pt x="16" y="29"/>
                  <a:pt x="37" y="8"/>
                  <a:pt x="64" y="8"/>
                </a:cubicBezTo>
                <a:cubicBezTo>
                  <a:pt x="91" y="8"/>
                  <a:pt x="112" y="29"/>
                  <a:pt x="112" y="56"/>
                </a:cubicBezTo>
                <a:cubicBezTo>
                  <a:pt x="112" y="68"/>
                  <a:pt x="112" y="68"/>
                  <a:pt x="112" y="68"/>
                </a:cubicBezTo>
                <a:cubicBezTo>
                  <a:pt x="110" y="68"/>
                  <a:pt x="109" y="68"/>
                  <a:pt x="107" y="68"/>
                </a:cubicBezTo>
                <a:cubicBezTo>
                  <a:pt x="106" y="63"/>
                  <a:pt x="101" y="60"/>
                  <a:pt x="96" y="60"/>
                </a:cubicBezTo>
                <a:cubicBezTo>
                  <a:pt x="89" y="60"/>
                  <a:pt x="84" y="65"/>
                  <a:pt x="84" y="72"/>
                </a:cubicBezTo>
                <a:cubicBezTo>
                  <a:pt x="84" y="108"/>
                  <a:pt x="84" y="108"/>
                  <a:pt x="84" y="108"/>
                </a:cubicBezTo>
                <a:cubicBezTo>
                  <a:pt x="84" y="114"/>
                  <a:pt x="89" y="120"/>
                  <a:pt x="96" y="120"/>
                </a:cubicBezTo>
                <a:cubicBezTo>
                  <a:pt x="101" y="120"/>
                  <a:pt x="106" y="116"/>
                  <a:pt x="107" y="112"/>
                </a:cubicBezTo>
                <a:cubicBezTo>
                  <a:pt x="119" y="111"/>
                  <a:pt x="128" y="102"/>
                  <a:pt x="128" y="90"/>
                </a:cubicBezTo>
                <a:cubicBezTo>
                  <a:pt x="128" y="83"/>
                  <a:pt x="125" y="77"/>
                  <a:pt x="120" y="73"/>
                </a:cubicBezTo>
                <a:close/>
                <a:moveTo>
                  <a:pt x="28" y="72"/>
                </a:moveTo>
                <a:cubicBezTo>
                  <a:pt x="28" y="69"/>
                  <a:pt x="30" y="68"/>
                  <a:pt x="32" y="68"/>
                </a:cubicBezTo>
                <a:cubicBezTo>
                  <a:pt x="34" y="68"/>
                  <a:pt x="36" y="69"/>
                  <a:pt x="36" y="72"/>
                </a:cubicBezTo>
                <a:cubicBezTo>
                  <a:pt x="36" y="108"/>
                  <a:pt x="36" y="108"/>
                  <a:pt x="36" y="108"/>
                </a:cubicBezTo>
                <a:cubicBezTo>
                  <a:pt x="36" y="110"/>
                  <a:pt x="34" y="112"/>
                  <a:pt x="32" y="112"/>
                </a:cubicBezTo>
                <a:cubicBezTo>
                  <a:pt x="30" y="112"/>
                  <a:pt x="28" y="110"/>
                  <a:pt x="28" y="108"/>
                </a:cubicBezTo>
                <a:lnTo>
                  <a:pt x="28" y="72"/>
                </a:lnTo>
                <a:close/>
                <a:moveTo>
                  <a:pt x="20" y="76"/>
                </a:moveTo>
                <a:cubicBezTo>
                  <a:pt x="20" y="103"/>
                  <a:pt x="20" y="103"/>
                  <a:pt x="20" y="103"/>
                </a:cubicBezTo>
                <a:cubicBezTo>
                  <a:pt x="13" y="102"/>
                  <a:pt x="8" y="96"/>
                  <a:pt x="8" y="90"/>
                </a:cubicBezTo>
                <a:cubicBezTo>
                  <a:pt x="8" y="83"/>
                  <a:pt x="13" y="77"/>
                  <a:pt x="20" y="76"/>
                </a:cubicBezTo>
                <a:close/>
                <a:moveTo>
                  <a:pt x="100" y="108"/>
                </a:moveTo>
                <a:cubicBezTo>
                  <a:pt x="100" y="110"/>
                  <a:pt x="98" y="112"/>
                  <a:pt x="96" y="112"/>
                </a:cubicBezTo>
                <a:cubicBezTo>
                  <a:pt x="94" y="112"/>
                  <a:pt x="92" y="110"/>
                  <a:pt x="92" y="108"/>
                </a:cubicBezTo>
                <a:cubicBezTo>
                  <a:pt x="92" y="72"/>
                  <a:pt x="92" y="72"/>
                  <a:pt x="92" y="72"/>
                </a:cubicBezTo>
                <a:cubicBezTo>
                  <a:pt x="92" y="69"/>
                  <a:pt x="94" y="68"/>
                  <a:pt x="96" y="68"/>
                </a:cubicBezTo>
                <a:cubicBezTo>
                  <a:pt x="98" y="68"/>
                  <a:pt x="100" y="69"/>
                  <a:pt x="100" y="72"/>
                </a:cubicBezTo>
                <a:lnTo>
                  <a:pt x="100" y="108"/>
                </a:lnTo>
                <a:close/>
                <a:moveTo>
                  <a:pt x="108" y="103"/>
                </a:moveTo>
                <a:cubicBezTo>
                  <a:pt x="108" y="76"/>
                  <a:pt x="108" y="76"/>
                  <a:pt x="108" y="76"/>
                </a:cubicBezTo>
                <a:cubicBezTo>
                  <a:pt x="115" y="77"/>
                  <a:pt x="120" y="83"/>
                  <a:pt x="120" y="90"/>
                </a:cubicBezTo>
                <a:cubicBezTo>
                  <a:pt x="120" y="96"/>
                  <a:pt x="115" y="102"/>
                  <a:pt x="108" y="103"/>
                </a:cubicBezTo>
                <a:close/>
              </a:path>
            </a:pathLst>
          </a:custGeom>
          <a:solidFill>
            <a:schemeClr val="accent6"/>
          </a:solidFill>
          <a:ln>
            <a:noFill/>
          </a:ln>
        </p:spPr>
        <p:txBody>
          <a:bodyPr vert="horz" wrap="square" lIns="91440" tIns="45720" rIns="91440" bIns="45720" numCol="1" anchor="t" anchorCtr="0" compatLnSpc="1"/>
          <a:lstStyle/>
          <a:p>
            <a:endParaRPr lang="zh-CN" altLang="en-US">
              <a:solidFill>
                <a:prstClr val="black"/>
              </a:solidFill>
              <a:latin typeface="DINOT-Bold"/>
            </a:endParaRPr>
          </a:p>
        </p:txBody>
      </p:sp>
      <p:sp>
        <p:nvSpPr>
          <p:cNvPr id="38" name="Freeform 93"/>
          <p:cNvSpPr>
            <a:spLocks noEditPoints="1"/>
          </p:cNvSpPr>
          <p:nvPr/>
        </p:nvSpPr>
        <p:spPr bwMode="auto">
          <a:xfrm>
            <a:off x="3988040" y="4822710"/>
            <a:ext cx="433370" cy="433370"/>
          </a:xfrm>
          <a:custGeom>
            <a:avLst/>
            <a:gdLst>
              <a:gd name="T0" fmla="*/ 43 w 128"/>
              <a:gd name="T1" fmla="*/ 58 h 128"/>
              <a:gd name="T2" fmla="*/ 52 w 128"/>
              <a:gd name="T3" fmla="*/ 49 h 128"/>
              <a:gd name="T4" fmla="*/ 65 w 128"/>
              <a:gd name="T5" fmla="*/ 62 h 128"/>
              <a:gd name="T6" fmla="*/ 68 w 128"/>
              <a:gd name="T7" fmla="*/ 63 h 128"/>
              <a:gd name="T8" fmla="*/ 71 w 128"/>
              <a:gd name="T9" fmla="*/ 62 h 128"/>
              <a:gd name="T10" fmla="*/ 91 w 128"/>
              <a:gd name="T11" fmla="*/ 43 h 128"/>
              <a:gd name="T12" fmla="*/ 91 w 128"/>
              <a:gd name="T13" fmla="*/ 37 h 128"/>
              <a:gd name="T14" fmla="*/ 85 w 128"/>
              <a:gd name="T15" fmla="*/ 37 h 128"/>
              <a:gd name="T16" fmla="*/ 68 w 128"/>
              <a:gd name="T17" fmla="*/ 54 h 128"/>
              <a:gd name="T18" fmla="*/ 55 w 128"/>
              <a:gd name="T19" fmla="*/ 41 h 128"/>
              <a:gd name="T20" fmla="*/ 54 w 128"/>
              <a:gd name="T21" fmla="*/ 40 h 128"/>
              <a:gd name="T22" fmla="*/ 49 w 128"/>
              <a:gd name="T23" fmla="*/ 41 h 128"/>
              <a:gd name="T24" fmla="*/ 37 w 128"/>
              <a:gd name="T25" fmla="*/ 52 h 128"/>
              <a:gd name="T26" fmla="*/ 37 w 128"/>
              <a:gd name="T27" fmla="*/ 58 h 128"/>
              <a:gd name="T28" fmla="*/ 43 w 128"/>
              <a:gd name="T29" fmla="*/ 58 h 128"/>
              <a:gd name="T30" fmla="*/ 124 w 128"/>
              <a:gd name="T31" fmla="*/ 91 h 128"/>
              <a:gd name="T32" fmla="*/ 120 w 128"/>
              <a:gd name="T33" fmla="*/ 91 h 128"/>
              <a:gd name="T34" fmla="*/ 120 w 128"/>
              <a:gd name="T35" fmla="*/ 8 h 128"/>
              <a:gd name="T36" fmla="*/ 124 w 128"/>
              <a:gd name="T37" fmla="*/ 8 h 128"/>
              <a:gd name="T38" fmla="*/ 128 w 128"/>
              <a:gd name="T39" fmla="*/ 4 h 128"/>
              <a:gd name="T40" fmla="*/ 124 w 128"/>
              <a:gd name="T41" fmla="*/ 0 h 128"/>
              <a:gd name="T42" fmla="*/ 4 w 128"/>
              <a:gd name="T43" fmla="*/ 0 h 128"/>
              <a:gd name="T44" fmla="*/ 0 w 128"/>
              <a:gd name="T45" fmla="*/ 4 h 128"/>
              <a:gd name="T46" fmla="*/ 4 w 128"/>
              <a:gd name="T47" fmla="*/ 8 h 128"/>
              <a:gd name="T48" fmla="*/ 8 w 128"/>
              <a:gd name="T49" fmla="*/ 8 h 128"/>
              <a:gd name="T50" fmla="*/ 8 w 128"/>
              <a:gd name="T51" fmla="*/ 91 h 128"/>
              <a:gd name="T52" fmla="*/ 4 w 128"/>
              <a:gd name="T53" fmla="*/ 91 h 128"/>
              <a:gd name="T54" fmla="*/ 0 w 128"/>
              <a:gd name="T55" fmla="*/ 95 h 128"/>
              <a:gd name="T56" fmla="*/ 4 w 128"/>
              <a:gd name="T57" fmla="*/ 99 h 128"/>
              <a:gd name="T58" fmla="*/ 42 w 128"/>
              <a:gd name="T59" fmla="*/ 99 h 128"/>
              <a:gd name="T60" fmla="*/ 21 w 128"/>
              <a:gd name="T61" fmla="*/ 120 h 128"/>
              <a:gd name="T62" fmla="*/ 21 w 128"/>
              <a:gd name="T63" fmla="*/ 126 h 128"/>
              <a:gd name="T64" fmla="*/ 27 w 128"/>
              <a:gd name="T65" fmla="*/ 126 h 128"/>
              <a:gd name="T66" fmla="*/ 54 w 128"/>
              <a:gd name="T67" fmla="*/ 99 h 128"/>
              <a:gd name="T68" fmla="*/ 60 w 128"/>
              <a:gd name="T69" fmla="*/ 99 h 128"/>
              <a:gd name="T70" fmla="*/ 60 w 128"/>
              <a:gd name="T71" fmla="*/ 115 h 128"/>
              <a:gd name="T72" fmla="*/ 64 w 128"/>
              <a:gd name="T73" fmla="*/ 119 h 128"/>
              <a:gd name="T74" fmla="*/ 68 w 128"/>
              <a:gd name="T75" fmla="*/ 115 h 128"/>
              <a:gd name="T76" fmla="*/ 68 w 128"/>
              <a:gd name="T77" fmla="*/ 99 h 128"/>
              <a:gd name="T78" fmla="*/ 74 w 128"/>
              <a:gd name="T79" fmla="*/ 99 h 128"/>
              <a:gd name="T80" fmla="*/ 101 w 128"/>
              <a:gd name="T81" fmla="*/ 126 h 128"/>
              <a:gd name="T82" fmla="*/ 107 w 128"/>
              <a:gd name="T83" fmla="*/ 126 h 128"/>
              <a:gd name="T84" fmla="*/ 107 w 128"/>
              <a:gd name="T85" fmla="*/ 120 h 128"/>
              <a:gd name="T86" fmla="*/ 86 w 128"/>
              <a:gd name="T87" fmla="*/ 99 h 128"/>
              <a:gd name="T88" fmla="*/ 124 w 128"/>
              <a:gd name="T89" fmla="*/ 99 h 128"/>
              <a:gd name="T90" fmla="*/ 128 w 128"/>
              <a:gd name="T91" fmla="*/ 95 h 128"/>
              <a:gd name="T92" fmla="*/ 124 w 128"/>
              <a:gd name="T93" fmla="*/ 91 h 128"/>
              <a:gd name="T94" fmla="*/ 112 w 128"/>
              <a:gd name="T95" fmla="*/ 91 h 128"/>
              <a:gd name="T96" fmla="*/ 76 w 128"/>
              <a:gd name="T97" fmla="*/ 91 h 128"/>
              <a:gd name="T98" fmla="*/ 76 w 128"/>
              <a:gd name="T99" fmla="*/ 91 h 128"/>
              <a:gd name="T100" fmla="*/ 52 w 128"/>
              <a:gd name="T101" fmla="*/ 91 h 128"/>
              <a:gd name="T102" fmla="*/ 52 w 128"/>
              <a:gd name="T103" fmla="*/ 91 h 128"/>
              <a:gd name="T104" fmla="*/ 16 w 128"/>
              <a:gd name="T105" fmla="*/ 91 h 128"/>
              <a:gd name="T106" fmla="*/ 16 w 128"/>
              <a:gd name="T107" fmla="*/ 8 h 128"/>
              <a:gd name="T108" fmla="*/ 112 w 128"/>
              <a:gd name="T109" fmla="*/ 8 h 128"/>
              <a:gd name="T110" fmla="*/ 112 w 128"/>
              <a:gd name="T111" fmla="*/ 91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28" h="128">
                <a:moveTo>
                  <a:pt x="43" y="58"/>
                </a:moveTo>
                <a:cubicBezTo>
                  <a:pt x="52" y="49"/>
                  <a:pt x="52" y="49"/>
                  <a:pt x="52" y="49"/>
                </a:cubicBezTo>
                <a:cubicBezTo>
                  <a:pt x="65" y="62"/>
                  <a:pt x="65" y="62"/>
                  <a:pt x="65" y="62"/>
                </a:cubicBezTo>
                <a:cubicBezTo>
                  <a:pt x="66" y="63"/>
                  <a:pt x="67" y="63"/>
                  <a:pt x="68" y="63"/>
                </a:cubicBezTo>
                <a:cubicBezTo>
                  <a:pt x="69" y="63"/>
                  <a:pt x="70" y="63"/>
                  <a:pt x="71" y="62"/>
                </a:cubicBezTo>
                <a:cubicBezTo>
                  <a:pt x="91" y="43"/>
                  <a:pt x="91" y="43"/>
                  <a:pt x="91" y="43"/>
                </a:cubicBezTo>
                <a:cubicBezTo>
                  <a:pt x="92" y="41"/>
                  <a:pt x="92" y="38"/>
                  <a:pt x="91" y="37"/>
                </a:cubicBezTo>
                <a:cubicBezTo>
                  <a:pt x="89" y="35"/>
                  <a:pt x="87" y="35"/>
                  <a:pt x="85" y="37"/>
                </a:cubicBezTo>
                <a:cubicBezTo>
                  <a:pt x="68" y="54"/>
                  <a:pt x="68" y="54"/>
                  <a:pt x="68" y="54"/>
                </a:cubicBezTo>
                <a:cubicBezTo>
                  <a:pt x="55" y="41"/>
                  <a:pt x="55" y="41"/>
                  <a:pt x="55" y="41"/>
                </a:cubicBezTo>
                <a:cubicBezTo>
                  <a:pt x="55" y="40"/>
                  <a:pt x="54" y="40"/>
                  <a:pt x="54" y="40"/>
                </a:cubicBezTo>
                <a:cubicBezTo>
                  <a:pt x="52" y="39"/>
                  <a:pt x="50" y="39"/>
                  <a:pt x="49" y="41"/>
                </a:cubicBezTo>
                <a:cubicBezTo>
                  <a:pt x="37" y="52"/>
                  <a:pt x="37" y="52"/>
                  <a:pt x="37" y="52"/>
                </a:cubicBezTo>
                <a:cubicBezTo>
                  <a:pt x="36" y="54"/>
                  <a:pt x="36" y="57"/>
                  <a:pt x="37" y="58"/>
                </a:cubicBezTo>
                <a:cubicBezTo>
                  <a:pt x="39" y="60"/>
                  <a:pt x="41" y="60"/>
                  <a:pt x="43" y="58"/>
                </a:cubicBezTo>
                <a:close/>
                <a:moveTo>
                  <a:pt x="124" y="91"/>
                </a:moveTo>
                <a:cubicBezTo>
                  <a:pt x="120" y="91"/>
                  <a:pt x="120" y="91"/>
                  <a:pt x="120" y="91"/>
                </a:cubicBezTo>
                <a:cubicBezTo>
                  <a:pt x="120" y="8"/>
                  <a:pt x="120" y="8"/>
                  <a:pt x="120" y="8"/>
                </a:cubicBezTo>
                <a:cubicBezTo>
                  <a:pt x="124" y="8"/>
                  <a:pt x="124" y="8"/>
                  <a:pt x="124" y="8"/>
                </a:cubicBezTo>
                <a:cubicBezTo>
                  <a:pt x="126" y="8"/>
                  <a:pt x="128" y="6"/>
                  <a:pt x="128" y="4"/>
                </a:cubicBezTo>
                <a:cubicBezTo>
                  <a:pt x="128" y="1"/>
                  <a:pt x="126" y="0"/>
                  <a:pt x="124" y="0"/>
                </a:cubicBezTo>
                <a:cubicBezTo>
                  <a:pt x="4" y="0"/>
                  <a:pt x="4" y="0"/>
                  <a:pt x="4" y="0"/>
                </a:cubicBezTo>
                <a:cubicBezTo>
                  <a:pt x="2" y="0"/>
                  <a:pt x="0" y="1"/>
                  <a:pt x="0" y="4"/>
                </a:cubicBezTo>
                <a:cubicBezTo>
                  <a:pt x="0" y="6"/>
                  <a:pt x="2" y="8"/>
                  <a:pt x="4" y="8"/>
                </a:cubicBezTo>
                <a:cubicBezTo>
                  <a:pt x="8" y="8"/>
                  <a:pt x="8" y="8"/>
                  <a:pt x="8" y="8"/>
                </a:cubicBezTo>
                <a:cubicBezTo>
                  <a:pt x="8" y="91"/>
                  <a:pt x="8" y="91"/>
                  <a:pt x="8" y="91"/>
                </a:cubicBezTo>
                <a:cubicBezTo>
                  <a:pt x="4" y="91"/>
                  <a:pt x="4" y="91"/>
                  <a:pt x="4" y="91"/>
                </a:cubicBezTo>
                <a:cubicBezTo>
                  <a:pt x="2" y="91"/>
                  <a:pt x="0" y="93"/>
                  <a:pt x="0" y="95"/>
                </a:cubicBezTo>
                <a:cubicBezTo>
                  <a:pt x="0" y="98"/>
                  <a:pt x="2" y="99"/>
                  <a:pt x="4" y="99"/>
                </a:cubicBezTo>
                <a:cubicBezTo>
                  <a:pt x="42" y="99"/>
                  <a:pt x="42" y="99"/>
                  <a:pt x="42" y="99"/>
                </a:cubicBezTo>
                <a:cubicBezTo>
                  <a:pt x="21" y="120"/>
                  <a:pt x="21" y="120"/>
                  <a:pt x="21" y="120"/>
                </a:cubicBezTo>
                <a:cubicBezTo>
                  <a:pt x="20" y="122"/>
                  <a:pt x="20" y="125"/>
                  <a:pt x="21" y="126"/>
                </a:cubicBezTo>
                <a:cubicBezTo>
                  <a:pt x="23" y="128"/>
                  <a:pt x="25" y="128"/>
                  <a:pt x="27" y="126"/>
                </a:cubicBezTo>
                <a:cubicBezTo>
                  <a:pt x="54" y="99"/>
                  <a:pt x="54" y="99"/>
                  <a:pt x="54" y="99"/>
                </a:cubicBezTo>
                <a:cubicBezTo>
                  <a:pt x="60" y="99"/>
                  <a:pt x="60" y="99"/>
                  <a:pt x="60" y="99"/>
                </a:cubicBezTo>
                <a:cubicBezTo>
                  <a:pt x="60" y="115"/>
                  <a:pt x="60" y="115"/>
                  <a:pt x="60" y="115"/>
                </a:cubicBezTo>
                <a:cubicBezTo>
                  <a:pt x="60" y="117"/>
                  <a:pt x="62" y="119"/>
                  <a:pt x="64" y="119"/>
                </a:cubicBezTo>
                <a:cubicBezTo>
                  <a:pt x="66" y="119"/>
                  <a:pt x="68" y="117"/>
                  <a:pt x="68" y="115"/>
                </a:cubicBezTo>
                <a:cubicBezTo>
                  <a:pt x="68" y="99"/>
                  <a:pt x="68" y="99"/>
                  <a:pt x="68" y="99"/>
                </a:cubicBezTo>
                <a:cubicBezTo>
                  <a:pt x="74" y="99"/>
                  <a:pt x="74" y="99"/>
                  <a:pt x="74" y="99"/>
                </a:cubicBezTo>
                <a:cubicBezTo>
                  <a:pt x="101" y="126"/>
                  <a:pt x="101" y="126"/>
                  <a:pt x="101" y="126"/>
                </a:cubicBezTo>
                <a:cubicBezTo>
                  <a:pt x="103" y="128"/>
                  <a:pt x="105" y="128"/>
                  <a:pt x="107" y="126"/>
                </a:cubicBezTo>
                <a:cubicBezTo>
                  <a:pt x="108" y="125"/>
                  <a:pt x="108" y="122"/>
                  <a:pt x="107" y="120"/>
                </a:cubicBezTo>
                <a:cubicBezTo>
                  <a:pt x="86" y="99"/>
                  <a:pt x="86" y="99"/>
                  <a:pt x="86" y="99"/>
                </a:cubicBezTo>
                <a:cubicBezTo>
                  <a:pt x="124" y="99"/>
                  <a:pt x="124" y="99"/>
                  <a:pt x="124" y="99"/>
                </a:cubicBezTo>
                <a:cubicBezTo>
                  <a:pt x="126" y="99"/>
                  <a:pt x="128" y="98"/>
                  <a:pt x="128" y="95"/>
                </a:cubicBezTo>
                <a:cubicBezTo>
                  <a:pt x="128" y="93"/>
                  <a:pt x="126" y="91"/>
                  <a:pt x="124" y="91"/>
                </a:cubicBezTo>
                <a:close/>
                <a:moveTo>
                  <a:pt x="112" y="91"/>
                </a:moveTo>
                <a:cubicBezTo>
                  <a:pt x="76" y="91"/>
                  <a:pt x="76" y="91"/>
                  <a:pt x="76" y="91"/>
                </a:cubicBezTo>
                <a:cubicBezTo>
                  <a:pt x="76" y="91"/>
                  <a:pt x="76" y="91"/>
                  <a:pt x="76" y="91"/>
                </a:cubicBezTo>
                <a:cubicBezTo>
                  <a:pt x="52" y="91"/>
                  <a:pt x="52" y="91"/>
                  <a:pt x="52" y="91"/>
                </a:cubicBezTo>
                <a:cubicBezTo>
                  <a:pt x="52" y="91"/>
                  <a:pt x="52" y="91"/>
                  <a:pt x="52" y="91"/>
                </a:cubicBezTo>
                <a:cubicBezTo>
                  <a:pt x="16" y="91"/>
                  <a:pt x="16" y="91"/>
                  <a:pt x="16" y="91"/>
                </a:cubicBezTo>
                <a:cubicBezTo>
                  <a:pt x="16" y="8"/>
                  <a:pt x="16" y="8"/>
                  <a:pt x="16" y="8"/>
                </a:cubicBezTo>
                <a:cubicBezTo>
                  <a:pt x="112" y="8"/>
                  <a:pt x="112" y="8"/>
                  <a:pt x="112" y="8"/>
                </a:cubicBezTo>
                <a:lnTo>
                  <a:pt x="112" y="91"/>
                </a:lnTo>
                <a:close/>
              </a:path>
            </a:pathLst>
          </a:custGeom>
          <a:solidFill>
            <a:schemeClr val="accent6"/>
          </a:solidFill>
          <a:ln>
            <a:noFill/>
          </a:ln>
        </p:spPr>
        <p:txBody>
          <a:bodyPr vert="horz" wrap="square" lIns="91440" tIns="45720" rIns="91440" bIns="45720" numCol="1" anchor="t" anchorCtr="0" compatLnSpc="1"/>
          <a:lstStyle/>
          <a:p>
            <a:endParaRPr lang="zh-CN" altLang="en-US">
              <a:solidFill>
                <a:prstClr val="black"/>
              </a:solidFill>
              <a:latin typeface="DINOT-Bold"/>
            </a:endParaRPr>
          </a:p>
        </p:txBody>
      </p:sp>
      <p:sp>
        <p:nvSpPr>
          <p:cNvPr id="51" name="Freeform 24"/>
          <p:cNvSpPr>
            <a:spLocks noEditPoints="1"/>
          </p:cNvSpPr>
          <p:nvPr/>
        </p:nvSpPr>
        <p:spPr bwMode="auto">
          <a:xfrm>
            <a:off x="7339927" y="2000685"/>
            <a:ext cx="419070" cy="433370"/>
          </a:xfrm>
          <a:custGeom>
            <a:avLst/>
            <a:gdLst>
              <a:gd name="T0" fmla="*/ 100 w 124"/>
              <a:gd name="T1" fmla="*/ 80 h 128"/>
              <a:gd name="T2" fmla="*/ 80 w 124"/>
              <a:gd name="T3" fmla="*/ 91 h 128"/>
              <a:gd name="T4" fmla="*/ 46 w 124"/>
              <a:gd name="T5" fmla="*/ 75 h 128"/>
              <a:gd name="T6" fmla="*/ 48 w 124"/>
              <a:gd name="T7" fmla="*/ 64 h 128"/>
              <a:gd name="T8" fmla="*/ 46 w 124"/>
              <a:gd name="T9" fmla="*/ 54 h 128"/>
              <a:gd name="T10" fmla="*/ 81 w 124"/>
              <a:gd name="T11" fmla="*/ 38 h 128"/>
              <a:gd name="T12" fmla="*/ 100 w 124"/>
              <a:gd name="T13" fmla="*/ 48 h 128"/>
              <a:gd name="T14" fmla="*/ 124 w 124"/>
              <a:gd name="T15" fmla="*/ 24 h 128"/>
              <a:gd name="T16" fmla="*/ 100 w 124"/>
              <a:gd name="T17" fmla="*/ 0 h 128"/>
              <a:gd name="T18" fmla="*/ 76 w 124"/>
              <a:gd name="T19" fmla="*/ 24 h 128"/>
              <a:gd name="T20" fmla="*/ 77 w 124"/>
              <a:gd name="T21" fmla="*/ 31 h 128"/>
              <a:gd name="T22" fmla="*/ 41 w 124"/>
              <a:gd name="T23" fmla="*/ 47 h 128"/>
              <a:gd name="T24" fmla="*/ 24 w 124"/>
              <a:gd name="T25" fmla="*/ 40 h 128"/>
              <a:gd name="T26" fmla="*/ 0 w 124"/>
              <a:gd name="T27" fmla="*/ 64 h 128"/>
              <a:gd name="T28" fmla="*/ 24 w 124"/>
              <a:gd name="T29" fmla="*/ 88 h 128"/>
              <a:gd name="T30" fmla="*/ 41 w 124"/>
              <a:gd name="T31" fmla="*/ 82 h 128"/>
              <a:gd name="T32" fmla="*/ 77 w 124"/>
              <a:gd name="T33" fmla="*/ 99 h 128"/>
              <a:gd name="T34" fmla="*/ 76 w 124"/>
              <a:gd name="T35" fmla="*/ 104 h 128"/>
              <a:gd name="T36" fmla="*/ 100 w 124"/>
              <a:gd name="T37" fmla="*/ 128 h 128"/>
              <a:gd name="T38" fmla="*/ 124 w 124"/>
              <a:gd name="T39" fmla="*/ 104 h 128"/>
              <a:gd name="T40" fmla="*/ 100 w 124"/>
              <a:gd name="T41" fmla="*/ 80 h 128"/>
              <a:gd name="T42" fmla="*/ 100 w 124"/>
              <a:gd name="T43" fmla="*/ 8 h 128"/>
              <a:gd name="T44" fmla="*/ 116 w 124"/>
              <a:gd name="T45" fmla="*/ 24 h 128"/>
              <a:gd name="T46" fmla="*/ 100 w 124"/>
              <a:gd name="T47" fmla="*/ 40 h 128"/>
              <a:gd name="T48" fmla="*/ 84 w 124"/>
              <a:gd name="T49" fmla="*/ 24 h 128"/>
              <a:gd name="T50" fmla="*/ 100 w 124"/>
              <a:gd name="T51" fmla="*/ 8 h 128"/>
              <a:gd name="T52" fmla="*/ 24 w 124"/>
              <a:gd name="T53" fmla="*/ 80 h 128"/>
              <a:gd name="T54" fmla="*/ 8 w 124"/>
              <a:gd name="T55" fmla="*/ 64 h 128"/>
              <a:gd name="T56" fmla="*/ 24 w 124"/>
              <a:gd name="T57" fmla="*/ 48 h 128"/>
              <a:gd name="T58" fmla="*/ 40 w 124"/>
              <a:gd name="T59" fmla="*/ 64 h 128"/>
              <a:gd name="T60" fmla="*/ 24 w 124"/>
              <a:gd name="T61" fmla="*/ 80 h 128"/>
              <a:gd name="T62" fmla="*/ 100 w 124"/>
              <a:gd name="T63" fmla="*/ 120 h 128"/>
              <a:gd name="T64" fmla="*/ 84 w 124"/>
              <a:gd name="T65" fmla="*/ 104 h 128"/>
              <a:gd name="T66" fmla="*/ 100 w 124"/>
              <a:gd name="T67" fmla="*/ 88 h 128"/>
              <a:gd name="T68" fmla="*/ 116 w 124"/>
              <a:gd name="T69" fmla="*/ 104 h 128"/>
              <a:gd name="T70" fmla="*/ 100 w 124"/>
              <a:gd name="T71" fmla="*/ 12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24" h="128">
                <a:moveTo>
                  <a:pt x="100" y="80"/>
                </a:moveTo>
                <a:cubicBezTo>
                  <a:pt x="92" y="80"/>
                  <a:pt x="85" y="85"/>
                  <a:pt x="80" y="91"/>
                </a:cubicBezTo>
                <a:cubicBezTo>
                  <a:pt x="46" y="75"/>
                  <a:pt x="46" y="75"/>
                  <a:pt x="46" y="75"/>
                </a:cubicBezTo>
                <a:cubicBezTo>
                  <a:pt x="47" y="72"/>
                  <a:pt x="48" y="68"/>
                  <a:pt x="48" y="64"/>
                </a:cubicBezTo>
                <a:cubicBezTo>
                  <a:pt x="48" y="61"/>
                  <a:pt x="47" y="57"/>
                  <a:pt x="46" y="54"/>
                </a:cubicBezTo>
                <a:cubicBezTo>
                  <a:pt x="81" y="38"/>
                  <a:pt x="81" y="38"/>
                  <a:pt x="81" y="38"/>
                </a:cubicBezTo>
                <a:cubicBezTo>
                  <a:pt x="85" y="44"/>
                  <a:pt x="92" y="48"/>
                  <a:pt x="100" y="48"/>
                </a:cubicBezTo>
                <a:cubicBezTo>
                  <a:pt x="113" y="48"/>
                  <a:pt x="124" y="38"/>
                  <a:pt x="124" y="24"/>
                </a:cubicBezTo>
                <a:cubicBezTo>
                  <a:pt x="124" y="11"/>
                  <a:pt x="113" y="0"/>
                  <a:pt x="100" y="0"/>
                </a:cubicBezTo>
                <a:cubicBezTo>
                  <a:pt x="87" y="0"/>
                  <a:pt x="76" y="11"/>
                  <a:pt x="76" y="24"/>
                </a:cubicBezTo>
                <a:cubicBezTo>
                  <a:pt x="76" y="27"/>
                  <a:pt x="77" y="29"/>
                  <a:pt x="77" y="31"/>
                </a:cubicBezTo>
                <a:cubicBezTo>
                  <a:pt x="41" y="47"/>
                  <a:pt x="41" y="47"/>
                  <a:pt x="41" y="47"/>
                </a:cubicBezTo>
                <a:cubicBezTo>
                  <a:pt x="37" y="43"/>
                  <a:pt x="31" y="40"/>
                  <a:pt x="24" y="40"/>
                </a:cubicBezTo>
                <a:cubicBezTo>
                  <a:pt x="11" y="40"/>
                  <a:pt x="0" y="51"/>
                  <a:pt x="0" y="64"/>
                </a:cubicBezTo>
                <a:cubicBezTo>
                  <a:pt x="0" y="78"/>
                  <a:pt x="11" y="88"/>
                  <a:pt x="24" y="88"/>
                </a:cubicBezTo>
                <a:cubicBezTo>
                  <a:pt x="31" y="88"/>
                  <a:pt x="36" y="86"/>
                  <a:pt x="41" y="82"/>
                </a:cubicBezTo>
                <a:cubicBezTo>
                  <a:pt x="77" y="99"/>
                  <a:pt x="77" y="99"/>
                  <a:pt x="77" y="99"/>
                </a:cubicBezTo>
                <a:cubicBezTo>
                  <a:pt x="76" y="100"/>
                  <a:pt x="76" y="102"/>
                  <a:pt x="76" y="104"/>
                </a:cubicBezTo>
                <a:cubicBezTo>
                  <a:pt x="76" y="118"/>
                  <a:pt x="87" y="128"/>
                  <a:pt x="100" y="128"/>
                </a:cubicBezTo>
                <a:cubicBezTo>
                  <a:pt x="113" y="128"/>
                  <a:pt x="124" y="118"/>
                  <a:pt x="124" y="104"/>
                </a:cubicBezTo>
                <a:cubicBezTo>
                  <a:pt x="124" y="91"/>
                  <a:pt x="113" y="80"/>
                  <a:pt x="100" y="80"/>
                </a:cubicBezTo>
                <a:close/>
                <a:moveTo>
                  <a:pt x="100" y="8"/>
                </a:moveTo>
                <a:cubicBezTo>
                  <a:pt x="109" y="8"/>
                  <a:pt x="116" y="15"/>
                  <a:pt x="116" y="24"/>
                </a:cubicBezTo>
                <a:cubicBezTo>
                  <a:pt x="116" y="33"/>
                  <a:pt x="109" y="40"/>
                  <a:pt x="100" y="40"/>
                </a:cubicBezTo>
                <a:cubicBezTo>
                  <a:pt x="91" y="40"/>
                  <a:pt x="84" y="33"/>
                  <a:pt x="84" y="24"/>
                </a:cubicBezTo>
                <a:cubicBezTo>
                  <a:pt x="84" y="15"/>
                  <a:pt x="91" y="8"/>
                  <a:pt x="100" y="8"/>
                </a:cubicBezTo>
                <a:close/>
                <a:moveTo>
                  <a:pt x="24" y="80"/>
                </a:moveTo>
                <a:cubicBezTo>
                  <a:pt x="15" y="80"/>
                  <a:pt x="8" y="73"/>
                  <a:pt x="8" y="64"/>
                </a:cubicBezTo>
                <a:cubicBezTo>
                  <a:pt x="8" y="55"/>
                  <a:pt x="15" y="48"/>
                  <a:pt x="24" y="48"/>
                </a:cubicBezTo>
                <a:cubicBezTo>
                  <a:pt x="33" y="48"/>
                  <a:pt x="40" y="55"/>
                  <a:pt x="40" y="64"/>
                </a:cubicBezTo>
                <a:cubicBezTo>
                  <a:pt x="40" y="73"/>
                  <a:pt x="33" y="80"/>
                  <a:pt x="24" y="80"/>
                </a:cubicBezTo>
                <a:close/>
                <a:moveTo>
                  <a:pt x="100" y="120"/>
                </a:moveTo>
                <a:cubicBezTo>
                  <a:pt x="91" y="120"/>
                  <a:pt x="84" y="113"/>
                  <a:pt x="84" y="104"/>
                </a:cubicBezTo>
                <a:cubicBezTo>
                  <a:pt x="84" y="95"/>
                  <a:pt x="91" y="88"/>
                  <a:pt x="100" y="88"/>
                </a:cubicBezTo>
                <a:cubicBezTo>
                  <a:pt x="109" y="88"/>
                  <a:pt x="116" y="95"/>
                  <a:pt x="116" y="104"/>
                </a:cubicBezTo>
                <a:cubicBezTo>
                  <a:pt x="116" y="113"/>
                  <a:pt x="109" y="120"/>
                  <a:pt x="100" y="120"/>
                </a:cubicBezTo>
                <a:close/>
              </a:path>
            </a:pathLst>
          </a:custGeom>
          <a:solidFill>
            <a:schemeClr val="accent6"/>
          </a:solidFill>
          <a:ln>
            <a:noFill/>
          </a:ln>
        </p:spPr>
        <p:txBody>
          <a:bodyPr vert="horz" wrap="square" lIns="91440" tIns="45720" rIns="91440" bIns="45720" numCol="1" anchor="t" anchorCtr="0" compatLnSpc="1"/>
          <a:lstStyle/>
          <a:p>
            <a:endParaRPr lang="zh-CN" altLang="en-US">
              <a:solidFill>
                <a:prstClr val="black"/>
              </a:solidFill>
              <a:latin typeface="DINOT-Bold"/>
            </a:endParaRPr>
          </a:p>
        </p:txBody>
      </p:sp>
      <p:sp>
        <p:nvSpPr>
          <p:cNvPr id="52" name="Freeform 36"/>
          <p:cNvSpPr>
            <a:spLocks noEditPoints="1"/>
          </p:cNvSpPr>
          <p:nvPr/>
        </p:nvSpPr>
        <p:spPr bwMode="auto">
          <a:xfrm>
            <a:off x="7411843" y="3497649"/>
            <a:ext cx="431940" cy="406194"/>
          </a:xfrm>
          <a:custGeom>
            <a:avLst/>
            <a:gdLst>
              <a:gd name="T0" fmla="*/ 116 w 128"/>
              <a:gd name="T1" fmla="*/ 28 h 120"/>
              <a:gd name="T2" fmla="*/ 112 w 128"/>
              <a:gd name="T3" fmla="*/ 28 h 120"/>
              <a:gd name="T4" fmla="*/ 112 w 128"/>
              <a:gd name="T5" fmla="*/ 20 h 120"/>
              <a:gd name="T6" fmla="*/ 100 w 128"/>
              <a:gd name="T7" fmla="*/ 8 h 120"/>
              <a:gd name="T8" fmla="*/ 56 w 128"/>
              <a:gd name="T9" fmla="*/ 8 h 120"/>
              <a:gd name="T10" fmla="*/ 36 w 128"/>
              <a:gd name="T11" fmla="*/ 0 h 120"/>
              <a:gd name="T12" fmla="*/ 12 w 128"/>
              <a:gd name="T13" fmla="*/ 0 h 120"/>
              <a:gd name="T14" fmla="*/ 0 w 128"/>
              <a:gd name="T15" fmla="*/ 12 h 120"/>
              <a:gd name="T16" fmla="*/ 0 w 128"/>
              <a:gd name="T17" fmla="*/ 108 h 120"/>
              <a:gd name="T18" fmla="*/ 12 w 128"/>
              <a:gd name="T19" fmla="*/ 120 h 120"/>
              <a:gd name="T20" fmla="*/ 20 w 128"/>
              <a:gd name="T21" fmla="*/ 120 h 120"/>
              <a:gd name="T22" fmla="*/ 88 w 128"/>
              <a:gd name="T23" fmla="*/ 120 h 120"/>
              <a:gd name="T24" fmla="*/ 116 w 128"/>
              <a:gd name="T25" fmla="*/ 120 h 120"/>
              <a:gd name="T26" fmla="*/ 128 w 128"/>
              <a:gd name="T27" fmla="*/ 108 h 120"/>
              <a:gd name="T28" fmla="*/ 128 w 128"/>
              <a:gd name="T29" fmla="*/ 40 h 120"/>
              <a:gd name="T30" fmla="*/ 116 w 128"/>
              <a:gd name="T31" fmla="*/ 28 h 120"/>
              <a:gd name="T32" fmla="*/ 16 w 128"/>
              <a:gd name="T33" fmla="*/ 112 h 120"/>
              <a:gd name="T34" fmla="*/ 8 w 128"/>
              <a:gd name="T35" fmla="*/ 104 h 120"/>
              <a:gd name="T36" fmla="*/ 8 w 128"/>
              <a:gd name="T37" fmla="*/ 16 h 120"/>
              <a:gd name="T38" fmla="*/ 16 w 128"/>
              <a:gd name="T39" fmla="*/ 8 h 120"/>
              <a:gd name="T40" fmla="*/ 36 w 128"/>
              <a:gd name="T41" fmla="*/ 8 h 120"/>
              <a:gd name="T42" fmla="*/ 56 w 128"/>
              <a:gd name="T43" fmla="*/ 16 h 120"/>
              <a:gd name="T44" fmla="*/ 96 w 128"/>
              <a:gd name="T45" fmla="*/ 16 h 120"/>
              <a:gd name="T46" fmla="*/ 104 w 128"/>
              <a:gd name="T47" fmla="*/ 24 h 120"/>
              <a:gd name="T48" fmla="*/ 104 w 128"/>
              <a:gd name="T49" fmla="*/ 28 h 120"/>
              <a:gd name="T50" fmla="*/ 32 w 128"/>
              <a:gd name="T51" fmla="*/ 28 h 120"/>
              <a:gd name="T52" fmla="*/ 20 w 128"/>
              <a:gd name="T53" fmla="*/ 40 h 120"/>
              <a:gd name="T54" fmla="*/ 20 w 128"/>
              <a:gd name="T55" fmla="*/ 108 h 120"/>
              <a:gd name="T56" fmla="*/ 20 w 128"/>
              <a:gd name="T57" fmla="*/ 112 h 120"/>
              <a:gd name="T58" fmla="*/ 16 w 128"/>
              <a:gd name="T59" fmla="*/ 112 h 120"/>
              <a:gd name="T60" fmla="*/ 120 w 128"/>
              <a:gd name="T61" fmla="*/ 104 h 120"/>
              <a:gd name="T62" fmla="*/ 112 w 128"/>
              <a:gd name="T63" fmla="*/ 112 h 120"/>
              <a:gd name="T64" fmla="*/ 88 w 128"/>
              <a:gd name="T65" fmla="*/ 112 h 120"/>
              <a:gd name="T66" fmla="*/ 28 w 128"/>
              <a:gd name="T67" fmla="*/ 112 h 120"/>
              <a:gd name="T68" fmla="*/ 28 w 128"/>
              <a:gd name="T69" fmla="*/ 104 h 120"/>
              <a:gd name="T70" fmla="*/ 28 w 128"/>
              <a:gd name="T71" fmla="*/ 44 h 120"/>
              <a:gd name="T72" fmla="*/ 36 w 128"/>
              <a:gd name="T73" fmla="*/ 36 h 120"/>
              <a:gd name="T74" fmla="*/ 112 w 128"/>
              <a:gd name="T75" fmla="*/ 36 h 120"/>
              <a:gd name="T76" fmla="*/ 120 w 128"/>
              <a:gd name="T77" fmla="*/ 44 h 120"/>
              <a:gd name="T78" fmla="*/ 120 w 128"/>
              <a:gd name="T79" fmla="*/ 104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8" h="120">
                <a:moveTo>
                  <a:pt x="116" y="28"/>
                </a:moveTo>
                <a:cubicBezTo>
                  <a:pt x="112" y="28"/>
                  <a:pt x="112" y="28"/>
                  <a:pt x="112" y="28"/>
                </a:cubicBezTo>
                <a:cubicBezTo>
                  <a:pt x="112" y="20"/>
                  <a:pt x="112" y="20"/>
                  <a:pt x="112" y="20"/>
                </a:cubicBezTo>
                <a:cubicBezTo>
                  <a:pt x="112" y="13"/>
                  <a:pt x="106" y="8"/>
                  <a:pt x="100" y="8"/>
                </a:cubicBezTo>
                <a:cubicBezTo>
                  <a:pt x="100" y="8"/>
                  <a:pt x="78" y="8"/>
                  <a:pt x="56" y="8"/>
                </a:cubicBezTo>
                <a:cubicBezTo>
                  <a:pt x="52" y="8"/>
                  <a:pt x="39" y="0"/>
                  <a:pt x="36" y="0"/>
                </a:cubicBezTo>
                <a:cubicBezTo>
                  <a:pt x="18" y="0"/>
                  <a:pt x="12" y="0"/>
                  <a:pt x="12" y="0"/>
                </a:cubicBezTo>
                <a:cubicBezTo>
                  <a:pt x="5" y="0"/>
                  <a:pt x="0" y="5"/>
                  <a:pt x="0" y="12"/>
                </a:cubicBezTo>
                <a:cubicBezTo>
                  <a:pt x="0" y="108"/>
                  <a:pt x="0" y="108"/>
                  <a:pt x="0" y="108"/>
                </a:cubicBezTo>
                <a:cubicBezTo>
                  <a:pt x="0" y="114"/>
                  <a:pt x="5" y="120"/>
                  <a:pt x="12" y="120"/>
                </a:cubicBezTo>
                <a:cubicBezTo>
                  <a:pt x="20" y="120"/>
                  <a:pt x="20" y="120"/>
                  <a:pt x="20" y="120"/>
                </a:cubicBezTo>
                <a:cubicBezTo>
                  <a:pt x="88" y="120"/>
                  <a:pt x="88" y="120"/>
                  <a:pt x="88" y="120"/>
                </a:cubicBezTo>
                <a:cubicBezTo>
                  <a:pt x="116" y="120"/>
                  <a:pt x="116" y="120"/>
                  <a:pt x="116" y="120"/>
                </a:cubicBezTo>
                <a:cubicBezTo>
                  <a:pt x="122" y="120"/>
                  <a:pt x="128" y="114"/>
                  <a:pt x="128" y="108"/>
                </a:cubicBezTo>
                <a:cubicBezTo>
                  <a:pt x="128" y="40"/>
                  <a:pt x="128" y="40"/>
                  <a:pt x="128" y="40"/>
                </a:cubicBezTo>
                <a:cubicBezTo>
                  <a:pt x="128" y="33"/>
                  <a:pt x="122" y="28"/>
                  <a:pt x="116" y="28"/>
                </a:cubicBezTo>
                <a:close/>
                <a:moveTo>
                  <a:pt x="16" y="112"/>
                </a:moveTo>
                <a:cubicBezTo>
                  <a:pt x="11" y="112"/>
                  <a:pt x="8" y="108"/>
                  <a:pt x="8" y="104"/>
                </a:cubicBezTo>
                <a:cubicBezTo>
                  <a:pt x="8" y="16"/>
                  <a:pt x="8" y="16"/>
                  <a:pt x="8" y="16"/>
                </a:cubicBezTo>
                <a:cubicBezTo>
                  <a:pt x="8" y="11"/>
                  <a:pt x="11" y="8"/>
                  <a:pt x="16" y="8"/>
                </a:cubicBezTo>
                <a:cubicBezTo>
                  <a:pt x="16" y="8"/>
                  <a:pt x="20" y="8"/>
                  <a:pt x="36" y="8"/>
                </a:cubicBezTo>
                <a:cubicBezTo>
                  <a:pt x="40" y="8"/>
                  <a:pt x="52" y="16"/>
                  <a:pt x="56" y="16"/>
                </a:cubicBezTo>
                <a:cubicBezTo>
                  <a:pt x="76" y="16"/>
                  <a:pt x="96" y="16"/>
                  <a:pt x="96" y="16"/>
                </a:cubicBezTo>
                <a:cubicBezTo>
                  <a:pt x="100" y="16"/>
                  <a:pt x="104" y="19"/>
                  <a:pt x="104" y="24"/>
                </a:cubicBezTo>
                <a:cubicBezTo>
                  <a:pt x="104" y="28"/>
                  <a:pt x="104" y="28"/>
                  <a:pt x="104" y="28"/>
                </a:cubicBezTo>
                <a:cubicBezTo>
                  <a:pt x="32" y="28"/>
                  <a:pt x="32" y="28"/>
                  <a:pt x="32" y="28"/>
                </a:cubicBezTo>
                <a:cubicBezTo>
                  <a:pt x="25" y="28"/>
                  <a:pt x="20" y="33"/>
                  <a:pt x="20" y="40"/>
                </a:cubicBezTo>
                <a:cubicBezTo>
                  <a:pt x="20" y="108"/>
                  <a:pt x="20" y="108"/>
                  <a:pt x="20" y="108"/>
                </a:cubicBezTo>
                <a:cubicBezTo>
                  <a:pt x="20" y="112"/>
                  <a:pt x="20" y="112"/>
                  <a:pt x="20" y="112"/>
                </a:cubicBezTo>
                <a:lnTo>
                  <a:pt x="16" y="112"/>
                </a:lnTo>
                <a:close/>
                <a:moveTo>
                  <a:pt x="120" y="104"/>
                </a:moveTo>
                <a:cubicBezTo>
                  <a:pt x="120" y="108"/>
                  <a:pt x="116" y="112"/>
                  <a:pt x="112" y="112"/>
                </a:cubicBezTo>
                <a:cubicBezTo>
                  <a:pt x="88" y="112"/>
                  <a:pt x="88" y="112"/>
                  <a:pt x="88" y="112"/>
                </a:cubicBezTo>
                <a:cubicBezTo>
                  <a:pt x="28" y="112"/>
                  <a:pt x="28" y="112"/>
                  <a:pt x="28" y="112"/>
                </a:cubicBezTo>
                <a:cubicBezTo>
                  <a:pt x="28" y="104"/>
                  <a:pt x="28" y="104"/>
                  <a:pt x="28" y="104"/>
                </a:cubicBezTo>
                <a:cubicBezTo>
                  <a:pt x="28" y="44"/>
                  <a:pt x="28" y="44"/>
                  <a:pt x="28" y="44"/>
                </a:cubicBezTo>
                <a:cubicBezTo>
                  <a:pt x="28" y="39"/>
                  <a:pt x="31" y="36"/>
                  <a:pt x="36" y="36"/>
                </a:cubicBezTo>
                <a:cubicBezTo>
                  <a:pt x="112" y="36"/>
                  <a:pt x="112" y="36"/>
                  <a:pt x="112" y="36"/>
                </a:cubicBezTo>
                <a:cubicBezTo>
                  <a:pt x="116" y="36"/>
                  <a:pt x="120" y="39"/>
                  <a:pt x="120" y="44"/>
                </a:cubicBezTo>
                <a:lnTo>
                  <a:pt x="120" y="104"/>
                </a:lnTo>
                <a:close/>
              </a:path>
            </a:pathLst>
          </a:custGeom>
          <a:solidFill>
            <a:schemeClr val="accent6"/>
          </a:solidFill>
          <a:ln>
            <a:noFill/>
          </a:ln>
        </p:spPr>
        <p:txBody>
          <a:bodyPr vert="horz" wrap="square" lIns="91440" tIns="45720" rIns="91440" bIns="45720" numCol="1" anchor="t" anchorCtr="0" compatLnSpc="1"/>
          <a:lstStyle/>
          <a:p>
            <a:endParaRPr lang="zh-CN" altLang="en-US">
              <a:solidFill>
                <a:prstClr val="black"/>
              </a:solidFill>
              <a:latin typeface="DINOT-Bold"/>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500" fill="hold"/>
                                        <p:tgtEl>
                                          <p:spTgt spid="36"/>
                                        </p:tgtEl>
                                        <p:attrNameLst>
                                          <p:attrName>ppt_w</p:attrName>
                                        </p:attrNameLst>
                                      </p:cBhvr>
                                      <p:tavLst>
                                        <p:tav tm="0">
                                          <p:val>
                                            <p:fltVal val="0"/>
                                          </p:val>
                                        </p:tav>
                                        <p:tav tm="100000">
                                          <p:val>
                                            <p:strVal val="#ppt_w"/>
                                          </p:val>
                                        </p:tav>
                                      </p:tavLst>
                                    </p:anim>
                                    <p:anim calcmode="lin" valueType="num">
                                      <p:cBhvr>
                                        <p:cTn id="8" dur="500" fill="hold"/>
                                        <p:tgtEl>
                                          <p:spTgt spid="36"/>
                                        </p:tgtEl>
                                        <p:attrNameLst>
                                          <p:attrName>ppt_h</p:attrName>
                                        </p:attrNameLst>
                                      </p:cBhvr>
                                      <p:tavLst>
                                        <p:tav tm="0">
                                          <p:val>
                                            <p:fltVal val="0"/>
                                          </p:val>
                                        </p:tav>
                                        <p:tav tm="100000">
                                          <p:val>
                                            <p:strVal val="#ppt_h"/>
                                          </p:val>
                                        </p:tav>
                                      </p:tavLst>
                                    </p:anim>
                                    <p:animEffect transition="in" filter="fade">
                                      <p:cBhvr>
                                        <p:cTn id="9" dur="500"/>
                                        <p:tgtEl>
                                          <p:spTgt spid="36"/>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37"/>
                                        </p:tgtEl>
                                        <p:attrNameLst>
                                          <p:attrName>style.visibility</p:attrName>
                                        </p:attrNameLst>
                                      </p:cBhvr>
                                      <p:to>
                                        <p:strVal val="visible"/>
                                      </p:to>
                                    </p:set>
                                    <p:anim calcmode="lin" valueType="num">
                                      <p:cBhvr>
                                        <p:cTn id="12" dur="500" fill="hold"/>
                                        <p:tgtEl>
                                          <p:spTgt spid="37"/>
                                        </p:tgtEl>
                                        <p:attrNameLst>
                                          <p:attrName>ppt_w</p:attrName>
                                        </p:attrNameLst>
                                      </p:cBhvr>
                                      <p:tavLst>
                                        <p:tav tm="0">
                                          <p:val>
                                            <p:fltVal val="0"/>
                                          </p:val>
                                        </p:tav>
                                        <p:tav tm="100000">
                                          <p:val>
                                            <p:strVal val="#ppt_w"/>
                                          </p:val>
                                        </p:tav>
                                      </p:tavLst>
                                    </p:anim>
                                    <p:anim calcmode="lin" valueType="num">
                                      <p:cBhvr>
                                        <p:cTn id="13" dur="500" fill="hold"/>
                                        <p:tgtEl>
                                          <p:spTgt spid="37"/>
                                        </p:tgtEl>
                                        <p:attrNameLst>
                                          <p:attrName>ppt_h</p:attrName>
                                        </p:attrNameLst>
                                      </p:cBhvr>
                                      <p:tavLst>
                                        <p:tav tm="0">
                                          <p:val>
                                            <p:fltVal val="0"/>
                                          </p:val>
                                        </p:tav>
                                        <p:tav tm="100000">
                                          <p:val>
                                            <p:strVal val="#ppt_h"/>
                                          </p:val>
                                        </p:tav>
                                      </p:tavLst>
                                    </p:anim>
                                    <p:animEffect transition="in" filter="fade">
                                      <p:cBhvr>
                                        <p:cTn id="14" dur="500"/>
                                        <p:tgtEl>
                                          <p:spTgt spid="37"/>
                                        </p:tgtEl>
                                      </p:cBhvr>
                                    </p:animEffect>
                                  </p:childTnLst>
                                </p:cTn>
                              </p:par>
                            </p:childTnLst>
                          </p:cTn>
                        </p:par>
                        <p:par>
                          <p:cTn id="15" fill="hold">
                            <p:stCondLst>
                              <p:cond delay="500"/>
                            </p:stCondLst>
                            <p:childTnLst>
                              <p:par>
                                <p:cTn id="16" presetID="2" presetClass="entr" presetSubtype="8" fill="hold" grpId="0" nodeType="afterEffect">
                                  <p:stCondLst>
                                    <p:cond delay="0"/>
                                  </p:stCondLst>
                                  <p:childTnLst>
                                    <p:set>
                                      <p:cBhvr>
                                        <p:cTn id="17" dur="1" fill="hold">
                                          <p:stCondLst>
                                            <p:cond delay="0"/>
                                          </p:stCondLst>
                                        </p:cTn>
                                        <p:tgtEl>
                                          <p:spTgt spid="15"/>
                                        </p:tgtEl>
                                        <p:attrNameLst>
                                          <p:attrName>style.visibility</p:attrName>
                                        </p:attrNameLst>
                                      </p:cBhvr>
                                      <p:to>
                                        <p:strVal val="visible"/>
                                      </p:to>
                                    </p:set>
                                    <p:anim calcmode="lin" valueType="num">
                                      <p:cBhvr additive="base">
                                        <p:cTn id="18" dur="500" fill="hold"/>
                                        <p:tgtEl>
                                          <p:spTgt spid="15"/>
                                        </p:tgtEl>
                                        <p:attrNameLst>
                                          <p:attrName>ppt_x</p:attrName>
                                        </p:attrNameLst>
                                      </p:cBhvr>
                                      <p:tavLst>
                                        <p:tav tm="0">
                                          <p:val>
                                            <p:strVal val="0-#ppt_w/2"/>
                                          </p:val>
                                        </p:tav>
                                        <p:tav tm="100000">
                                          <p:val>
                                            <p:strVal val="#ppt_x"/>
                                          </p:val>
                                        </p:tav>
                                      </p:tavLst>
                                    </p:anim>
                                    <p:anim calcmode="lin" valueType="num">
                                      <p:cBhvr additive="base">
                                        <p:cTn id="19" dur="500" fill="hold"/>
                                        <p:tgtEl>
                                          <p:spTgt spid="15"/>
                                        </p:tgtEl>
                                        <p:attrNameLst>
                                          <p:attrName>ppt_y</p:attrName>
                                        </p:attrNameLst>
                                      </p:cBhvr>
                                      <p:tavLst>
                                        <p:tav tm="0">
                                          <p:val>
                                            <p:strVal val="#ppt_y"/>
                                          </p:val>
                                        </p:tav>
                                        <p:tav tm="100000">
                                          <p:val>
                                            <p:strVal val="#ppt_y"/>
                                          </p:val>
                                        </p:tav>
                                      </p:tavLst>
                                    </p:anim>
                                  </p:childTnLst>
                                </p:cTn>
                              </p:par>
                              <p:par>
                                <p:cTn id="20" presetID="2" presetClass="entr" presetSubtype="8" fill="hold" grpId="0" nodeType="withEffect">
                                  <p:stCondLst>
                                    <p:cond delay="0"/>
                                  </p:stCondLst>
                                  <p:childTnLst>
                                    <p:set>
                                      <p:cBhvr>
                                        <p:cTn id="21" dur="1" fill="hold">
                                          <p:stCondLst>
                                            <p:cond delay="0"/>
                                          </p:stCondLst>
                                        </p:cTn>
                                        <p:tgtEl>
                                          <p:spTgt spid="16"/>
                                        </p:tgtEl>
                                        <p:attrNameLst>
                                          <p:attrName>style.visibility</p:attrName>
                                        </p:attrNameLst>
                                      </p:cBhvr>
                                      <p:to>
                                        <p:strVal val="visible"/>
                                      </p:to>
                                    </p:set>
                                    <p:anim calcmode="lin" valueType="num">
                                      <p:cBhvr additive="base">
                                        <p:cTn id="22" dur="500" fill="hold"/>
                                        <p:tgtEl>
                                          <p:spTgt spid="16"/>
                                        </p:tgtEl>
                                        <p:attrNameLst>
                                          <p:attrName>ppt_x</p:attrName>
                                        </p:attrNameLst>
                                      </p:cBhvr>
                                      <p:tavLst>
                                        <p:tav tm="0">
                                          <p:val>
                                            <p:strVal val="0-#ppt_w/2"/>
                                          </p:val>
                                        </p:tav>
                                        <p:tav tm="100000">
                                          <p:val>
                                            <p:strVal val="#ppt_x"/>
                                          </p:val>
                                        </p:tav>
                                      </p:tavLst>
                                    </p:anim>
                                    <p:anim calcmode="lin" valueType="num">
                                      <p:cBhvr additive="base">
                                        <p:cTn id="23" dur="500" fill="hold"/>
                                        <p:tgtEl>
                                          <p:spTgt spid="16"/>
                                        </p:tgtEl>
                                        <p:attrNameLst>
                                          <p:attrName>ppt_y</p:attrName>
                                        </p:attrNameLst>
                                      </p:cBhvr>
                                      <p:tavLst>
                                        <p:tav tm="0">
                                          <p:val>
                                            <p:strVal val="#ppt_y"/>
                                          </p:val>
                                        </p:tav>
                                        <p:tav tm="100000">
                                          <p:val>
                                            <p:strVal val="#ppt_y"/>
                                          </p:val>
                                        </p:tav>
                                      </p:tavLst>
                                    </p:anim>
                                  </p:childTnLst>
                                </p:cTn>
                              </p:par>
                              <p:par>
                                <p:cTn id="24" presetID="2" presetClass="entr" presetSubtype="8" fill="hold" grpId="0" nodeType="withEffect">
                                  <p:stCondLst>
                                    <p:cond delay="0"/>
                                  </p:stCondLst>
                                  <p:childTnLst>
                                    <p:set>
                                      <p:cBhvr>
                                        <p:cTn id="25" dur="1" fill="hold">
                                          <p:stCondLst>
                                            <p:cond delay="0"/>
                                          </p:stCondLst>
                                        </p:cTn>
                                        <p:tgtEl>
                                          <p:spTgt spid="18"/>
                                        </p:tgtEl>
                                        <p:attrNameLst>
                                          <p:attrName>style.visibility</p:attrName>
                                        </p:attrNameLst>
                                      </p:cBhvr>
                                      <p:to>
                                        <p:strVal val="visible"/>
                                      </p:to>
                                    </p:set>
                                    <p:anim calcmode="lin" valueType="num">
                                      <p:cBhvr additive="base">
                                        <p:cTn id="26" dur="500" fill="hold"/>
                                        <p:tgtEl>
                                          <p:spTgt spid="18"/>
                                        </p:tgtEl>
                                        <p:attrNameLst>
                                          <p:attrName>ppt_x</p:attrName>
                                        </p:attrNameLst>
                                      </p:cBhvr>
                                      <p:tavLst>
                                        <p:tav tm="0">
                                          <p:val>
                                            <p:strVal val="0-#ppt_w/2"/>
                                          </p:val>
                                        </p:tav>
                                        <p:tav tm="100000">
                                          <p:val>
                                            <p:strVal val="#ppt_x"/>
                                          </p:val>
                                        </p:tav>
                                      </p:tavLst>
                                    </p:anim>
                                    <p:anim calcmode="lin" valueType="num">
                                      <p:cBhvr additive="base">
                                        <p:cTn id="27" dur="500" fill="hold"/>
                                        <p:tgtEl>
                                          <p:spTgt spid="18"/>
                                        </p:tgtEl>
                                        <p:attrNameLst>
                                          <p:attrName>ppt_y</p:attrName>
                                        </p:attrNameLst>
                                      </p:cBhvr>
                                      <p:tavLst>
                                        <p:tav tm="0">
                                          <p:val>
                                            <p:strVal val="#ppt_y"/>
                                          </p:val>
                                        </p:tav>
                                        <p:tav tm="100000">
                                          <p:val>
                                            <p:strVal val="#ppt_y"/>
                                          </p:val>
                                        </p:tav>
                                      </p:tavLst>
                                    </p:anim>
                                  </p:childTnLst>
                                </p:cTn>
                              </p:par>
                              <p:par>
                                <p:cTn id="28" presetID="2" presetClass="entr" presetSubtype="8" fill="hold" grpId="0" nodeType="withEffect">
                                  <p:stCondLst>
                                    <p:cond delay="0"/>
                                  </p:stCondLst>
                                  <p:childTnLst>
                                    <p:set>
                                      <p:cBhvr>
                                        <p:cTn id="29" dur="1" fill="hold">
                                          <p:stCondLst>
                                            <p:cond delay="0"/>
                                          </p:stCondLst>
                                        </p:cTn>
                                        <p:tgtEl>
                                          <p:spTgt spid="19"/>
                                        </p:tgtEl>
                                        <p:attrNameLst>
                                          <p:attrName>style.visibility</p:attrName>
                                        </p:attrNameLst>
                                      </p:cBhvr>
                                      <p:to>
                                        <p:strVal val="visible"/>
                                      </p:to>
                                    </p:set>
                                    <p:anim calcmode="lin" valueType="num">
                                      <p:cBhvr additive="base">
                                        <p:cTn id="30" dur="500" fill="hold"/>
                                        <p:tgtEl>
                                          <p:spTgt spid="19"/>
                                        </p:tgtEl>
                                        <p:attrNameLst>
                                          <p:attrName>ppt_x</p:attrName>
                                        </p:attrNameLst>
                                      </p:cBhvr>
                                      <p:tavLst>
                                        <p:tav tm="0">
                                          <p:val>
                                            <p:strVal val="0-#ppt_w/2"/>
                                          </p:val>
                                        </p:tav>
                                        <p:tav tm="100000">
                                          <p:val>
                                            <p:strVal val="#ppt_x"/>
                                          </p:val>
                                        </p:tav>
                                      </p:tavLst>
                                    </p:anim>
                                    <p:anim calcmode="lin" valueType="num">
                                      <p:cBhvr additive="base">
                                        <p:cTn id="31" dur="500" fill="hold"/>
                                        <p:tgtEl>
                                          <p:spTgt spid="19"/>
                                        </p:tgtEl>
                                        <p:attrNameLst>
                                          <p:attrName>ppt_y</p:attrName>
                                        </p:attrNameLst>
                                      </p:cBhvr>
                                      <p:tavLst>
                                        <p:tav tm="0">
                                          <p:val>
                                            <p:strVal val="#ppt_y"/>
                                          </p:val>
                                        </p:tav>
                                        <p:tav tm="100000">
                                          <p:val>
                                            <p:strVal val="#ppt_y"/>
                                          </p:val>
                                        </p:tav>
                                      </p:tavLst>
                                    </p:anim>
                                  </p:childTnLst>
                                </p:cTn>
                              </p:par>
                              <p:par>
                                <p:cTn id="32" presetID="2" presetClass="entr" presetSubtype="8" fill="hold" grpId="0" nodeType="withEffect">
                                  <p:stCondLst>
                                    <p:cond delay="0"/>
                                  </p:stCondLst>
                                  <p:childTnLst>
                                    <p:set>
                                      <p:cBhvr>
                                        <p:cTn id="33" dur="1" fill="hold">
                                          <p:stCondLst>
                                            <p:cond delay="0"/>
                                          </p:stCondLst>
                                        </p:cTn>
                                        <p:tgtEl>
                                          <p:spTgt spid="21"/>
                                        </p:tgtEl>
                                        <p:attrNameLst>
                                          <p:attrName>style.visibility</p:attrName>
                                        </p:attrNameLst>
                                      </p:cBhvr>
                                      <p:to>
                                        <p:strVal val="visible"/>
                                      </p:to>
                                    </p:set>
                                    <p:anim calcmode="lin" valueType="num">
                                      <p:cBhvr additive="base">
                                        <p:cTn id="34" dur="500" fill="hold"/>
                                        <p:tgtEl>
                                          <p:spTgt spid="21"/>
                                        </p:tgtEl>
                                        <p:attrNameLst>
                                          <p:attrName>ppt_x</p:attrName>
                                        </p:attrNameLst>
                                      </p:cBhvr>
                                      <p:tavLst>
                                        <p:tav tm="0">
                                          <p:val>
                                            <p:strVal val="0-#ppt_w/2"/>
                                          </p:val>
                                        </p:tav>
                                        <p:tav tm="100000">
                                          <p:val>
                                            <p:strVal val="#ppt_x"/>
                                          </p:val>
                                        </p:tav>
                                      </p:tavLst>
                                    </p:anim>
                                    <p:anim calcmode="lin" valueType="num">
                                      <p:cBhvr additive="base">
                                        <p:cTn id="35" dur="500" fill="hold"/>
                                        <p:tgtEl>
                                          <p:spTgt spid="21"/>
                                        </p:tgtEl>
                                        <p:attrNameLst>
                                          <p:attrName>ppt_y</p:attrName>
                                        </p:attrNameLst>
                                      </p:cBhvr>
                                      <p:tavLst>
                                        <p:tav tm="0">
                                          <p:val>
                                            <p:strVal val="#ppt_y"/>
                                          </p:val>
                                        </p:tav>
                                        <p:tav tm="100000">
                                          <p:val>
                                            <p:strVal val="#ppt_y"/>
                                          </p:val>
                                        </p:tav>
                                      </p:tavLst>
                                    </p:anim>
                                  </p:childTnLst>
                                </p:cTn>
                              </p:par>
                              <p:par>
                                <p:cTn id="36" presetID="2" presetClass="entr" presetSubtype="8" fill="hold" grpId="0" nodeType="withEffect">
                                  <p:stCondLst>
                                    <p:cond delay="0"/>
                                  </p:stCondLst>
                                  <p:childTnLst>
                                    <p:set>
                                      <p:cBhvr>
                                        <p:cTn id="37" dur="1" fill="hold">
                                          <p:stCondLst>
                                            <p:cond delay="0"/>
                                          </p:stCondLst>
                                        </p:cTn>
                                        <p:tgtEl>
                                          <p:spTgt spid="22"/>
                                        </p:tgtEl>
                                        <p:attrNameLst>
                                          <p:attrName>style.visibility</p:attrName>
                                        </p:attrNameLst>
                                      </p:cBhvr>
                                      <p:to>
                                        <p:strVal val="visible"/>
                                      </p:to>
                                    </p:set>
                                    <p:anim calcmode="lin" valueType="num">
                                      <p:cBhvr additive="base">
                                        <p:cTn id="38" dur="500" fill="hold"/>
                                        <p:tgtEl>
                                          <p:spTgt spid="22"/>
                                        </p:tgtEl>
                                        <p:attrNameLst>
                                          <p:attrName>ppt_x</p:attrName>
                                        </p:attrNameLst>
                                      </p:cBhvr>
                                      <p:tavLst>
                                        <p:tav tm="0">
                                          <p:val>
                                            <p:strVal val="0-#ppt_w/2"/>
                                          </p:val>
                                        </p:tav>
                                        <p:tav tm="100000">
                                          <p:val>
                                            <p:strVal val="#ppt_x"/>
                                          </p:val>
                                        </p:tav>
                                      </p:tavLst>
                                    </p:anim>
                                    <p:anim calcmode="lin" valueType="num">
                                      <p:cBhvr additive="base">
                                        <p:cTn id="39" dur="500" fill="hold"/>
                                        <p:tgtEl>
                                          <p:spTgt spid="22"/>
                                        </p:tgtEl>
                                        <p:attrNameLst>
                                          <p:attrName>ppt_y</p:attrName>
                                        </p:attrNameLst>
                                      </p:cBhvr>
                                      <p:tavLst>
                                        <p:tav tm="0">
                                          <p:val>
                                            <p:strVal val="#ppt_y"/>
                                          </p:val>
                                        </p:tav>
                                        <p:tav tm="100000">
                                          <p:val>
                                            <p:strVal val="#ppt_y"/>
                                          </p:val>
                                        </p:tav>
                                      </p:tavLst>
                                    </p:anim>
                                  </p:childTnLst>
                                </p:cTn>
                              </p:par>
                              <p:par>
                                <p:cTn id="40" presetID="2" presetClass="entr" presetSubtype="8" fill="hold" grpId="0" nodeType="withEffect">
                                  <p:stCondLst>
                                    <p:cond delay="0"/>
                                  </p:stCondLst>
                                  <p:childTnLst>
                                    <p:set>
                                      <p:cBhvr>
                                        <p:cTn id="41" dur="1" fill="hold">
                                          <p:stCondLst>
                                            <p:cond delay="0"/>
                                          </p:stCondLst>
                                        </p:cTn>
                                        <p:tgtEl>
                                          <p:spTgt spid="25"/>
                                        </p:tgtEl>
                                        <p:attrNameLst>
                                          <p:attrName>style.visibility</p:attrName>
                                        </p:attrNameLst>
                                      </p:cBhvr>
                                      <p:to>
                                        <p:strVal val="visible"/>
                                      </p:to>
                                    </p:set>
                                    <p:anim calcmode="lin" valueType="num">
                                      <p:cBhvr additive="base">
                                        <p:cTn id="42" dur="500" fill="hold"/>
                                        <p:tgtEl>
                                          <p:spTgt spid="25"/>
                                        </p:tgtEl>
                                        <p:attrNameLst>
                                          <p:attrName>ppt_x</p:attrName>
                                        </p:attrNameLst>
                                      </p:cBhvr>
                                      <p:tavLst>
                                        <p:tav tm="0">
                                          <p:val>
                                            <p:strVal val="0-#ppt_w/2"/>
                                          </p:val>
                                        </p:tav>
                                        <p:tav tm="100000">
                                          <p:val>
                                            <p:strVal val="#ppt_x"/>
                                          </p:val>
                                        </p:tav>
                                      </p:tavLst>
                                    </p:anim>
                                    <p:anim calcmode="lin" valueType="num">
                                      <p:cBhvr additive="base">
                                        <p:cTn id="43" dur="500" fill="hold"/>
                                        <p:tgtEl>
                                          <p:spTgt spid="25"/>
                                        </p:tgtEl>
                                        <p:attrNameLst>
                                          <p:attrName>ppt_y</p:attrName>
                                        </p:attrNameLst>
                                      </p:cBhvr>
                                      <p:tavLst>
                                        <p:tav tm="0">
                                          <p:val>
                                            <p:strVal val="#ppt_y"/>
                                          </p:val>
                                        </p:tav>
                                        <p:tav tm="100000">
                                          <p:val>
                                            <p:strVal val="#ppt_y"/>
                                          </p:val>
                                        </p:tav>
                                      </p:tavLst>
                                    </p:anim>
                                  </p:childTnLst>
                                </p:cTn>
                              </p:par>
                              <p:par>
                                <p:cTn id="44" presetID="2" presetClass="entr" presetSubtype="8" fill="hold" grpId="0" nodeType="withEffect">
                                  <p:stCondLst>
                                    <p:cond delay="0"/>
                                  </p:stCondLst>
                                  <p:childTnLst>
                                    <p:set>
                                      <p:cBhvr>
                                        <p:cTn id="45" dur="1" fill="hold">
                                          <p:stCondLst>
                                            <p:cond delay="0"/>
                                          </p:stCondLst>
                                        </p:cTn>
                                        <p:tgtEl>
                                          <p:spTgt spid="26"/>
                                        </p:tgtEl>
                                        <p:attrNameLst>
                                          <p:attrName>style.visibility</p:attrName>
                                        </p:attrNameLst>
                                      </p:cBhvr>
                                      <p:to>
                                        <p:strVal val="visible"/>
                                      </p:to>
                                    </p:set>
                                    <p:anim calcmode="lin" valueType="num">
                                      <p:cBhvr additive="base">
                                        <p:cTn id="46" dur="500" fill="hold"/>
                                        <p:tgtEl>
                                          <p:spTgt spid="26"/>
                                        </p:tgtEl>
                                        <p:attrNameLst>
                                          <p:attrName>ppt_x</p:attrName>
                                        </p:attrNameLst>
                                      </p:cBhvr>
                                      <p:tavLst>
                                        <p:tav tm="0">
                                          <p:val>
                                            <p:strVal val="0-#ppt_w/2"/>
                                          </p:val>
                                        </p:tav>
                                        <p:tav tm="100000">
                                          <p:val>
                                            <p:strVal val="#ppt_x"/>
                                          </p:val>
                                        </p:tav>
                                      </p:tavLst>
                                    </p:anim>
                                    <p:anim calcmode="lin" valueType="num">
                                      <p:cBhvr additive="base">
                                        <p:cTn id="47" dur="500" fill="hold"/>
                                        <p:tgtEl>
                                          <p:spTgt spid="26"/>
                                        </p:tgtEl>
                                        <p:attrNameLst>
                                          <p:attrName>ppt_y</p:attrName>
                                        </p:attrNameLst>
                                      </p:cBhvr>
                                      <p:tavLst>
                                        <p:tav tm="0">
                                          <p:val>
                                            <p:strVal val="#ppt_y"/>
                                          </p:val>
                                        </p:tav>
                                        <p:tav tm="100000">
                                          <p:val>
                                            <p:strVal val="#ppt_y"/>
                                          </p:val>
                                        </p:tav>
                                      </p:tavLst>
                                    </p:anim>
                                  </p:childTnLst>
                                </p:cTn>
                              </p:par>
                              <p:par>
                                <p:cTn id="48" presetID="2" presetClass="entr" presetSubtype="8" fill="hold" grpId="0" nodeType="withEffect">
                                  <p:stCondLst>
                                    <p:cond delay="0"/>
                                  </p:stCondLst>
                                  <p:childTnLst>
                                    <p:set>
                                      <p:cBhvr>
                                        <p:cTn id="49" dur="1" fill="hold">
                                          <p:stCondLst>
                                            <p:cond delay="0"/>
                                          </p:stCondLst>
                                        </p:cTn>
                                        <p:tgtEl>
                                          <p:spTgt spid="39"/>
                                        </p:tgtEl>
                                        <p:attrNameLst>
                                          <p:attrName>style.visibility</p:attrName>
                                        </p:attrNameLst>
                                      </p:cBhvr>
                                      <p:to>
                                        <p:strVal val="visible"/>
                                      </p:to>
                                    </p:set>
                                    <p:anim calcmode="lin" valueType="num">
                                      <p:cBhvr additive="base">
                                        <p:cTn id="50" dur="500" fill="hold"/>
                                        <p:tgtEl>
                                          <p:spTgt spid="39"/>
                                        </p:tgtEl>
                                        <p:attrNameLst>
                                          <p:attrName>ppt_x</p:attrName>
                                        </p:attrNameLst>
                                      </p:cBhvr>
                                      <p:tavLst>
                                        <p:tav tm="0">
                                          <p:val>
                                            <p:strVal val="0-#ppt_w/2"/>
                                          </p:val>
                                        </p:tav>
                                        <p:tav tm="100000">
                                          <p:val>
                                            <p:strVal val="#ppt_x"/>
                                          </p:val>
                                        </p:tav>
                                      </p:tavLst>
                                    </p:anim>
                                    <p:anim calcmode="lin" valueType="num">
                                      <p:cBhvr additive="base">
                                        <p:cTn id="51" dur="500" fill="hold"/>
                                        <p:tgtEl>
                                          <p:spTgt spid="39"/>
                                        </p:tgtEl>
                                        <p:attrNameLst>
                                          <p:attrName>ppt_y</p:attrName>
                                        </p:attrNameLst>
                                      </p:cBhvr>
                                      <p:tavLst>
                                        <p:tav tm="0">
                                          <p:val>
                                            <p:strVal val="#ppt_y"/>
                                          </p:val>
                                        </p:tav>
                                        <p:tav tm="100000">
                                          <p:val>
                                            <p:strVal val="#ppt_y"/>
                                          </p:val>
                                        </p:tav>
                                      </p:tavLst>
                                    </p:anim>
                                  </p:childTnLst>
                                </p:cTn>
                              </p:par>
                              <p:par>
                                <p:cTn id="52" presetID="2" presetClass="entr" presetSubtype="8" fill="hold" grpId="0" nodeType="withEffect">
                                  <p:stCondLst>
                                    <p:cond delay="0"/>
                                  </p:stCondLst>
                                  <p:childTnLst>
                                    <p:set>
                                      <p:cBhvr>
                                        <p:cTn id="53" dur="1" fill="hold">
                                          <p:stCondLst>
                                            <p:cond delay="0"/>
                                          </p:stCondLst>
                                        </p:cTn>
                                        <p:tgtEl>
                                          <p:spTgt spid="40"/>
                                        </p:tgtEl>
                                        <p:attrNameLst>
                                          <p:attrName>style.visibility</p:attrName>
                                        </p:attrNameLst>
                                      </p:cBhvr>
                                      <p:to>
                                        <p:strVal val="visible"/>
                                      </p:to>
                                    </p:set>
                                    <p:anim calcmode="lin" valueType="num">
                                      <p:cBhvr additive="base">
                                        <p:cTn id="54" dur="500" fill="hold"/>
                                        <p:tgtEl>
                                          <p:spTgt spid="40"/>
                                        </p:tgtEl>
                                        <p:attrNameLst>
                                          <p:attrName>ppt_x</p:attrName>
                                        </p:attrNameLst>
                                      </p:cBhvr>
                                      <p:tavLst>
                                        <p:tav tm="0">
                                          <p:val>
                                            <p:strVal val="0-#ppt_w/2"/>
                                          </p:val>
                                        </p:tav>
                                        <p:tav tm="100000">
                                          <p:val>
                                            <p:strVal val="#ppt_x"/>
                                          </p:val>
                                        </p:tav>
                                      </p:tavLst>
                                    </p:anim>
                                    <p:anim calcmode="lin" valueType="num">
                                      <p:cBhvr additive="base">
                                        <p:cTn id="55" dur="500" fill="hold"/>
                                        <p:tgtEl>
                                          <p:spTgt spid="40"/>
                                        </p:tgtEl>
                                        <p:attrNameLst>
                                          <p:attrName>ppt_y</p:attrName>
                                        </p:attrNameLst>
                                      </p:cBhvr>
                                      <p:tavLst>
                                        <p:tav tm="0">
                                          <p:val>
                                            <p:strVal val="#ppt_y"/>
                                          </p:val>
                                        </p:tav>
                                        <p:tav tm="100000">
                                          <p:val>
                                            <p:strVal val="#ppt_y"/>
                                          </p:val>
                                        </p:tav>
                                      </p:tavLst>
                                    </p:anim>
                                  </p:childTnLst>
                                </p:cTn>
                              </p:par>
                              <p:par>
                                <p:cTn id="56" presetID="2" presetClass="entr" presetSubtype="8" fill="hold" grpId="0" nodeType="withEffect">
                                  <p:stCondLst>
                                    <p:cond delay="0"/>
                                  </p:stCondLst>
                                  <p:childTnLst>
                                    <p:set>
                                      <p:cBhvr>
                                        <p:cTn id="57" dur="1" fill="hold">
                                          <p:stCondLst>
                                            <p:cond delay="0"/>
                                          </p:stCondLst>
                                        </p:cTn>
                                        <p:tgtEl>
                                          <p:spTgt spid="42"/>
                                        </p:tgtEl>
                                        <p:attrNameLst>
                                          <p:attrName>style.visibility</p:attrName>
                                        </p:attrNameLst>
                                      </p:cBhvr>
                                      <p:to>
                                        <p:strVal val="visible"/>
                                      </p:to>
                                    </p:set>
                                    <p:anim calcmode="lin" valueType="num">
                                      <p:cBhvr additive="base">
                                        <p:cTn id="58" dur="500" fill="hold"/>
                                        <p:tgtEl>
                                          <p:spTgt spid="42"/>
                                        </p:tgtEl>
                                        <p:attrNameLst>
                                          <p:attrName>ppt_x</p:attrName>
                                        </p:attrNameLst>
                                      </p:cBhvr>
                                      <p:tavLst>
                                        <p:tav tm="0">
                                          <p:val>
                                            <p:strVal val="0-#ppt_w/2"/>
                                          </p:val>
                                        </p:tav>
                                        <p:tav tm="100000">
                                          <p:val>
                                            <p:strVal val="#ppt_x"/>
                                          </p:val>
                                        </p:tav>
                                      </p:tavLst>
                                    </p:anim>
                                    <p:anim calcmode="lin" valueType="num">
                                      <p:cBhvr additive="base">
                                        <p:cTn id="59" dur="500" fill="hold"/>
                                        <p:tgtEl>
                                          <p:spTgt spid="42"/>
                                        </p:tgtEl>
                                        <p:attrNameLst>
                                          <p:attrName>ppt_y</p:attrName>
                                        </p:attrNameLst>
                                      </p:cBhvr>
                                      <p:tavLst>
                                        <p:tav tm="0">
                                          <p:val>
                                            <p:strVal val="#ppt_y"/>
                                          </p:val>
                                        </p:tav>
                                        <p:tav tm="100000">
                                          <p:val>
                                            <p:strVal val="#ppt_y"/>
                                          </p:val>
                                        </p:tav>
                                      </p:tavLst>
                                    </p:anim>
                                  </p:childTnLst>
                                </p:cTn>
                              </p:par>
                              <p:par>
                                <p:cTn id="60" presetID="2" presetClass="entr" presetSubtype="8" fill="hold" grpId="0" nodeType="withEffect">
                                  <p:stCondLst>
                                    <p:cond delay="0"/>
                                  </p:stCondLst>
                                  <p:childTnLst>
                                    <p:set>
                                      <p:cBhvr>
                                        <p:cTn id="61" dur="1" fill="hold">
                                          <p:stCondLst>
                                            <p:cond delay="0"/>
                                          </p:stCondLst>
                                        </p:cTn>
                                        <p:tgtEl>
                                          <p:spTgt spid="43"/>
                                        </p:tgtEl>
                                        <p:attrNameLst>
                                          <p:attrName>style.visibility</p:attrName>
                                        </p:attrNameLst>
                                      </p:cBhvr>
                                      <p:to>
                                        <p:strVal val="visible"/>
                                      </p:to>
                                    </p:set>
                                    <p:anim calcmode="lin" valueType="num">
                                      <p:cBhvr additive="base">
                                        <p:cTn id="62" dur="500" fill="hold"/>
                                        <p:tgtEl>
                                          <p:spTgt spid="43"/>
                                        </p:tgtEl>
                                        <p:attrNameLst>
                                          <p:attrName>ppt_x</p:attrName>
                                        </p:attrNameLst>
                                      </p:cBhvr>
                                      <p:tavLst>
                                        <p:tav tm="0">
                                          <p:val>
                                            <p:strVal val="0-#ppt_w/2"/>
                                          </p:val>
                                        </p:tav>
                                        <p:tav tm="100000">
                                          <p:val>
                                            <p:strVal val="#ppt_x"/>
                                          </p:val>
                                        </p:tav>
                                      </p:tavLst>
                                    </p:anim>
                                    <p:anim calcmode="lin" valueType="num">
                                      <p:cBhvr additive="base">
                                        <p:cTn id="63" dur="500" fill="hold"/>
                                        <p:tgtEl>
                                          <p:spTgt spid="43"/>
                                        </p:tgtEl>
                                        <p:attrNameLst>
                                          <p:attrName>ppt_y</p:attrName>
                                        </p:attrNameLst>
                                      </p:cBhvr>
                                      <p:tavLst>
                                        <p:tav tm="0">
                                          <p:val>
                                            <p:strVal val="#ppt_y"/>
                                          </p:val>
                                        </p:tav>
                                        <p:tav tm="100000">
                                          <p:val>
                                            <p:strVal val="#ppt_y"/>
                                          </p:val>
                                        </p:tav>
                                      </p:tavLst>
                                    </p:anim>
                                  </p:childTnLst>
                                </p:cTn>
                              </p:par>
                              <p:par>
                                <p:cTn id="64" presetID="2" presetClass="entr" presetSubtype="8" fill="hold" grpId="0" nodeType="withEffect">
                                  <p:stCondLst>
                                    <p:cond delay="0"/>
                                  </p:stCondLst>
                                  <p:childTnLst>
                                    <p:set>
                                      <p:cBhvr>
                                        <p:cTn id="65" dur="1" fill="hold">
                                          <p:stCondLst>
                                            <p:cond delay="0"/>
                                          </p:stCondLst>
                                        </p:cTn>
                                        <p:tgtEl>
                                          <p:spTgt spid="47"/>
                                        </p:tgtEl>
                                        <p:attrNameLst>
                                          <p:attrName>style.visibility</p:attrName>
                                        </p:attrNameLst>
                                      </p:cBhvr>
                                      <p:to>
                                        <p:strVal val="visible"/>
                                      </p:to>
                                    </p:set>
                                    <p:anim calcmode="lin" valueType="num">
                                      <p:cBhvr additive="base">
                                        <p:cTn id="66" dur="500" fill="hold"/>
                                        <p:tgtEl>
                                          <p:spTgt spid="47"/>
                                        </p:tgtEl>
                                        <p:attrNameLst>
                                          <p:attrName>ppt_x</p:attrName>
                                        </p:attrNameLst>
                                      </p:cBhvr>
                                      <p:tavLst>
                                        <p:tav tm="0">
                                          <p:val>
                                            <p:strVal val="0-#ppt_w/2"/>
                                          </p:val>
                                        </p:tav>
                                        <p:tav tm="100000">
                                          <p:val>
                                            <p:strVal val="#ppt_x"/>
                                          </p:val>
                                        </p:tav>
                                      </p:tavLst>
                                    </p:anim>
                                    <p:anim calcmode="lin" valueType="num">
                                      <p:cBhvr additive="base">
                                        <p:cTn id="67" dur="500" fill="hold"/>
                                        <p:tgtEl>
                                          <p:spTgt spid="47"/>
                                        </p:tgtEl>
                                        <p:attrNameLst>
                                          <p:attrName>ppt_y</p:attrName>
                                        </p:attrNameLst>
                                      </p:cBhvr>
                                      <p:tavLst>
                                        <p:tav tm="0">
                                          <p:val>
                                            <p:strVal val="#ppt_y"/>
                                          </p:val>
                                        </p:tav>
                                        <p:tav tm="100000">
                                          <p:val>
                                            <p:strVal val="#ppt_y"/>
                                          </p:val>
                                        </p:tav>
                                      </p:tavLst>
                                    </p:anim>
                                  </p:childTnLst>
                                </p:cTn>
                              </p:par>
                              <p:par>
                                <p:cTn id="68" presetID="2" presetClass="entr" presetSubtype="8" fill="hold" grpId="0" nodeType="withEffect">
                                  <p:stCondLst>
                                    <p:cond delay="0"/>
                                  </p:stCondLst>
                                  <p:childTnLst>
                                    <p:set>
                                      <p:cBhvr>
                                        <p:cTn id="69" dur="1" fill="hold">
                                          <p:stCondLst>
                                            <p:cond delay="0"/>
                                          </p:stCondLst>
                                        </p:cTn>
                                        <p:tgtEl>
                                          <p:spTgt spid="48"/>
                                        </p:tgtEl>
                                        <p:attrNameLst>
                                          <p:attrName>style.visibility</p:attrName>
                                        </p:attrNameLst>
                                      </p:cBhvr>
                                      <p:to>
                                        <p:strVal val="visible"/>
                                      </p:to>
                                    </p:set>
                                    <p:anim calcmode="lin" valueType="num">
                                      <p:cBhvr additive="base">
                                        <p:cTn id="70" dur="500" fill="hold"/>
                                        <p:tgtEl>
                                          <p:spTgt spid="48"/>
                                        </p:tgtEl>
                                        <p:attrNameLst>
                                          <p:attrName>ppt_x</p:attrName>
                                        </p:attrNameLst>
                                      </p:cBhvr>
                                      <p:tavLst>
                                        <p:tav tm="0">
                                          <p:val>
                                            <p:strVal val="0-#ppt_w/2"/>
                                          </p:val>
                                        </p:tav>
                                        <p:tav tm="100000">
                                          <p:val>
                                            <p:strVal val="#ppt_x"/>
                                          </p:val>
                                        </p:tav>
                                      </p:tavLst>
                                    </p:anim>
                                    <p:anim calcmode="lin" valueType="num">
                                      <p:cBhvr additive="base">
                                        <p:cTn id="71" dur="500" fill="hold"/>
                                        <p:tgtEl>
                                          <p:spTgt spid="48"/>
                                        </p:tgtEl>
                                        <p:attrNameLst>
                                          <p:attrName>ppt_y</p:attrName>
                                        </p:attrNameLst>
                                      </p:cBhvr>
                                      <p:tavLst>
                                        <p:tav tm="0">
                                          <p:val>
                                            <p:strVal val="#ppt_y"/>
                                          </p:val>
                                        </p:tav>
                                        <p:tav tm="100000">
                                          <p:val>
                                            <p:strVal val="#ppt_y"/>
                                          </p:val>
                                        </p:tav>
                                      </p:tavLst>
                                    </p:anim>
                                  </p:childTnLst>
                                </p:cTn>
                              </p:par>
                              <p:par>
                                <p:cTn id="72" presetID="2" presetClass="entr" presetSubtype="8" fill="hold" grpId="0" nodeType="withEffect">
                                  <p:stCondLst>
                                    <p:cond delay="0"/>
                                  </p:stCondLst>
                                  <p:childTnLst>
                                    <p:set>
                                      <p:cBhvr>
                                        <p:cTn id="73" dur="1" fill="hold">
                                          <p:stCondLst>
                                            <p:cond delay="0"/>
                                          </p:stCondLst>
                                        </p:cTn>
                                        <p:tgtEl>
                                          <p:spTgt spid="38"/>
                                        </p:tgtEl>
                                        <p:attrNameLst>
                                          <p:attrName>style.visibility</p:attrName>
                                        </p:attrNameLst>
                                      </p:cBhvr>
                                      <p:to>
                                        <p:strVal val="visible"/>
                                      </p:to>
                                    </p:set>
                                    <p:anim calcmode="lin" valueType="num">
                                      <p:cBhvr additive="base">
                                        <p:cTn id="74" dur="500" fill="hold"/>
                                        <p:tgtEl>
                                          <p:spTgt spid="38"/>
                                        </p:tgtEl>
                                        <p:attrNameLst>
                                          <p:attrName>ppt_x</p:attrName>
                                        </p:attrNameLst>
                                      </p:cBhvr>
                                      <p:tavLst>
                                        <p:tav tm="0">
                                          <p:val>
                                            <p:strVal val="0-#ppt_w/2"/>
                                          </p:val>
                                        </p:tav>
                                        <p:tav tm="100000">
                                          <p:val>
                                            <p:strVal val="#ppt_x"/>
                                          </p:val>
                                        </p:tav>
                                      </p:tavLst>
                                    </p:anim>
                                    <p:anim calcmode="lin" valueType="num">
                                      <p:cBhvr additive="base">
                                        <p:cTn id="75" dur="500" fill="hold"/>
                                        <p:tgtEl>
                                          <p:spTgt spid="38"/>
                                        </p:tgtEl>
                                        <p:attrNameLst>
                                          <p:attrName>ppt_y</p:attrName>
                                        </p:attrNameLst>
                                      </p:cBhvr>
                                      <p:tavLst>
                                        <p:tav tm="0">
                                          <p:val>
                                            <p:strVal val="#ppt_y"/>
                                          </p:val>
                                        </p:tav>
                                        <p:tav tm="100000">
                                          <p:val>
                                            <p:strVal val="#ppt_y"/>
                                          </p:val>
                                        </p:tav>
                                      </p:tavLst>
                                    </p:anim>
                                  </p:childTnLst>
                                </p:cTn>
                              </p:par>
                              <p:par>
                                <p:cTn id="76" presetID="2" presetClass="entr" presetSubtype="8" fill="hold" grpId="0" nodeType="withEffect">
                                  <p:stCondLst>
                                    <p:cond delay="0"/>
                                  </p:stCondLst>
                                  <p:childTnLst>
                                    <p:set>
                                      <p:cBhvr>
                                        <p:cTn id="77" dur="1" fill="hold">
                                          <p:stCondLst>
                                            <p:cond delay="0"/>
                                          </p:stCondLst>
                                        </p:cTn>
                                        <p:tgtEl>
                                          <p:spTgt spid="51"/>
                                        </p:tgtEl>
                                        <p:attrNameLst>
                                          <p:attrName>style.visibility</p:attrName>
                                        </p:attrNameLst>
                                      </p:cBhvr>
                                      <p:to>
                                        <p:strVal val="visible"/>
                                      </p:to>
                                    </p:set>
                                    <p:anim calcmode="lin" valueType="num">
                                      <p:cBhvr additive="base">
                                        <p:cTn id="78" dur="500" fill="hold"/>
                                        <p:tgtEl>
                                          <p:spTgt spid="51"/>
                                        </p:tgtEl>
                                        <p:attrNameLst>
                                          <p:attrName>ppt_x</p:attrName>
                                        </p:attrNameLst>
                                      </p:cBhvr>
                                      <p:tavLst>
                                        <p:tav tm="0">
                                          <p:val>
                                            <p:strVal val="0-#ppt_w/2"/>
                                          </p:val>
                                        </p:tav>
                                        <p:tav tm="100000">
                                          <p:val>
                                            <p:strVal val="#ppt_x"/>
                                          </p:val>
                                        </p:tav>
                                      </p:tavLst>
                                    </p:anim>
                                    <p:anim calcmode="lin" valueType="num">
                                      <p:cBhvr additive="base">
                                        <p:cTn id="79" dur="500" fill="hold"/>
                                        <p:tgtEl>
                                          <p:spTgt spid="51"/>
                                        </p:tgtEl>
                                        <p:attrNameLst>
                                          <p:attrName>ppt_y</p:attrName>
                                        </p:attrNameLst>
                                      </p:cBhvr>
                                      <p:tavLst>
                                        <p:tav tm="0">
                                          <p:val>
                                            <p:strVal val="#ppt_y"/>
                                          </p:val>
                                        </p:tav>
                                        <p:tav tm="100000">
                                          <p:val>
                                            <p:strVal val="#ppt_y"/>
                                          </p:val>
                                        </p:tav>
                                      </p:tavLst>
                                    </p:anim>
                                  </p:childTnLst>
                                </p:cTn>
                              </p:par>
                              <p:par>
                                <p:cTn id="80" presetID="2" presetClass="entr" presetSubtype="8" fill="hold" grpId="0" nodeType="withEffect">
                                  <p:stCondLst>
                                    <p:cond delay="0"/>
                                  </p:stCondLst>
                                  <p:childTnLst>
                                    <p:set>
                                      <p:cBhvr>
                                        <p:cTn id="81" dur="1" fill="hold">
                                          <p:stCondLst>
                                            <p:cond delay="0"/>
                                          </p:stCondLst>
                                        </p:cTn>
                                        <p:tgtEl>
                                          <p:spTgt spid="34"/>
                                        </p:tgtEl>
                                        <p:attrNameLst>
                                          <p:attrName>style.visibility</p:attrName>
                                        </p:attrNameLst>
                                      </p:cBhvr>
                                      <p:to>
                                        <p:strVal val="visible"/>
                                      </p:to>
                                    </p:set>
                                    <p:anim calcmode="lin" valueType="num">
                                      <p:cBhvr additive="base">
                                        <p:cTn id="82" dur="500" fill="hold"/>
                                        <p:tgtEl>
                                          <p:spTgt spid="34"/>
                                        </p:tgtEl>
                                        <p:attrNameLst>
                                          <p:attrName>ppt_x</p:attrName>
                                        </p:attrNameLst>
                                      </p:cBhvr>
                                      <p:tavLst>
                                        <p:tav tm="0">
                                          <p:val>
                                            <p:strVal val="0-#ppt_w/2"/>
                                          </p:val>
                                        </p:tav>
                                        <p:tav tm="100000">
                                          <p:val>
                                            <p:strVal val="#ppt_x"/>
                                          </p:val>
                                        </p:tav>
                                      </p:tavLst>
                                    </p:anim>
                                    <p:anim calcmode="lin" valueType="num">
                                      <p:cBhvr additive="base">
                                        <p:cTn id="83" dur="500" fill="hold"/>
                                        <p:tgtEl>
                                          <p:spTgt spid="34"/>
                                        </p:tgtEl>
                                        <p:attrNameLst>
                                          <p:attrName>ppt_y</p:attrName>
                                        </p:attrNameLst>
                                      </p:cBhvr>
                                      <p:tavLst>
                                        <p:tav tm="0">
                                          <p:val>
                                            <p:strVal val="#ppt_y"/>
                                          </p:val>
                                        </p:tav>
                                        <p:tav tm="100000">
                                          <p:val>
                                            <p:strVal val="#ppt_y"/>
                                          </p:val>
                                        </p:tav>
                                      </p:tavLst>
                                    </p:anim>
                                  </p:childTnLst>
                                </p:cTn>
                              </p:par>
                              <p:par>
                                <p:cTn id="84" presetID="2" presetClass="entr" presetSubtype="8" fill="hold" grpId="0" nodeType="withEffect">
                                  <p:stCondLst>
                                    <p:cond delay="0"/>
                                  </p:stCondLst>
                                  <p:childTnLst>
                                    <p:set>
                                      <p:cBhvr>
                                        <p:cTn id="85" dur="1" fill="hold">
                                          <p:stCondLst>
                                            <p:cond delay="0"/>
                                          </p:stCondLst>
                                        </p:cTn>
                                        <p:tgtEl>
                                          <p:spTgt spid="52"/>
                                        </p:tgtEl>
                                        <p:attrNameLst>
                                          <p:attrName>style.visibility</p:attrName>
                                        </p:attrNameLst>
                                      </p:cBhvr>
                                      <p:to>
                                        <p:strVal val="visible"/>
                                      </p:to>
                                    </p:set>
                                    <p:anim calcmode="lin" valueType="num">
                                      <p:cBhvr additive="base">
                                        <p:cTn id="86" dur="500" fill="hold"/>
                                        <p:tgtEl>
                                          <p:spTgt spid="52"/>
                                        </p:tgtEl>
                                        <p:attrNameLst>
                                          <p:attrName>ppt_x</p:attrName>
                                        </p:attrNameLst>
                                      </p:cBhvr>
                                      <p:tavLst>
                                        <p:tav tm="0">
                                          <p:val>
                                            <p:strVal val="0-#ppt_w/2"/>
                                          </p:val>
                                        </p:tav>
                                        <p:tav tm="100000">
                                          <p:val>
                                            <p:strVal val="#ppt_x"/>
                                          </p:val>
                                        </p:tav>
                                      </p:tavLst>
                                    </p:anim>
                                    <p:anim calcmode="lin" valueType="num">
                                      <p:cBhvr additive="base">
                                        <p:cTn id="87" dur="500" fill="hold"/>
                                        <p:tgtEl>
                                          <p:spTgt spid="5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8" grpId="0"/>
      <p:bldP spid="19" grpId="0"/>
      <p:bldP spid="21" grpId="0" animBg="1"/>
      <p:bldP spid="22" grpId="0" animBg="1"/>
      <p:bldP spid="25" grpId="0"/>
      <p:bldP spid="26" grpId="0"/>
      <p:bldP spid="36" grpId="0" animBg="1"/>
      <p:bldP spid="37" grpId="0" animBg="1"/>
      <p:bldP spid="39" grpId="0"/>
      <p:bldP spid="40" grpId="0"/>
      <p:bldP spid="42" grpId="0"/>
      <p:bldP spid="43" grpId="0"/>
      <p:bldP spid="47" grpId="0"/>
      <p:bldP spid="48" grpId="0"/>
      <p:bldP spid="34" grpId="0" animBg="1"/>
      <p:bldP spid="38" grpId="0" animBg="1"/>
      <p:bldP spid="51" grpId="0" animBg="1"/>
      <p:bldP spid="52"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430836" y="4837295"/>
            <a:ext cx="3327636" cy="867930"/>
          </a:xfrm>
          <a:prstGeom prst="rect">
            <a:avLst/>
          </a:prstGeom>
        </p:spPr>
        <p:txBody>
          <a:bodyPr wrap="square">
            <a:spAutoFit/>
          </a:bodyPr>
          <a:lstStyle/>
          <a:p>
            <a:pPr marL="0" marR="0" lvl="0" indent="0" algn="just" defTabSz="914400" rtl="0" eaLnBrk="1" fontAlgn="auto" latinLnBrk="0" hangingPunct="1">
              <a:lnSpc>
                <a:spcPct val="12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lumMod val="50000"/>
                    <a:lumOff val="50000"/>
                  </a:prstClr>
                </a:solidFill>
                <a:effectLst/>
                <a:uLnTx/>
                <a:uFillTx/>
                <a:latin typeface="Calibri" panose="020F0502020204030204"/>
                <a:ea typeface="微软雅黑" panose="020B0503020204020204" pitchFamily="34" charset="-122"/>
                <a:cs typeface="+mn-cs"/>
              </a:rPr>
              <a:t>用户可以在投影仪或者计算机上进行演示也可以将演示文稿打印出来制作成胶片以便应用到更广泛的领域中</a:t>
            </a:r>
            <a:endParaRPr kumimoji="0" lang="zh-CN" altLang="en-US" sz="1400" b="0" i="0" u="none" strike="noStrike" kern="1200" cap="none" spc="0" normalizeH="0" baseline="0" noProof="0" dirty="0">
              <a:ln>
                <a:noFill/>
              </a:ln>
              <a:solidFill>
                <a:prstClr val="black">
                  <a:lumMod val="50000"/>
                  <a:lumOff val="50000"/>
                </a:prstClr>
              </a:solidFill>
              <a:effectLst/>
              <a:uLnTx/>
              <a:uFillTx/>
              <a:latin typeface="Calibri" panose="020F0502020204030204"/>
              <a:ea typeface="微软雅黑" panose="020B0503020204020204" pitchFamily="34" charset="-122"/>
              <a:cs typeface="+mn-cs"/>
            </a:endParaRPr>
          </a:p>
        </p:txBody>
      </p:sp>
      <p:sp>
        <p:nvSpPr>
          <p:cNvPr id="5" name="矩形 4"/>
          <p:cNvSpPr/>
          <p:nvPr/>
        </p:nvSpPr>
        <p:spPr>
          <a:xfrm>
            <a:off x="2430835" y="4484671"/>
            <a:ext cx="3211315" cy="338554"/>
          </a:xfrm>
          <a:prstGeom prst="rect">
            <a:avLst/>
          </a:prstGeom>
          <a:solidFill>
            <a:schemeClr val="accent6"/>
          </a:solidFill>
        </p:spPr>
        <p:txBody>
          <a:bodyPr wrap="square">
            <a:spAutoFit/>
          </a:bodyPr>
          <a:lstStyle/>
          <a:p>
            <a:pPr marL="0" marR="0" lvl="0" indent="0" algn="just" defTabSz="914400" rtl="0" eaLnBrk="1" fontAlgn="auto" latinLnBrk="0" hangingPunct="1">
              <a:spcBef>
                <a:spcPts val="0"/>
              </a:spcBef>
              <a:spcAft>
                <a:spcPts val="0"/>
              </a:spcAft>
              <a:buClrTx/>
              <a:buSzTx/>
              <a:buFontTx/>
              <a:buNone/>
              <a:defRPr/>
            </a:pPr>
            <a:r>
              <a:rPr kumimoji="0" lang="zh-CN" altLang="en-US" sz="1600" b="1" i="0" u="none" strike="noStrike" kern="1200" cap="none" spc="0" normalizeH="0" baseline="0" noProof="0" dirty="0">
                <a:ln>
                  <a:noFill/>
                </a:ln>
                <a:solidFill>
                  <a:schemeClr val="bg1"/>
                </a:solidFill>
                <a:effectLst/>
                <a:uLnTx/>
                <a:uFillTx/>
                <a:latin typeface="Calibri" panose="020F0502020204030204"/>
                <a:ea typeface="微软雅黑" panose="020B0503020204020204" pitchFamily="34" charset="-122"/>
                <a:cs typeface="+mn-cs"/>
              </a:rPr>
              <a:t>标题文字添加</a:t>
            </a:r>
            <a:endParaRPr kumimoji="0" lang="zh-CN" altLang="en-US" sz="1600" b="1" i="0" u="none" strike="noStrike" kern="1200" cap="none" spc="0" normalizeH="0" baseline="0" noProof="0" dirty="0">
              <a:ln>
                <a:noFill/>
              </a:ln>
              <a:solidFill>
                <a:schemeClr val="bg1"/>
              </a:solidFill>
              <a:effectLst/>
              <a:uLnTx/>
              <a:uFillTx/>
              <a:latin typeface="Calibri" panose="020F0502020204030204"/>
              <a:ea typeface="微软雅黑" panose="020B0503020204020204" pitchFamily="34" charset="-122"/>
              <a:cs typeface="+mn-cs"/>
            </a:endParaRPr>
          </a:p>
        </p:txBody>
      </p:sp>
      <p:sp>
        <p:nvSpPr>
          <p:cNvPr id="9" name="矩形 8"/>
          <p:cNvSpPr/>
          <p:nvPr/>
        </p:nvSpPr>
        <p:spPr>
          <a:xfrm>
            <a:off x="7395725" y="4837295"/>
            <a:ext cx="3327636" cy="867930"/>
          </a:xfrm>
          <a:prstGeom prst="rect">
            <a:avLst/>
          </a:prstGeom>
        </p:spPr>
        <p:txBody>
          <a:bodyPr wrap="square">
            <a:spAutoFit/>
          </a:bodyPr>
          <a:lstStyle/>
          <a:p>
            <a:pPr marL="0" marR="0" lvl="0" indent="0" algn="just" defTabSz="914400" rtl="0" eaLnBrk="1" fontAlgn="auto" latinLnBrk="0" hangingPunct="1">
              <a:lnSpc>
                <a:spcPct val="12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lumMod val="50000"/>
                    <a:lumOff val="50000"/>
                  </a:prstClr>
                </a:solidFill>
                <a:effectLst/>
                <a:uLnTx/>
                <a:uFillTx/>
                <a:latin typeface="Calibri" panose="020F0502020204030204"/>
                <a:ea typeface="微软雅黑" panose="020B0503020204020204" pitchFamily="34" charset="-122"/>
                <a:cs typeface="+mn-cs"/>
              </a:rPr>
              <a:t>用户可以在投影仪或者计算机上进行演示也可以将演示文稿打印出来制作成胶片以便应用到更广泛的领域中</a:t>
            </a:r>
            <a:endParaRPr kumimoji="0" lang="zh-CN" altLang="en-US" sz="1400" b="0" i="0" u="none" strike="noStrike" kern="1200" cap="none" spc="0" normalizeH="0" baseline="0" noProof="0" dirty="0">
              <a:ln>
                <a:noFill/>
              </a:ln>
              <a:solidFill>
                <a:prstClr val="black">
                  <a:lumMod val="50000"/>
                  <a:lumOff val="50000"/>
                </a:prstClr>
              </a:solidFill>
              <a:effectLst/>
              <a:uLnTx/>
              <a:uFillTx/>
              <a:latin typeface="Calibri" panose="020F0502020204030204"/>
              <a:ea typeface="微软雅黑" panose="020B0503020204020204" pitchFamily="34" charset="-122"/>
              <a:cs typeface="+mn-cs"/>
            </a:endParaRPr>
          </a:p>
        </p:txBody>
      </p:sp>
      <p:sp>
        <p:nvSpPr>
          <p:cNvPr id="10" name="矩形 9"/>
          <p:cNvSpPr/>
          <p:nvPr/>
        </p:nvSpPr>
        <p:spPr>
          <a:xfrm>
            <a:off x="7395724" y="4484671"/>
            <a:ext cx="3211315" cy="338554"/>
          </a:xfrm>
          <a:prstGeom prst="rect">
            <a:avLst/>
          </a:prstGeom>
          <a:solidFill>
            <a:schemeClr val="accent6"/>
          </a:solidFill>
        </p:spPr>
        <p:txBody>
          <a:bodyPr wrap="square">
            <a:spAutoFit/>
          </a:bodyPr>
          <a:lstStyle/>
          <a:p>
            <a:pPr marL="0" marR="0" lvl="0" indent="0" algn="just" defTabSz="914400" rtl="0" eaLnBrk="1" fontAlgn="auto" latinLnBrk="0" hangingPunct="1">
              <a:spcBef>
                <a:spcPts val="0"/>
              </a:spcBef>
              <a:spcAft>
                <a:spcPts val="0"/>
              </a:spcAft>
              <a:buClrTx/>
              <a:buSzTx/>
              <a:buFontTx/>
              <a:buNone/>
              <a:defRPr/>
            </a:pPr>
            <a:r>
              <a:rPr kumimoji="0" lang="zh-CN" altLang="en-US" sz="1600" b="1" i="0" u="none" strike="noStrike" kern="1200" cap="none" spc="0" normalizeH="0" baseline="0" noProof="0" dirty="0">
                <a:ln>
                  <a:noFill/>
                </a:ln>
                <a:solidFill>
                  <a:schemeClr val="bg1"/>
                </a:solidFill>
                <a:effectLst/>
                <a:uLnTx/>
                <a:uFillTx/>
                <a:latin typeface="Calibri" panose="020F0502020204030204"/>
                <a:ea typeface="微软雅黑" panose="020B0503020204020204" pitchFamily="34" charset="-122"/>
                <a:cs typeface="+mn-cs"/>
              </a:rPr>
              <a:t>标题文字添加</a:t>
            </a:r>
            <a:endParaRPr kumimoji="0" lang="zh-CN" altLang="en-US" sz="1600" b="1" i="0" u="none" strike="noStrike" kern="1200" cap="none" spc="0" normalizeH="0" baseline="0" noProof="0" dirty="0">
              <a:ln>
                <a:noFill/>
              </a:ln>
              <a:solidFill>
                <a:schemeClr val="bg1"/>
              </a:solidFill>
              <a:effectLst/>
              <a:uLnTx/>
              <a:uFillTx/>
              <a:latin typeface="Calibri" panose="020F0502020204030204"/>
              <a:ea typeface="微软雅黑" panose="020B0503020204020204" pitchFamily="34" charset="-122"/>
              <a:cs typeface="+mn-cs"/>
            </a:endParaRPr>
          </a:p>
        </p:txBody>
      </p:sp>
      <p:sp>
        <p:nvSpPr>
          <p:cNvPr id="13" name="矩形 12"/>
          <p:cNvSpPr/>
          <p:nvPr/>
        </p:nvSpPr>
        <p:spPr>
          <a:xfrm>
            <a:off x="874713" y="1676400"/>
            <a:ext cx="10442575" cy="2209800"/>
          </a:xfrm>
          <a:prstGeom prst="rect">
            <a:avLst/>
          </a:prstGeom>
          <a:blipFill dpi="0" rotWithShape="1">
            <a:blip r:embed="rId1"/>
            <a:srcRect/>
            <a:stretch>
              <a:fillRect/>
            </a:stretch>
          </a:blip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Freeform 49"/>
          <p:cNvSpPr>
            <a:spLocks noEditPoints="1"/>
          </p:cNvSpPr>
          <p:nvPr/>
        </p:nvSpPr>
        <p:spPr bwMode="auto">
          <a:xfrm>
            <a:off x="1651746" y="4562617"/>
            <a:ext cx="634128" cy="636224"/>
          </a:xfrm>
          <a:custGeom>
            <a:avLst/>
            <a:gdLst>
              <a:gd name="T0" fmla="*/ 64 w 128"/>
              <a:gd name="T1" fmla="*/ 0 h 128"/>
              <a:gd name="T2" fmla="*/ 0 w 128"/>
              <a:gd name="T3" fmla="*/ 64 h 128"/>
              <a:gd name="T4" fmla="*/ 64 w 128"/>
              <a:gd name="T5" fmla="*/ 128 h 128"/>
              <a:gd name="T6" fmla="*/ 128 w 128"/>
              <a:gd name="T7" fmla="*/ 64 h 128"/>
              <a:gd name="T8" fmla="*/ 64 w 128"/>
              <a:gd name="T9" fmla="*/ 0 h 128"/>
              <a:gd name="T10" fmla="*/ 64 w 128"/>
              <a:gd name="T11" fmla="*/ 120 h 128"/>
              <a:gd name="T12" fmla="*/ 8 w 128"/>
              <a:gd name="T13" fmla="*/ 64 h 128"/>
              <a:gd name="T14" fmla="*/ 64 w 128"/>
              <a:gd name="T15" fmla="*/ 8 h 128"/>
              <a:gd name="T16" fmla="*/ 120 w 128"/>
              <a:gd name="T17" fmla="*/ 64 h 128"/>
              <a:gd name="T18" fmla="*/ 64 w 128"/>
              <a:gd name="T19" fmla="*/ 120 h 128"/>
              <a:gd name="T20" fmla="*/ 88 w 128"/>
              <a:gd name="T21" fmla="*/ 60 h 128"/>
              <a:gd name="T22" fmla="*/ 68 w 128"/>
              <a:gd name="T23" fmla="*/ 60 h 128"/>
              <a:gd name="T24" fmla="*/ 68 w 128"/>
              <a:gd name="T25" fmla="*/ 32 h 128"/>
              <a:gd name="T26" fmla="*/ 64 w 128"/>
              <a:gd name="T27" fmla="*/ 28 h 128"/>
              <a:gd name="T28" fmla="*/ 60 w 128"/>
              <a:gd name="T29" fmla="*/ 32 h 128"/>
              <a:gd name="T30" fmla="*/ 60 w 128"/>
              <a:gd name="T31" fmla="*/ 64 h 128"/>
              <a:gd name="T32" fmla="*/ 64 w 128"/>
              <a:gd name="T33" fmla="*/ 68 h 128"/>
              <a:gd name="T34" fmla="*/ 88 w 128"/>
              <a:gd name="T35" fmla="*/ 68 h 128"/>
              <a:gd name="T36" fmla="*/ 92 w 128"/>
              <a:gd name="T37" fmla="*/ 64 h 128"/>
              <a:gd name="T38" fmla="*/ 88 w 128"/>
              <a:gd name="T39" fmla="*/ 6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28" h="128">
                <a:moveTo>
                  <a:pt x="64" y="0"/>
                </a:moveTo>
                <a:cubicBezTo>
                  <a:pt x="28" y="0"/>
                  <a:pt x="0" y="28"/>
                  <a:pt x="0" y="64"/>
                </a:cubicBezTo>
                <a:cubicBezTo>
                  <a:pt x="0" y="99"/>
                  <a:pt x="28" y="128"/>
                  <a:pt x="64" y="128"/>
                </a:cubicBezTo>
                <a:cubicBezTo>
                  <a:pt x="99" y="128"/>
                  <a:pt x="128" y="99"/>
                  <a:pt x="128" y="64"/>
                </a:cubicBezTo>
                <a:cubicBezTo>
                  <a:pt x="128" y="28"/>
                  <a:pt x="99" y="0"/>
                  <a:pt x="64" y="0"/>
                </a:cubicBezTo>
                <a:close/>
                <a:moveTo>
                  <a:pt x="64" y="120"/>
                </a:moveTo>
                <a:cubicBezTo>
                  <a:pt x="33" y="120"/>
                  <a:pt x="8" y="95"/>
                  <a:pt x="8" y="64"/>
                </a:cubicBezTo>
                <a:cubicBezTo>
                  <a:pt x="8" y="33"/>
                  <a:pt x="33" y="8"/>
                  <a:pt x="64" y="8"/>
                </a:cubicBezTo>
                <a:cubicBezTo>
                  <a:pt x="95" y="8"/>
                  <a:pt x="120" y="33"/>
                  <a:pt x="120" y="64"/>
                </a:cubicBezTo>
                <a:cubicBezTo>
                  <a:pt x="120" y="95"/>
                  <a:pt x="95" y="120"/>
                  <a:pt x="64" y="120"/>
                </a:cubicBezTo>
                <a:close/>
                <a:moveTo>
                  <a:pt x="88" y="60"/>
                </a:moveTo>
                <a:cubicBezTo>
                  <a:pt x="68" y="60"/>
                  <a:pt x="68" y="60"/>
                  <a:pt x="68" y="60"/>
                </a:cubicBezTo>
                <a:cubicBezTo>
                  <a:pt x="68" y="32"/>
                  <a:pt x="68" y="32"/>
                  <a:pt x="68" y="32"/>
                </a:cubicBezTo>
                <a:cubicBezTo>
                  <a:pt x="68" y="30"/>
                  <a:pt x="66" y="28"/>
                  <a:pt x="64" y="28"/>
                </a:cubicBezTo>
                <a:cubicBezTo>
                  <a:pt x="61" y="28"/>
                  <a:pt x="60" y="30"/>
                  <a:pt x="60" y="32"/>
                </a:cubicBezTo>
                <a:cubicBezTo>
                  <a:pt x="60" y="64"/>
                  <a:pt x="60" y="64"/>
                  <a:pt x="60" y="64"/>
                </a:cubicBezTo>
                <a:cubicBezTo>
                  <a:pt x="60" y="66"/>
                  <a:pt x="61" y="68"/>
                  <a:pt x="64" y="68"/>
                </a:cubicBezTo>
                <a:cubicBezTo>
                  <a:pt x="88" y="68"/>
                  <a:pt x="88" y="68"/>
                  <a:pt x="88" y="68"/>
                </a:cubicBezTo>
                <a:cubicBezTo>
                  <a:pt x="90" y="68"/>
                  <a:pt x="92" y="66"/>
                  <a:pt x="92" y="64"/>
                </a:cubicBezTo>
                <a:cubicBezTo>
                  <a:pt x="92" y="62"/>
                  <a:pt x="90" y="60"/>
                  <a:pt x="88" y="60"/>
                </a:cubicBezTo>
                <a:close/>
              </a:path>
            </a:pathLst>
          </a:custGeom>
          <a:solidFill>
            <a:schemeClr val="accent6"/>
          </a:solidFill>
          <a:ln>
            <a:noFill/>
          </a:ln>
        </p:spPr>
        <p:txBody>
          <a:bodyPr vert="horz" wrap="square" lIns="91440" tIns="45720" rIns="91440" bIns="45720" numCol="1" anchor="t" anchorCtr="0" compatLnSpc="1"/>
          <a:lstStyle/>
          <a:p>
            <a:endParaRPr lang="zh-CN" altLang="en-US">
              <a:solidFill>
                <a:prstClr val="black"/>
              </a:solidFill>
              <a:latin typeface="DINOT-Bold"/>
            </a:endParaRPr>
          </a:p>
        </p:txBody>
      </p:sp>
      <p:sp>
        <p:nvSpPr>
          <p:cNvPr id="18" name="Freeform 80"/>
          <p:cNvSpPr>
            <a:spLocks noEditPoints="1"/>
          </p:cNvSpPr>
          <p:nvPr/>
        </p:nvSpPr>
        <p:spPr bwMode="auto">
          <a:xfrm>
            <a:off x="6602773" y="4602247"/>
            <a:ext cx="636228" cy="556434"/>
          </a:xfrm>
          <a:custGeom>
            <a:avLst/>
            <a:gdLst>
              <a:gd name="T0" fmla="*/ 77 w 128"/>
              <a:gd name="T1" fmla="*/ 93 h 112"/>
              <a:gd name="T2" fmla="*/ 72 w 128"/>
              <a:gd name="T3" fmla="*/ 97 h 112"/>
              <a:gd name="T4" fmla="*/ 72 w 128"/>
              <a:gd name="T5" fmla="*/ 64 h 112"/>
              <a:gd name="T6" fmla="*/ 68 w 128"/>
              <a:gd name="T7" fmla="*/ 60 h 112"/>
              <a:gd name="T8" fmla="*/ 68 w 128"/>
              <a:gd name="T9" fmla="*/ 60 h 112"/>
              <a:gd name="T10" fmla="*/ 64 w 128"/>
              <a:gd name="T11" fmla="*/ 64 h 112"/>
              <a:gd name="T12" fmla="*/ 64 w 128"/>
              <a:gd name="T13" fmla="*/ 97 h 112"/>
              <a:gd name="T14" fmla="*/ 59 w 128"/>
              <a:gd name="T15" fmla="*/ 93 h 112"/>
              <a:gd name="T16" fmla="*/ 53 w 128"/>
              <a:gd name="T17" fmla="*/ 93 h 112"/>
              <a:gd name="T18" fmla="*/ 53 w 128"/>
              <a:gd name="T19" fmla="*/ 99 h 112"/>
              <a:gd name="T20" fmla="*/ 65 w 128"/>
              <a:gd name="T21" fmla="*/ 110 h 112"/>
              <a:gd name="T22" fmla="*/ 68 w 128"/>
              <a:gd name="T23" fmla="*/ 112 h 112"/>
              <a:gd name="T24" fmla="*/ 71 w 128"/>
              <a:gd name="T25" fmla="*/ 110 h 112"/>
              <a:gd name="T26" fmla="*/ 83 w 128"/>
              <a:gd name="T27" fmla="*/ 99 h 112"/>
              <a:gd name="T28" fmla="*/ 83 w 128"/>
              <a:gd name="T29" fmla="*/ 93 h 112"/>
              <a:gd name="T30" fmla="*/ 77 w 128"/>
              <a:gd name="T31" fmla="*/ 93 h 112"/>
              <a:gd name="T32" fmla="*/ 111 w 128"/>
              <a:gd name="T33" fmla="*/ 42 h 112"/>
              <a:gd name="T34" fmla="*/ 111 w 128"/>
              <a:gd name="T35" fmla="*/ 42 h 112"/>
              <a:gd name="T36" fmla="*/ 101 w 128"/>
              <a:gd name="T37" fmla="*/ 12 h 112"/>
              <a:gd name="T38" fmla="*/ 77 w 128"/>
              <a:gd name="T39" fmla="*/ 0 h 112"/>
              <a:gd name="T40" fmla="*/ 43 w 128"/>
              <a:gd name="T41" fmla="*/ 21 h 112"/>
              <a:gd name="T42" fmla="*/ 43 w 128"/>
              <a:gd name="T43" fmla="*/ 21 h 112"/>
              <a:gd name="T44" fmla="*/ 37 w 128"/>
              <a:gd name="T45" fmla="*/ 20 h 112"/>
              <a:gd name="T46" fmla="*/ 26 w 128"/>
              <a:gd name="T47" fmla="*/ 24 h 112"/>
              <a:gd name="T48" fmla="*/ 12 w 128"/>
              <a:gd name="T49" fmla="*/ 50 h 112"/>
              <a:gd name="T50" fmla="*/ 12 w 128"/>
              <a:gd name="T51" fmla="*/ 50 h 112"/>
              <a:gd name="T52" fmla="*/ 0 w 128"/>
              <a:gd name="T53" fmla="*/ 70 h 112"/>
              <a:gd name="T54" fmla="*/ 0 w 128"/>
              <a:gd name="T55" fmla="*/ 74 h 112"/>
              <a:gd name="T56" fmla="*/ 22 w 128"/>
              <a:gd name="T57" fmla="*/ 96 h 112"/>
              <a:gd name="T58" fmla="*/ 40 w 128"/>
              <a:gd name="T59" fmla="*/ 96 h 112"/>
              <a:gd name="T60" fmla="*/ 40 w 128"/>
              <a:gd name="T61" fmla="*/ 96 h 112"/>
              <a:gd name="T62" fmla="*/ 44 w 128"/>
              <a:gd name="T63" fmla="*/ 92 h 112"/>
              <a:gd name="T64" fmla="*/ 40 w 128"/>
              <a:gd name="T65" fmla="*/ 88 h 112"/>
              <a:gd name="T66" fmla="*/ 24 w 128"/>
              <a:gd name="T67" fmla="*/ 88 h 112"/>
              <a:gd name="T68" fmla="*/ 8 w 128"/>
              <a:gd name="T69" fmla="*/ 72 h 112"/>
              <a:gd name="T70" fmla="*/ 23 w 128"/>
              <a:gd name="T71" fmla="*/ 56 h 112"/>
              <a:gd name="T72" fmla="*/ 20 w 128"/>
              <a:gd name="T73" fmla="*/ 46 h 112"/>
              <a:gd name="T74" fmla="*/ 38 w 128"/>
              <a:gd name="T75" fmla="*/ 28 h 112"/>
              <a:gd name="T76" fmla="*/ 48 w 128"/>
              <a:gd name="T77" fmla="*/ 31 h 112"/>
              <a:gd name="T78" fmla="*/ 76 w 128"/>
              <a:gd name="T79" fmla="*/ 8 h 112"/>
              <a:gd name="T80" fmla="*/ 104 w 128"/>
              <a:gd name="T81" fmla="*/ 36 h 112"/>
              <a:gd name="T82" fmla="*/ 101 w 128"/>
              <a:gd name="T83" fmla="*/ 48 h 112"/>
              <a:gd name="T84" fmla="*/ 120 w 128"/>
              <a:gd name="T85" fmla="*/ 68 h 112"/>
              <a:gd name="T86" fmla="*/ 100 w 128"/>
              <a:gd name="T87" fmla="*/ 88 h 112"/>
              <a:gd name="T88" fmla="*/ 96 w 128"/>
              <a:gd name="T89" fmla="*/ 88 h 112"/>
              <a:gd name="T90" fmla="*/ 92 w 128"/>
              <a:gd name="T91" fmla="*/ 92 h 112"/>
              <a:gd name="T92" fmla="*/ 96 w 128"/>
              <a:gd name="T93" fmla="*/ 96 h 112"/>
              <a:gd name="T94" fmla="*/ 96 w 128"/>
              <a:gd name="T95" fmla="*/ 96 h 112"/>
              <a:gd name="T96" fmla="*/ 98 w 128"/>
              <a:gd name="T97" fmla="*/ 96 h 112"/>
              <a:gd name="T98" fmla="*/ 127 w 128"/>
              <a:gd name="T99" fmla="*/ 69 h 112"/>
              <a:gd name="T100" fmla="*/ 111 w 128"/>
              <a:gd name="T101" fmla="*/ 4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28" h="112">
                <a:moveTo>
                  <a:pt x="77" y="93"/>
                </a:moveTo>
                <a:cubicBezTo>
                  <a:pt x="72" y="97"/>
                  <a:pt x="72" y="97"/>
                  <a:pt x="72" y="97"/>
                </a:cubicBezTo>
                <a:cubicBezTo>
                  <a:pt x="72" y="64"/>
                  <a:pt x="72" y="64"/>
                  <a:pt x="72" y="64"/>
                </a:cubicBezTo>
                <a:cubicBezTo>
                  <a:pt x="72" y="61"/>
                  <a:pt x="70" y="60"/>
                  <a:pt x="68" y="60"/>
                </a:cubicBezTo>
                <a:cubicBezTo>
                  <a:pt x="68" y="60"/>
                  <a:pt x="68" y="60"/>
                  <a:pt x="68" y="60"/>
                </a:cubicBezTo>
                <a:cubicBezTo>
                  <a:pt x="66" y="60"/>
                  <a:pt x="64" y="61"/>
                  <a:pt x="64" y="64"/>
                </a:cubicBezTo>
                <a:cubicBezTo>
                  <a:pt x="64" y="97"/>
                  <a:pt x="64" y="97"/>
                  <a:pt x="64" y="97"/>
                </a:cubicBezTo>
                <a:cubicBezTo>
                  <a:pt x="59" y="93"/>
                  <a:pt x="59" y="93"/>
                  <a:pt x="59" y="93"/>
                </a:cubicBezTo>
                <a:cubicBezTo>
                  <a:pt x="58" y="91"/>
                  <a:pt x="55" y="91"/>
                  <a:pt x="53" y="93"/>
                </a:cubicBezTo>
                <a:cubicBezTo>
                  <a:pt x="52" y="95"/>
                  <a:pt x="52" y="97"/>
                  <a:pt x="53" y="99"/>
                </a:cubicBezTo>
                <a:cubicBezTo>
                  <a:pt x="65" y="110"/>
                  <a:pt x="65" y="110"/>
                  <a:pt x="65" y="110"/>
                </a:cubicBezTo>
                <a:cubicBezTo>
                  <a:pt x="66" y="111"/>
                  <a:pt x="67" y="112"/>
                  <a:pt x="68" y="112"/>
                </a:cubicBezTo>
                <a:cubicBezTo>
                  <a:pt x="69" y="112"/>
                  <a:pt x="70" y="111"/>
                  <a:pt x="71" y="110"/>
                </a:cubicBezTo>
                <a:cubicBezTo>
                  <a:pt x="83" y="99"/>
                  <a:pt x="83" y="99"/>
                  <a:pt x="83" y="99"/>
                </a:cubicBezTo>
                <a:cubicBezTo>
                  <a:pt x="84" y="97"/>
                  <a:pt x="84" y="95"/>
                  <a:pt x="83" y="93"/>
                </a:cubicBezTo>
                <a:cubicBezTo>
                  <a:pt x="81" y="91"/>
                  <a:pt x="78" y="91"/>
                  <a:pt x="77" y="93"/>
                </a:cubicBezTo>
                <a:close/>
                <a:moveTo>
                  <a:pt x="111" y="42"/>
                </a:moveTo>
                <a:cubicBezTo>
                  <a:pt x="111" y="42"/>
                  <a:pt x="111" y="42"/>
                  <a:pt x="111" y="42"/>
                </a:cubicBezTo>
                <a:cubicBezTo>
                  <a:pt x="113" y="33"/>
                  <a:pt x="111" y="23"/>
                  <a:pt x="101" y="12"/>
                </a:cubicBezTo>
                <a:cubicBezTo>
                  <a:pt x="95" y="5"/>
                  <a:pt x="86" y="1"/>
                  <a:pt x="77" y="0"/>
                </a:cubicBezTo>
                <a:cubicBezTo>
                  <a:pt x="62" y="0"/>
                  <a:pt x="49" y="8"/>
                  <a:pt x="43" y="21"/>
                </a:cubicBezTo>
                <a:cubicBezTo>
                  <a:pt x="43" y="21"/>
                  <a:pt x="43" y="21"/>
                  <a:pt x="43" y="21"/>
                </a:cubicBezTo>
                <a:cubicBezTo>
                  <a:pt x="41" y="20"/>
                  <a:pt x="39" y="20"/>
                  <a:pt x="37" y="20"/>
                </a:cubicBezTo>
                <a:cubicBezTo>
                  <a:pt x="33" y="20"/>
                  <a:pt x="29" y="22"/>
                  <a:pt x="26" y="24"/>
                </a:cubicBezTo>
                <a:cubicBezTo>
                  <a:pt x="12" y="35"/>
                  <a:pt x="11" y="43"/>
                  <a:pt x="12" y="50"/>
                </a:cubicBezTo>
                <a:cubicBezTo>
                  <a:pt x="12" y="50"/>
                  <a:pt x="12" y="50"/>
                  <a:pt x="12" y="50"/>
                </a:cubicBezTo>
                <a:cubicBezTo>
                  <a:pt x="5" y="54"/>
                  <a:pt x="0" y="61"/>
                  <a:pt x="0" y="70"/>
                </a:cubicBezTo>
                <a:cubicBezTo>
                  <a:pt x="0" y="74"/>
                  <a:pt x="0" y="74"/>
                  <a:pt x="0" y="74"/>
                </a:cubicBezTo>
                <a:cubicBezTo>
                  <a:pt x="0" y="86"/>
                  <a:pt x="10" y="96"/>
                  <a:pt x="22" y="96"/>
                </a:cubicBezTo>
                <a:cubicBezTo>
                  <a:pt x="40" y="96"/>
                  <a:pt x="40" y="96"/>
                  <a:pt x="40" y="96"/>
                </a:cubicBezTo>
                <a:cubicBezTo>
                  <a:pt x="40" y="96"/>
                  <a:pt x="40" y="96"/>
                  <a:pt x="40" y="96"/>
                </a:cubicBezTo>
                <a:cubicBezTo>
                  <a:pt x="42" y="96"/>
                  <a:pt x="44" y="94"/>
                  <a:pt x="44" y="92"/>
                </a:cubicBezTo>
                <a:cubicBezTo>
                  <a:pt x="44" y="89"/>
                  <a:pt x="42" y="88"/>
                  <a:pt x="40" y="88"/>
                </a:cubicBezTo>
                <a:cubicBezTo>
                  <a:pt x="24" y="88"/>
                  <a:pt x="24" y="88"/>
                  <a:pt x="24" y="88"/>
                </a:cubicBezTo>
                <a:cubicBezTo>
                  <a:pt x="15" y="88"/>
                  <a:pt x="8" y="81"/>
                  <a:pt x="8" y="72"/>
                </a:cubicBezTo>
                <a:cubicBezTo>
                  <a:pt x="8" y="63"/>
                  <a:pt x="15" y="56"/>
                  <a:pt x="23" y="56"/>
                </a:cubicBezTo>
                <a:cubicBezTo>
                  <a:pt x="21" y="53"/>
                  <a:pt x="20" y="49"/>
                  <a:pt x="20" y="46"/>
                </a:cubicBezTo>
                <a:cubicBezTo>
                  <a:pt x="20" y="36"/>
                  <a:pt x="28" y="28"/>
                  <a:pt x="38" y="28"/>
                </a:cubicBezTo>
                <a:cubicBezTo>
                  <a:pt x="42" y="28"/>
                  <a:pt x="45" y="29"/>
                  <a:pt x="48" y="31"/>
                </a:cubicBezTo>
                <a:cubicBezTo>
                  <a:pt x="51" y="18"/>
                  <a:pt x="62" y="8"/>
                  <a:pt x="76" y="8"/>
                </a:cubicBezTo>
                <a:cubicBezTo>
                  <a:pt x="91" y="8"/>
                  <a:pt x="104" y="20"/>
                  <a:pt x="104" y="36"/>
                </a:cubicBezTo>
                <a:cubicBezTo>
                  <a:pt x="104" y="40"/>
                  <a:pt x="103" y="44"/>
                  <a:pt x="101" y="48"/>
                </a:cubicBezTo>
                <a:cubicBezTo>
                  <a:pt x="112" y="48"/>
                  <a:pt x="120" y="57"/>
                  <a:pt x="120" y="68"/>
                </a:cubicBezTo>
                <a:cubicBezTo>
                  <a:pt x="120" y="79"/>
                  <a:pt x="111" y="88"/>
                  <a:pt x="100" y="88"/>
                </a:cubicBezTo>
                <a:cubicBezTo>
                  <a:pt x="96" y="88"/>
                  <a:pt x="96" y="88"/>
                  <a:pt x="96" y="88"/>
                </a:cubicBezTo>
                <a:cubicBezTo>
                  <a:pt x="94" y="88"/>
                  <a:pt x="92" y="89"/>
                  <a:pt x="92" y="92"/>
                </a:cubicBezTo>
                <a:cubicBezTo>
                  <a:pt x="92" y="94"/>
                  <a:pt x="94" y="96"/>
                  <a:pt x="96" y="96"/>
                </a:cubicBezTo>
                <a:cubicBezTo>
                  <a:pt x="96" y="96"/>
                  <a:pt x="96" y="96"/>
                  <a:pt x="96" y="96"/>
                </a:cubicBezTo>
                <a:cubicBezTo>
                  <a:pt x="98" y="96"/>
                  <a:pt x="98" y="96"/>
                  <a:pt x="98" y="96"/>
                </a:cubicBezTo>
                <a:cubicBezTo>
                  <a:pt x="113" y="96"/>
                  <a:pt x="127" y="84"/>
                  <a:pt x="127" y="69"/>
                </a:cubicBezTo>
                <a:cubicBezTo>
                  <a:pt x="128" y="57"/>
                  <a:pt x="121" y="47"/>
                  <a:pt x="111" y="42"/>
                </a:cubicBezTo>
                <a:close/>
              </a:path>
            </a:pathLst>
          </a:custGeom>
          <a:solidFill>
            <a:schemeClr val="accent6"/>
          </a:solidFill>
          <a:ln>
            <a:noFill/>
          </a:ln>
        </p:spPr>
        <p:txBody>
          <a:bodyPr vert="horz" wrap="square" lIns="91440" tIns="45720" rIns="91440" bIns="45720" numCol="1" anchor="t" anchorCtr="0" compatLnSpc="1"/>
          <a:lstStyle/>
          <a:p>
            <a:endParaRPr lang="zh-CN" altLang="en-US">
              <a:solidFill>
                <a:prstClr val="black"/>
              </a:solidFill>
              <a:latin typeface="DINOT-Bold"/>
            </a:endParaRPr>
          </a:p>
        </p:txBody>
      </p:sp>
      <p:grpSp>
        <p:nvGrpSpPr>
          <p:cNvPr id="14" name="组合 13"/>
          <p:cNvGrpSpPr/>
          <p:nvPr/>
        </p:nvGrpSpPr>
        <p:grpSpPr>
          <a:xfrm>
            <a:off x="808479" y="95307"/>
            <a:ext cx="4525833" cy="795245"/>
            <a:chOff x="584197" y="167167"/>
            <a:chExt cx="4525833" cy="795245"/>
          </a:xfrm>
        </p:grpSpPr>
        <p:sp>
          <p:nvSpPr>
            <p:cNvPr id="15" name="TextBox 9"/>
            <p:cNvSpPr txBox="1"/>
            <p:nvPr/>
          </p:nvSpPr>
          <p:spPr>
            <a:xfrm>
              <a:off x="598711" y="685413"/>
              <a:ext cx="4204063" cy="276999"/>
            </a:xfrm>
            <a:prstGeom prst="rect">
              <a:avLst/>
            </a:prstGeom>
            <a:noFill/>
          </p:spPr>
          <p:txBody>
            <a:bodyPr wrap="square">
              <a:spAutoFit/>
            </a:bodyPr>
            <a:lstStyle/>
            <a:p>
              <a:pPr algn="dist">
                <a:defRPr/>
              </a:pPr>
              <a:r>
                <a:rPr lang="en-US" altLang="ko-KR" sz="1200" dirty="0">
                  <a:solidFill>
                    <a:schemeClr val="tx1">
                      <a:lumMod val="75000"/>
                      <a:lumOff val="25000"/>
                    </a:schemeClr>
                  </a:solidFill>
                  <a:latin typeface="Arial" panose="020B0604020202020204" pitchFamily="34" charset="0"/>
                  <a:cs typeface="Arial" panose="020B0604020202020204" pitchFamily="34" charset="0"/>
                </a:rPr>
                <a:t>INSERT THE TITLE OF YOUR PRESENTATION HERE    </a:t>
              </a:r>
              <a:endParaRPr lang="en-US" altLang="ko-KR" sz="1200" dirty="0">
                <a:solidFill>
                  <a:schemeClr val="tx1">
                    <a:lumMod val="75000"/>
                    <a:lumOff val="25000"/>
                  </a:schemeClr>
                </a:solidFill>
                <a:latin typeface="Arial" panose="020B0604020202020204" pitchFamily="34" charset="0"/>
                <a:cs typeface="Arial" panose="020B0604020202020204" pitchFamily="34" charset="0"/>
              </a:endParaRPr>
            </a:p>
          </p:txBody>
        </p:sp>
        <p:sp>
          <p:nvSpPr>
            <p:cNvPr id="16" name="TextBox 1"/>
            <p:cNvSpPr txBox="1">
              <a:spLocks noChangeArrowheads="1"/>
            </p:cNvSpPr>
            <p:nvPr/>
          </p:nvSpPr>
          <p:spPr bwMode="auto">
            <a:xfrm>
              <a:off x="584197" y="167167"/>
              <a:ext cx="4525833" cy="584775"/>
            </a:xfrm>
            <a:prstGeom prst="rect">
              <a:avLst/>
            </a:prstGeom>
            <a:noFill/>
            <a:ln w="9525">
              <a:noFill/>
              <a:miter lim="800000"/>
            </a:ln>
          </p:spPr>
          <p:txBody>
            <a:bodyPr wrap="square">
              <a:spAutoFit/>
            </a:bodyPr>
            <a:lstStyle/>
            <a:p>
              <a:r>
                <a:rPr lang="zh-CN" altLang="en-US" sz="3200" b="1" dirty="0">
                  <a:solidFill>
                    <a:schemeClr val="accent6">
                      <a:lumMod val="50000"/>
                    </a:schemeClr>
                  </a:solidFill>
                  <a:latin typeface="+mj-ea"/>
                  <a:ea typeface="+mj-ea"/>
                  <a:cs typeface="Arial" panose="020B0604020202020204" pitchFamily="34" charset="0"/>
                </a:rPr>
                <a:t>单击此处添加文字标题</a:t>
              </a:r>
              <a:endParaRPr lang="en-US" altLang="ko-KR" sz="3200" b="1" dirty="0">
                <a:solidFill>
                  <a:schemeClr val="accent6">
                    <a:lumMod val="50000"/>
                  </a:schemeClr>
                </a:solidFill>
                <a:latin typeface="+mj-ea"/>
                <a:ea typeface="+mj-ea"/>
                <a:cs typeface="Arial" panose="020B0604020202020204" pitchFamily="34" charset="0"/>
              </a:endParaRPr>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par>
                                <p:cTn id="10" presetID="53" presetClass="entr" presetSubtype="16" fill="hold" grpId="0" nodeType="withEffect">
                                  <p:stCondLst>
                                    <p:cond delay="0"/>
                                  </p:stCondLst>
                                  <p:childTnLst>
                                    <p:set>
                                      <p:cBhvr>
                                        <p:cTn id="11" dur="1" fill="hold">
                                          <p:stCondLst>
                                            <p:cond delay="0"/>
                                          </p:stCondLst>
                                        </p:cTn>
                                        <p:tgtEl>
                                          <p:spTgt spid="17"/>
                                        </p:tgtEl>
                                        <p:attrNameLst>
                                          <p:attrName>style.visibility</p:attrName>
                                        </p:attrNameLst>
                                      </p:cBhvr>
                                      <p:to>
                                        <p:strVal val="visible"/>
                                      </p:to>
                                    </p:set>
                                    <p:anim calcmode="lin" valueType="num">
                                      <p:cBhvr>
                                        <p:cTn id="12" dur="500" fill="hold"/>
                                        <p:tgtEl>
                                          <p:spTgt spid="17"/>
                                        </p:tgtEl>
                                        <p:attrNameLst>
                                          <p:attrName>ppt_w</p:attrName>
                                        </p:attrNameLst>
                                      </p:cBhvr>
                                      <p:tavLst>
                                        <p:tav tm="0">
                                          <p:val>
                                            <p:fltVal val="0"/>
                                          </p:val>
                                        </p:tav>
                                        <p:tav tm="100000">
                                          <p:val>
                                            <p:strVal val="#ppt_w"/>
                                          </p:val>
                                        </p:tav>
                                      </p:tavLst>
                                    </p:anim>
                                    <p:anim calcmode="lin" valueType="num">
                                      <p:cBhvr>
                                        <p:cTn id="13" dur="500" fill="hold"/>
                                        <p:tgtEl>
                                          <p:spTgt spid="17"/>
                                        </p:tgtEl>
                                        <p:attrNameLst>
                                          <p:attrName>ppt_h</p:attrName>
                                        </p:attrNameLst>
                                      </p:cBhvr>
                                      <p:tavLst>
                                        <p:tav tm="0">
                                          <p:val>
                                            <p:fltVal val="0"/>
                                          </p:val>
                                        </p:tav>
                                        <p:tav tm="100000">
                                          <p:val>
                                            <p:strVal val="#ppt_h"/>
                                          </p:val>
                                        </p:tav>
                                      </p:tavLst>
                                    </p:anim>
                                    <p:animEffect transition="in" filter="fade">
                                      <p:cBhvr>
                                        <p:cTn id="14" dur="500"/>
                                        <p:tgtEl>
                                          <p:spTgt spid="17"/>
                                        </p:tgtEl>
                                      </p:cBhvr>
                                    </p:animEffect>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par>
                                <p:cTn id="19" presetID="22" presetClass="entr" presetSubtype="8" fill="hold" grpId="0" nodeType="with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wipe(left)">
                                      <p:cBhvr>
                                        <p:cTn id="21" dur="500"/>
                                        <p:tgtEl>
                                          <p:spTgt spid="5"/>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18"/>
                                        </p:tgtEl>
                                        <p:attrNameLst>
                                          <p:attrName>style.visibility</p:attrName>
                                        </p:attrNameLst>
                                      </p:cBhvr>
                                      <p:to>
                                        <p:strVal val="visible"/>
                                      </p:to>
                                    </p:set>
                                    <p:anim calcmode="lin" valueType="num">
                                      <p:cBhvr>
                                        <p:cTn id="24" dur="500" fill="hold"/>
                                        <p:tgtEl>
                                          <p:spTgt spid="18"/>
                                        </p:tgtEl>
                                        <p:attrNameLst>
                                          <p:attrName>ppt_w</p:attrName>
                                        </p:attrNameLst>
                                      </p:cBhvr>
                                      <p:tavLst>
                                        <p:tav tm="0">
                                          <p:val>
                                            <p:fltVal val="0"/>
                                          </p:val>
                                        </p:tav>
                                        <p:tav tm="100000">
                                          <p:val>
                                            <p:strVal val="#ppt_w"/>
                                          </p:val>
                                        </p:tav>
                                      </p:tavLst>
                                    </p:anim>
                                    <p:anim calcmode="lin" valueType="num">
                                      <p:cBhvr>
                                        <p:cTn id="25" dur="500" fill="hold"/>
                                        <p:tgtEl>
                                          <p:spTgt spid="18"/>
                                        </p:tgtEl>
                                        <p:attrNameLst>
                                          <p:attrName>ppt_h</p:attrName>
                                        </p:attrNameLst>
                                      </p:cBhvr>
                                      <p:tavLst>
                                        <p:tav tm="0">
                                          <p:val>
                                            <p:fltVal val="0"/>
                                          </p:val>
                                        </p:tav>
                                        <p:tav tm="100000">
                                          <p:val>
                                            <p:strVal val="#ppt_h"/>
                                          </p:val>
                                        </p:tav>
                                      </p:tavLst>
                                    </p:anim>
                                    <p:animEffect transition="in" filter="fade">
                                      <p:cBhvr>
                                        <p:cTn id="26" dur="500"/>
                                        <p:tgtEl>
                                          <p:spTgt spid="18"/>
                                        </p:tgtEl>
                                      </p:cBhvr>
                                    </p:animEffect>
                                  </p:childTnLst>
                                </p:cTn>
                              </p:par>
                            </p:childTnLst>
                          </p:cTn>
                        </p:par>
                        <p:par>
                          <p:cTn id="27" fill="hold">
                            <p:stCondLst>
                              <p:cond delay="1500"/>
                            </p:stCondLst>
                            <p:childTnLst>
                              <p:par>
                                <p:cTn id="28" presetID="22" presetClass="entr" presetSubtype="8" fill="hold" grpId="0" nodeType="after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wipe(left)">
                                      <p:cBhvr>
                                        <p:cTn id="30" dur="500"/>
                                        <p:tgtEl>
                                          <p:spTgt spid="10"/>
                                        </p:tgtEl>
                                      </p:cBhvr>
                                    </p:animEffect>
                                  </p:childTnLst>
                                </p:cTn>
                              </p:par>
                              <p:par>
                                <p:cTn id="31" presetID="22" presetClass="entr" presetSubtype="8" fill="hold" grpId="0" nodeType="with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wipe(left)">
                                      <p:cBhvr>
                                        <p:cTn id="3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9" grpId="0"/>
      <p:bldP spid="10" grpId="0" animBg="1"/>
      <p:bldP spid="13" grpId="0" animBg="1"/>
      <p:bldP spid="17" grpId="0" animBg="1"/>
      <p:bldP spid="18"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254430" y="2134282"/>
            <a:ext cx="3638939" cy="465137"/>
            <a:chOff x="5519215" y="2433639"/>
            <a:chExt cx="3638939" cy="465137"/>
          </a:xfrm>
        </p:grpSpPr>
        <p:sp>
          <p:nvSpPr>
            <p:cNvPr id="18" name="MH_Entry_1"/>
            <p:cNvSpPr/>
            <p:nvPr>
              <p:custDataLst>
                <p:tags r:id="rId1"/>
              </p:custDataLst>
            </p:nvPr>
          </p:nvSpPr>
          <p:spPr>
            <a:xfrm>
              <a:off x="5857137" y="2433639"/>
              <a:ext cx="3301017" cy="465137"/>
            </a:xfrm>
            <a:custGeom>
              <a:avLst/>
              <a:gdLst>
                <a:gd name="connsiteX0" fmla="*/ 0 w 3954840"/>
                <a:gd name="connsiteY0" fmla="*/ 0 h 557348"/>
                <a:gd name="connsiteX1" fmla="*/ 3835506 w 3954840"/>
                <a:gd name="connsiteY1" fmla="*/ 0 h 557348"/>
                <a:gd name="connsiteX2" fmla="*/ 3954840 w 3954840"/>
                <a:gd name="connsiteY2" fmla="*/ 92893 h 557348"/>
                <a:gd name="connsiteX3" fmla="*/ 3954840 w 3954840"/>
                <a:gd name="connsiteY3" fmla="*/ 464455 h 557348"/>
                <a:gd name="connsiteX4" fmla="*/ 3835506 w 3954840"/>
                <a:gd name="connsiteY4" fmla="*/ 557348 h 557348"/>
                <a:gd name="connsiteX5" fmla="*/ 0 w 3954840"/>
                <a:gd name="connsiteY5" fmla="*/ 557348 h 557348"/>
                <a:gd name="connsiteX6" fmla="*/ 45938 w 3954840"/>
                <a:gd name="connsiteY6" fmla="*/ 532414 h 557348"/>
                <a:gd name="connsiteX7" fmla="*/ 180850 w 3954840"/>
                <a:gd name="connsiteY7" fmla="*/ 278674 h 557348"/>
                <a:gd name="connsiteX8" fmla="*/ 45938 w 3954840"/>
                <a:gd name="connsiteY8" fmla="*/ 24934 h 5573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54840" h="557348">
                  <a:moveTo>
                    <a:pt x="0" y="0"/>
                  </a:moveTo>
                  <a:lnTo>
                    <a:pt x="3835506" y="0"/>
                  </a:lnTo>
                  <a:cubicBezTo>
                    <a:pt x="3901412" y="0"/>
                    <a:pt x="3954840" y="41590"/>
                    <a:pt x="3954840" y="92893"/>
                  </a:cubicBezTo>
                  <a:lnTo>
                    <a:pt x="3954840" y="464455"/>
                  </a:lnTo>
                  <a:cubicBezTo>
                    <a:pt x="3954840" y="515758"/>
                    <a:pt x="3901412" y="557348"/>
                    <a:pt x="3835506" y="557348"/>
                  </a:cubicBezTo>
                  <a:lnTo>
                    <a:pt x="0" y="557348"/>
                  </a:lnTo>
                  <a:lnTo>
                    <a:pt x="45938" y="532414"/>
                  </a:lnTo>
                  <a:cubicBezTo>
                    <a:pt x="127334" y="477424"/>
                    <a:pt x="180850" y="384299"/>
                    <a:pt x="180850" y="278674"/>
                  </a:cubicBezTo>
                  <a:cubicBezTo>
                    <a:pt x="180850" y="173050"/>
                    <a:pt x="127334" y="79925"/>
                    <a:pt x="45938" y="24934"/>
                  </a:cubicBezTo>
                  <a:close/>
                </a:path>
              </a:pathLst>
            </a:custGeom>
            <a:solidFill>
              <a:schemeClr val="accent1"/>
            </a:solidFill>
            <a:ln w="12700" cap="flat" cmpd="sng" algn="ctr">
              <a:noFill/>
              <a:prstDash val="solid"/>
              <a:miter lim="800000"/>
            </a:ln>
            <a:effectLst/>
          </p:spPr>
          <p:txBody>
            <a:bodyPr wrap="square" lIns="180000" tIns="36000" rIns="36000" bIns="36000" anchor="ctr">
              <a:normAutofit/>
            </a:bodyPr>
            <a:lstStyle/>
            <a:p>
              <a:pPr algn="ctr">
                <a:defRPr/>
              </a:pPr>
              <a:r>
                <a:rPr lang="zh-CN" altLang="en-US" sz="2000" kern="0" dirty="0">
                  <a:solidFill>
                    <a:srgbClr val="FFFFFF"/>
                  </a:solidFill>
                  <a:latin typeface="+mn-ea"/>
                </a:rPr>
                <a:t>请在此处输入</a:t>
              </a:r>
              <a:r>
                <a:rPr lang="zh-CN" altLang="en-US" sz="2000" kern="0">
                  <a:solidFill>
                    <a:srgbClr val="FFFFFF"/>
                  </a:solidFill>
                  <a:latin typeface="+mn-ea"/>
                </a:rPr>
                <a:t>您的标题</a:t>
              </a:r>
              <a:endParaRPr lang="zh-CN" altLang="en-US" sz="1400" kern="0" dirty="0">
                <a:solidFill>
                  <a:srgbClr val="FFFFFF"/>
                </a:solidFill>
                <a:latin typeface="+mn-ea"/>
              </a:endParaRPr>
            </a:p>
          </p:txBody>
        </p:sp>
        <p:sp>
          <p:nvSpPr>
            <p:cNvPr id="19" name="MH_Number_1"/>
            <p:cNvSpPr/>
            <p:nvPr>
              <p:custDataLst>
                <p:tags r:id="rId2"/>
              </p:custDataLst>
            </p:nvPr>
          </p:nvSpPr>
          <p:spPr>
            <a:xfrm>
              <a:off x="5519215" y="2462793"/>
              <a:ext cx="406830" cy="406829"/>
            </a:xfrm>
            <a:prstGeom prst="ellipse">
              <a:avLst/>
            </a:prstGeom>
            <a:solidFill>
              <a:schemeClr val="accent1"/>
            </a:solidFill>
            <a:ln w="12700" cap="flat" cmpd="sng" algn="ctr">
              <a:noFill/>
              <a:prstDash val="solid"/>
              <a:miter lim="800000"/>
            </a:ln>
            <a:effectLst/>
          </p:spPr>
          <p:txBody>
            <a:bodyPr anchor="ctr"/>
            <a:lstStyle/>
            <a:p>
              <a:pPr algn="ctr">
                <a:defRPr/>
              </a:pPr>
              <a:r>
                <a:rPr lang="en-US" altLang="zh-CN" sz="2400" kern="0" dirty="0">
                  <a:solidFill>
                    <a:srgbClr val="FFFFFF"/>
                  </a:solidFill>
                  <a:ea typeface="幼圆"/>
                </a:rPr>
                <a:t>1</a:t>
              </a:r>
              <a:endParaRPr lang="zh-CN" altLang="en-US" sz="2400" kern="0" dirty="0">
                <a:solidFill>
                  <a:srgbClr val="FFFFFF"/>
                </a:solidFill>
                <a:ea typeface="幼圆"/>
              </a:endParaRPr>
            </a:p>
          </p:txBody>
        </p:sp>
      </p:grpSp>
      <p:grpSp>
        <p:nvGrpSpPr>
          <p:cNvPr id="3" name="组合 2"/>
          <p:cNvGrpSpPr/>
          <p:nvPr/>
        </p:nvGrpSpPr>
        <p:grpSpPr>
          <a:xfrm>
            <a:off x="5254430" y="2994742"/>
            <a:ext cx="3638939" cy="465137"/>
            <a:chOff x="5519215" y="3294099"/>
            <a:chExt cx="3638939" cy="465137"/>
          </a:xfrm>
        </p:grpSpPr>
        <p:sp>
          <p:nvSpPr>
            <p:cNvPr id="51" name="MH_Entry_2"/>
            <p:cNvSpPr/>
            <p:nvPr>
              <p:custDataLst>
                <p:tags r:id="rId3"/>
              </p:custDataLst>
            </p:nvPr>
          </p:nvSpPr>
          <p:spPr>
            <a:xfrm>
              <a:off x="5857137" y="3294099"/>
              <a:ext cx="3301017" cy="465137"/>
            </a:xfrm>
            <a:custGeom>
              <a:avLst/>
              <a:gdLst>
                <a:gd name="connsiteX0" fmla="*/ 0 w 3954840"/>
                <a:gd name="connsiteY0" fmla="*/ 0 h 557348"/>
                <a:gd name="connsiteX1" fmla="*/ 3835506 w 3954840"/>
                <a:gd name="connsiteY1" fmla="*/ 0 h 557348"/>
                <a:gd name="connsiteX2" fmla="*/ 3954840 w 3954840"/>
                <a:gd name="connsiteY2" fmla="*/ 92893 h 557348"/>
                <a:gd name="connsiteX3" fmla="*/ 3954840 w 3954840"/>
                <a:gd name="connsiteY3" fmla="*/ 464455 h 557348"/>
                <a:gd name="connsiteX4" fmla="*/ 3835506 w 3954840"/>
                <a:gd name="connsiteY4" fmla="*/ 557348 h 557348"/>
                <a:gd name="connsiteX5" fmla="*/ 0 w 3954840"/>
                <a:gd name="connsiteY5" fmla="*/ 557348 h 557348"/>
                <a:gd name="connsiteX6" fmla="*/ 45938 w 3954840"/>
                <a:gd name="connsiteY6" fmla="*/ 532414 h 557348"/>
                <a:gd name="connsiteX7" fmla="*/ 180850 w 3954840"/>
                <a:gd name="connsiteY7" fmla="*/ 278674 h 557348"/>
                <a:gd name="connsiteX8" fmla="*/ 45938 w 3954840"/>
                <a:gd name="connsiteY8" fmla="*/ 24934 h 5573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54840" h="557348">
                  <a:moveTo>
                    <a:pt x="0" y="0"/>
                  </a:moveTo>
                  <a:lnTo>
                    <a:pt x="3835506" y="0"/>
                  </a:lnTo>
                  <a:cubicBezTo>
                    <a:pt x="3901412" y="0"/>
                    <a:pt x="3954840" y="41590"/>
                    <a:pt x="3954840" y="92893"/>
                  </a:cubicBezTo>
                  <a:lnTo>
                    <a:pt x="3954840" y="464455"/>
                  </a:lnTo>
                  <a:cubicBezTo>
                    <a:pt x="3954840" y="515758"/>
                    <a:pt x="3901412" y="557348"/>
                    <a:pt x="3835506" y="557348"/>
                  </a:cubicBezTo>
                  <a:lnTo>
                    <a:pt x="0" y="557348"/>
                  </a:lnTo>
                  <a:lnTo>
                    <a:pt x="45938" y="532414"/>
                  </a:lnTo>
                  <a:cubicBezTo>
                    <a:pt x="127334" y="477424"/>
                    <a:pt x="180850" y="384299"/>
                    <a:pt x="180850" y="278674"/>
                  </a:cubicBezTo>
                  <a:cubicBezTo>
                    <a:pt x="180850" y="173050"/>
                    <a:pt x="127334" y="79925"/>
                    <a:pt x="45938" y="24934"/>
                  </a:cubicBezTo>
                  <a:close/>
                </a:path>
              </a:pathLst>
            </a:custGeom>
            <a:solidFill>
              <a:schemeClr val="accent1"/>
            </a:solidFill>
            <a:ln w="12700" cap="flat" cmpd="sng" algn="ctr">
              <a:noFill/>
              <a:prstDash val="solid"/>
              <a:miter lim="800000"/>
            </a:ln>
            <a:effectLst/>
          </p:spPr>
          <p:txBody>
            <a:bodyPr wrap="square" lIns="180000" tIns="36000" rIns="36000" bIns="36000" anchor="ctr">
              <a:normAutofit/>
            </a:bodyPr>
            <a:lstStyle/>
            <a:p>
              <a:pPr algn="ctr">
                <a:defRPr/>
              </a:pPr>
              <a:r>
                <a:rPr lang="zh-CN" altLang="en-US" sz="2000" kern="0" dirty="0">
                  <a:solidFill>
                    <a:srgbClr val="FFFFFF"/>
                  </a:solidFill>
                  <a:latin typeface="+mn-ea"/>
                </a:rPr>
                <a:t>请在此处输入</a:t>
              </a:r>
              <a:r>
                <a:rPr lang="zh-CN" altLang="en-US" sz="2000" kern="0">
                  <a:solidFill>
                    <a:srgbClr val="FFFFFF"/>
                  </a:solidFill>
                  <a:latin typeface="+mn-ea"/>
                </a:rPr>
                <a:t>您的标题</a:t>
              </a:r>
              <a:endParaRPr lang="zh-CN" altLang="en-US" sz="1400" kern="0" dirty="0">
                <a:solidFill>
                  <a:srgbClr val="FFFFFF"/>
                </a:solidFill>
                <a:latin typeface="+mn-ea"/>
              </a:endParaRPr>
            </a:p>
          </p:txBody>
        </p:sp>
        <p:sp>
          <p:nvSpPr>
            <p:cNvPr id="52" name="MH_Number_2"/>
            <p:cNvSpPr/>
            <p:nvPr>
              <p:custDataLst>
                <p:tags r:id="rId4"/>
              </p:custDataLst>
            </p:nvPr>
          </p:nvSpPr>
          <p:spPr>
            <a:xfrm>
              <a:off x="5519215" y="3323253"/>
              <a:ext cx="406830" cy="406829"/>
            </a:xfrm>
            <a:prstGeom prst="ellipse">
              <a:avLst/>
            </a:prstGeom>
            <a:solidFill>
              <a:schemeClr val="accent1"/>
            </a:solidFill>
            <a:ln w="12700" cap="flat" cmpd="sng" algn="ctr">
              <a:noFill/>
              <a:prstDash val="solid"/>
              <a:miter lim="800000"/>
            </a:ln>
            <a:effectLst/>
          </p:spPr>
          <p:txBody>
            <a:bodyPr anchor="ctr"/>
            <a:lstStyle/>
            <a:p>
              <a:pPr algn="ctr">
                <a:defRPr/>
              </a:pPr>
              <a:r>
                <a:rPr lang="en-US" altLang="zh-CN" sz="2400" kern="0">
                  <a:solidFill>
                    <a:srgbClr val="FFFFFF"/>
                  </a:solidFill>
                  <a:ea typeface="幼圆"/>
                </a:rPr>
                <a:t>2</a:t>
              </a:r>
              <a:endParaRPr lang="zh-CN" altLang="en-US" sz="2400" kern="0" dirty="0">
                <a:solidFill>
                  <a:srgbClr val="FFFFFF"/>
                </a:solidFill>
                <a:ea typeface="幼圆"/>
              </a:endParaRPr>
            </a:p>
          </p:txBody>
        </p:sp>
      </p:grpSp>
      <p:grpSp>
        <p:nvGrpSpPr>
          <p:cNvPr id="4" name="组合 3"/>
          <p:cNvGrpSpPr/>
          <p:nvPr/>
        </p:nvGrpSpPr>
        <p:grpSpPr>
          <a:xfrm>
            <a:off x="5254430" y="3855202"/>
            <a:ext cx="3638939" cy="465137"/>
            <a:chOff x="5519215" y="4154559"/>
            <a:chExt cx="3638939" cy="465137"/>
          </a:xfrm>
        </p:grpSpPr>
        <p:sp>
          <p:nvSpPr>
            <p:cNvPr id="54" name="MH_Entry_3"/>
            <p:cNvSpPr/>
            <p:nvPr>
              <p:custDataLst>
                <p:tags r:id="rId5"/>
              </p:custDataLst>
            </p:nvPr>
          </p:nvSpPr>
          <p:spPr>
            <a:xfrm>
              <a:off x="5857137" y="4154559"/>
              <a:ext cx="3301017" cy="465137"/>
            </a:xfrm>
            <a:custGeom>
              <a:avLst/>
              <a:gdLst>
                <a:gd name="connsiteX0" fmla="*/ 0 w 3954840"/>
                <a:gd name="connsiteY0" fmla="*/ 0 h 557348"/>
                <a:gd name="connsiteX1" fmla="*/ 3835506 w 3954840"/>
                <a:gd name="connsiteY1" fmla="*/ 0 h 557348"/>
                <a:gd name="connsiteX2" fmla="*/ 3954840 w 3954840"/>
                <a:gd name="connsiteY2" fmla="*/ 92893 h 557348"/>
                <a:gd name="connsiteX3" fmla="*/ 3954840 w 3954840"/>
                <a:gd name="connsiteY3" fmla="*/ 464455 h 557348"/>
                <a:gd name="connsiteX4" fmla="*/ 3835506 w 3954840"/>
                <a:gd name="connsiteY4" fmla="*/ 557348 h 557348"/>
                <a:gd name="connsiteX5" fmla="*/ 0 w 3954840"/>
                <a:gd name="connsiteY5" fmla="*/ 557348 h 557348"/>
                <a:gd name="connsiteX6" fmla="*/ 45938 w 3954840"/>
                <a:gd name="connsiteY6" fmla="*/ 532414 h 557348"/>
                <a:gd name="connsiteX7" fmla="*/ 180850 w 3954840"/>
                <a:gd name="connsiteY7" fmla="*/ 278674 h 557348"/>
                <a:gd name="connsiteX8" fmla="*/ 45938 w 3954840"/>
                <a:gd name="connsiteY8" fmla="*/ 24934 h 5573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54840" h="557348">
                  <a:moveTo>
                    <a:pt x="0" y="0"/>
                  </a:moveTo>
                  <a:lnTo>
                    <a:pt x="3835506" y="0"/>
                  </a:lnTo>
                  <a:cubicBezTo>
                    <a:pt x="3901412" y="0"/>
                    <a:pt x="3954840" y="41590"/>
                    <a:pt x="3954840" y="92893"/>
                  </a:cubicBezTo>
                  <a:lnTo>
                    <a:pt x="3954840" y="464455"/>
                  </a:lnTo>
                  <a:cubicBezTo>
                    <a:pt x="3954840" y="515758"/>
                    <a:pt x="3901412" y="557348"/>
                    <a:pt x="3835506" y="557348"/>
                  </a:cubicBezTo>
                  <a:lnTo>
                    <a:pt x="0" y="557348"/>
                  </a:lnTo>
                  <a:lnTo>
                    <a:pt x="45938" y="532414"/>
                  </a:lnTo>
                  <a:cubicBezTo>
                    <a:pt x="127334" y="477424"/>
                    <a:pt x="180850" y="384299"/>
                    <a:pt x="180850" y="278674"/>
                  </a:cubicBezTo>
                  <a:cubicBezTo>
                    <a:pt x="180850" y="173050"/>
                    <a:pt x="127334" y="79925"/>
                    <a:pt x="45938" y="24934"/>
                  </a:cubicBezTo>
                  <a:close/>
                </a:path>
              </a:pathLst>
            </a:custGeom>
            <a:solidFill>
              <a:schemeClr val="accent1"/>
            </a:solidFill>
            <a:ln w="12700" cap="flat" cmpd="sng" algn="ctr">
              <a:noFill/>
              <a:prstDash val="solid"/>
              <a:miter lim="800000"/>
            </a:ln>
            <a:effectLst/>
          </p:spPr>
          <p:txBody>
            <a:bodyPr wrap="square" lIns="180000" tIns="36000" rIns="36000" bIns="36000" anchor="ctr">
              <a:normAutofit/>
            </a:bodyPr>
            <a:lstStyle/>
            <a:p>
              <a:pPr algn="ctr">
                <a:defRPr/>
              </a:pPr>
              <a:r>
                <a:rPr lang="zh-CN" altLang="en-US" sz="2000" kern="0" dirty="0">
                  <a:solidFill>
                    <a:srgbClr val="FFFFFF"/>
                  </a:solidFill>
                  <a:latin typeface="+mn-ea"/>
                </a:rPr>
                <a:t>请在此处输入</a:t>
              </a:r>
              <a:r>
                <a:rPr lang="zh-CN" altLang="en-US" sz="2000" kern="0">
                  <a:solidFill>
                    <a:srgbClr val="FFFFFF"/>
                  </a:solidFill>
                  <a:latin typeface="+mn-ea"/>
                </a:rPr>
                <a:t>您的标题</a:t>
              </a:r>
              <a:endParaRPr lang="zh-CN" altLang="en-US" sz="1400" kern="0" dirty="0">
                <a:solidFill>
                  <a:srgbClr val="FFFFFF"/>
                </a:solidFill>
                <a:latin typeface="+mn-ea"/>
              </a:endParaRPr>
            </a:p>
          </p:txBody>
        </p:sp>
        <p:sp>
          <p:nvSpPr>
            <p:cNvPr id="55" name="MH_Number_3"/>
            <p:cNvSpPr/>
            <p:nvPr>
              <p:custDataLst>
                <p:tags r:id="rId6"/>
              </p:custDataLst>
            </p:nvPr>
          </p:nvSpPr>
          <p:spPr>
            <a:xfrm>
              <a:off x="5519215" y="4183713"/>
              <a:ext cx="406830" cy="406829"/>
            </a:xfrm>
            <a:prstGeom prst="ellipse">
              <a:avLst/>
            </a:prstGeom>
            <a:solidFill>
              <a:schemeClr val="accent1"/>
            </a:solidFill>
            <a:ln w="12700" cap="flat" cmpd="sng" algn="ctr">
              <a:noFill/>
              <a:prstDash val="solid"/>
              <a:miter lim="800000"/>
            </a:ln>
            <a:effectLst/>
          </p:spPr>
          <p:txBody>
            <a:bodyPr anchor="ctr"/>
            <a:lstStyle/>
            <a:p>
              <a:pPr algn="ctr">
                <a:defRPr/>
              </a:pPr>
              <a:r>
                <a:rPr lang="en-US" altLang="zh-CN" sz="2400" kern="0">
                  <a:solidFill>
                    <a:srgbClr val="FFFFFF"/>
                  </a:solidFill>
                  <a:ea typeface="幼圆"/>
                </a:rPr>
                <a:t>3</a:t>
              </a:r>
              <a:endParaRPr lang="zh-CN" altLang="en-US" sz="2400" kern="0" dirty="0">
                <a:solidFill>
                  <a:srgbClr val="FFFFFF"/>
                </a:solidFill>
                <a:ea typeface="幼圆"/>
              </a:endParaRPr>
            </a:p>
          </p:txBody>
        </p:sp>
      </p:grpSp>
      <p:grpSp>
        <p:nvGrpSpPr>
          <p:cNvPr id="5" name="组合 4"/>
          <p:cNvGrpSpPr/>
          <p:nvPr/>
        </p:nvGrpSpPr>
        <p:grpSpPr>
          <a:xfrm>
            <a:off x="5254430" y="4715662"/>
            <a:ext cx="3638939" cy="465137"/>
            <a:chOff x="5519215" y="5015019"/>
            <a:chExt cx="3638939" cy="465137"/>
          </a:xfrm>
        </p:grpSpPr>
        <p:sp>
          <p:nvSpPr>
            <p:cNvPr id="57" name="MH_Entry_4"/>
            <p:cNvSpPr/>
            <p:nvPr>
              <p:custDataLst>
                <p:tags r:id="rId7"/>
              </p:custDataLst>
            </p:nvPr>
          </p:nvSpPr>
          <p:spPr>
            <a:xfrm>
              <a:off x="5857137" y="5015019"/>
              <a:ext cx="3301017" cy="465137"/>
            </a:xfrm>
            <a:custGeom>
              <a:avLst/>
              <a:gdLst>
                <a:gd name="connsiteX0" fmla="*/ 0 w 3954840"/>
                <a:gd name="connsiteY0" fmla="*/ 0 h 557348"/>
                <a:gd name="connsiteX1" fmla="*/ 3835506 w 3954840"/>
                <a:gd name="connsiteY1" fmla="*/ 0 h 557348"/>
                <a:gd name="connsiteX2" fmla="*/ 3954840 w 3954840"/>
                <a:gd name="connsiteY2" fmla="*/ 92893 h 557348"/>
                <a:gd name="connsiteX3" fmla="*/ 3954840 w 3954840"/>
                <a:gd name="connsiteY3" fmla="*/ 464455 h 557348"/>
                <a:gd name="connsiteX4" fmla="*/ 3835506 w 3954840"/>
                <a:gd name="connsiteY4" fmla="*/ 557348 h 557348"/>
                <a:gd name="connsiteX5" fmla="*/ 0 w 3954840"/>
                <a:gd name="connsiteY5" fmla="*/ 557348 h 557348"/>
                <a:gd name="connsiteX6" fmla="*/ 45938 w 3954840"/>
                <a:gd name="connsiteY6" fmla="*/ 532414 h 557348"/>
                <a:gd name="connsiteX7" fmla="*/ 180850 w 3954840"/>
                <a:gd name="connsiteY7" fmla="*/ 278674 h 557348"/>
                <a:gd name="connsiteX8" fmla="*/ 45938 w 3954840"/>
                <a:gd name="connsiteY8" fmla="*/ 24934 h 5573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54840" h="557348">
                  <a:moveTo>
                    <a:pt x="0" y="0"/>
                  </a:moveTo>
                  <a:lnTo>
                    <a:pt x="3835506" y="0"/>
                  </a:lnTo>
                  <a:cubicBezTo>
                    <a:pt x="3901412" y="0"/>
                    <a:pt x="3954840" y="41590"/>
                    <a:pt x="3954840" y="92893"/>
                  </a:cubicBezTo>
                  <a:lnTo>
                    <a:pt x="3954840" y="464455"/>
                  </a:lnTo>
                  <a:cubicBezTo>
                    <a:pt x="3954840" y="515758"/>
                    <a:pt x="3901412" y="557348"/>
                    <a:pt x="3835506" y="557348"/>
                  </a:cubicBezTo>
                  <a:lnTo>
                    <a:pt x="0" y="557348"/>
                  </a:lnTo>
                  <a:lnTo>
                    <a:pt x="45938" y="532414"/>
                  </a:lnTo>
                  <a:cubicBezTo>
                    <a:pt x="127334" y="477424"/>
                    <a:pt x="180850" y="384299"/>
                    <a:pt x="180850" y="278674"/>
                  </a:cubicBezTo>
                  <a:cubicBezTo>
                    <a:pt x="180850" y="173050"/>
                    <a:pt x="127334" y="79925"/>
                    <a:pt x="45938" y="24934"/>
                  </a:cubicBezTo>
                  <a:close/>
                </a:path>
              </a:pathLst>
            </a:custGeom>
            <a:solidFill>
              <a:schemeClr val="accent1"/>
            </a:solidFill>
            <a:ln w="12700" cap="flat" cmpd="sng" algn="ctr">
              <a:noFill/>
              <a:prstDash val="solid"/>
              <a:miter lim="800000"/>
            </a:ln>
            <a:effectLst/>
          </p:spPr>
          <p:txBody>
            <a:bodyPr wrap="square" lIns="180000" tIns="36000" rIns="36000" bIns="36000" anchor="ctr">
              <a:normAutofit/>
            </a:bodyPr>
            <a:lstStyle/>
            <a:p>
              <a:pPr algn="ctr">
                <a:defRPr/>
              </a:pPr>
              <a:r>
                <a:rPr lang="zh-CN" altLang="en-US" sz="2000" kern="0" dirty="0">
                  <a:solidFill>
                    <a:srgbClr val="FFFFFF"/>
                  </a:solidFill>
                  <a:latin typeface="+mn-ea"/>
                </a:rPr>
                <a:t>请在此处输入</a:t>
              </a:r>
              <a:r>
                <a:rPr lang="zh-CN" altLang="en-US" sz="2000" kern="0">
                  <a:solidFill>
                    <a:srgbClr val="FFFFFF"/>
                  </a:solidFill>
                  <a:latin typeface="+mn-ea"/>
                </a:rPr>
                <a:t>您的标题</a:t>
              </a:r>
              <a:endParaRPr lang="zh-CN" altLang="en-US" sz="1400" kern="0" dirty="0">
                <a:solidFill>
                  <a:srgbClr val="FFFFFF"/>
                </a:solidFill>
                <a:latin typeface="+mn-ea"/>
              </a:endParaRPr>
            </a:p>
          </p:txBody>
        </p:sp>
        <p:sp>
          <p:nvSpPr>
            <p:cNvPr id="58" name="MH_Number_4"/>
            <p:cNvSpPr/>
            <p:nvPr>
              <p:custDataLst>
                <p:tags r:id="rId8"/>
              </p:custDataLst>
            </p:nvPr>
          </p:nvSpPr>
          <p:spPr>
            <a:xfrm>
              <a:off x="5519215" y="5044173"/>
              <a:ext cx="406830" cy="406829"/>
            </a:xfrm>
            <a:prstGeom prst="ellipse">
              <a:avLst/>
            </a:prstGeom>
            <a:solidFill>
              <a:schemeClr val="accent1"/>
            </a:solidFill>
            <a:ln w="12700" cap="flat" cmpd="sng" algn="ctr">
              <a:noFill/>
              <a:prstDash val="solid"/>
              <a:miter lim="800000"/>
            </a:ln>
            <a:effectLst/>
          </p:spPr>
          <p:txBody>
            <a:bodyPr anchor="ctr"/>
            <a:lstStyle/>
            <a:p>
              <a:pPr algn="ctr">
                <a:defRPr/>
              </a:pPr>
              <a:r>
                <a:rPr lang="en-US" altLang="zh-CN" sz="2400" kern="0">
                  <a:solidFill>
                    <a:srgbClr val="FFFFFF"/>
                  </a:solidFill>
                  <a:ea typeface="幼圆"/>
                </a:rPr>
                <a:t>4</a:t>
              </a:r>
              <a:endParaRPr lang="zh-CN" altLang="en-US" sz="2400" kern="0" dirty="0">
                <a:solidFill>
                  <a:srgbClr val="FFFFFF"/>
                </a:solidFill>
                <a:ea typeface="幼圆"/>
              </a:endParaRPr>
            </a:p>
          </p:txBody>
        </p:sp>
      </p:grpSp>
      <p:sp>
        <p:nvSpPr>
          <p:cNvPr id="27" name="MH_Others_1"/>
          <p:cNvSpPr txBox="1"/>
          <p:nvPr>
            <p:custDataLst>
              <p:tags r:id="rId9"/>
            </p:custDataLst>
          </p:nvPr>
        </p:nvSpPr>
        <p:spPr>
          <a:xfrm>
            <a:off x="2411413" y="217555"/>
            <a:ext cx="3516086" cy="1492250"/>
          </a:xfrm>
          <a:prstGeom prst="rect">
            <a:avLst/>
          </a:prstGeom>
          <a:noFill/>
        </p:spPr>
        <p:txBody>
          <a:bodyPr anchor="ctr"/>
          <a:lstStyle/>
          <a:p>
            <a:pPr>
              <a:defRPr/>
            </a:pPr>
            <a:r>
              <a:rPr lang="en-US" altLang="zh-CN" sz="9600" spc="400" dirty="0">
                <a:solidFill>
                  <a:schemeClr val="tx1">
                    <a:lumMod val="65000"/>
                    <a:lumOff val="35000"/>
                  </a:schemeClr>
                </a:solidFill>
                <a:latin typeface="Broadway" panose="04040905080B02020502" pitchFamily="82" charset="0"/>
                <a:ea typeface="华文中宋" panose="02010600040101010101" pitchFamily="2" charset="-122"/>
              </a:rPr>
              <a:t>C</a:t>
            </a:r>
            <a:r>
              <a:rPr lang="en-US" altLang="zh-CN" sz="2800" spc="400" dirty="0">
                <a:solidFill>
                  <a:schemeClr val="tx1">
                    <a:lumMod val="65000"/>
                    <a:lumOff val="35000"/>
                  </a:schemeClr>
                </a:solidFill>
                <a:latin typeface="Broadway" panose="04040905080B02020502" pitchFamily="82" charset="0"/>
                <a:ea typeface="华文中宋" panose="02010600040101010101" pitchFamily="2" charset="-122"/>
              </a:rPr>
              <a:t>ONTENTS</a:t>
            </a:r>
            <a:endParaRPr lang="zh-CN" altLang="en-US" sz="5400" spc="400" dirty="0">
              <a:solidFill>
                <a:schemeClr val="tx1">
                  <a:lumMod val="65000"/>
                  <a:lumOff val="35000"/>
                </a:schemeClr>
              </a:solidFill>
              <a:latin typeface="Broadway" panose="04040905080B02020502" pitchFamily="82" charset="0"/>
              <a:ea typeface="华文中宋" panose="02010600040101010101" pitchFamily="2" charset="-122"/>
            </a:endParaRPr>
          </a:p>
        </p:txBody>
      </p:sp>
      <p:sp>
        <p:nvSpPr>
          <p:cNvPr id="28" name="MH_Others_2"/>
          <p:cNvSpPr txBox="1">
            <a:spLocks noChangeArrowheads="1"/>
          </p:cNvSpPr>
          <p:nvPr>
            <p:custDataLst>
              <p:tags r:id="rId10"/>
            </p:custDataLst>
          </p:nvPr>
        </p:nvSpPr>
        <p:spPr bwMode="auto">
          <a:xfrm>
            <a:off x="3327766" y="492720"/>
            <a:ext cx="1227704" cy="636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3600" dirty="0">
                <a:solidFill>
                  <a:schemeClr val="tx1">
                    <a:lumMod val="65000"/>
                    <a:lumOff val="35000"/>
                  </a:schemeClr>
                </a:solidFill>
                <a:latin typeface="华文琥珀" panose="02010800040101010101" pitchFamily="2" charset="-122"/>
                <a:ea typeface="华文琥珀" panose="02010800040101010101" pitchFamily="2" charset="-122"/>
              </a:rPr>
              <a:t>目录</a:t>
            </a:r>
            <a:endParaRPr lang="zh-CN" altLang="en-US" sz="3600" dirty="0">
              <a:solidFill>
                <a:schemeClr val="tx1">
                  <a:lumMod val="65000"/>
                  <a:lumOff val="35000"/>
                </a:schemeClr>
              </a:solidFill>
              <a:latin typeface="华文琥珀" panose="02010800040101010101" pitchFamily="2" charset="-122"/>
              <a:ea typeface="华文琥珀" panose="02010800040101010101" pitchFamily="2" charset="-122"/>
            </a:endParaRPr>
          </a:p>
        </p:txBody>
      </p:sp>
    </p:spTree>
    <p:custDataLst>
      <p:tags r:id="rId11"/>
    </p:custData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750" fill="hold"/>
                                        <p:tgtEl>
                                          <p:spTgt spid="2"/>
                                        </p:tgtEl>
                                        <p:attrNameLst>
                                          <p:attrName>ppt_x</p:attrName>
                                        </p:attrNameLst>
                                      </p:cBhvr>
                                      <p:tavLst>
                                        <p:tav tm="0">
                                          <p:val>
                                            <p:strVal val="1+#ppt_w/2"/>
                                          </p:val>
                                        </p:tav>
                                        <p:tav tm="100000">
                                          <p:val>
                                            <p:strVal val="#ppt_x"/>
                                          </p:val>
                                        </p:tav>
                                      </p:tavLst>
                                    </p:anim>
                                    <p:anim calcmode="lin" valueType="num">
                                      <p:cBhvr additive="base">
                                        <p:cTn id="8" dur="750" fill="hold"/>
                                        <p:tgtEl>
                                          <p:spTgt spid="2"/>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25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750" fill="hold"/>
                                        <p:tgtEl>
                                          <p:spTgt spid="3"/>
                                        </p:tgtEl>
                                        <p:attrNameLst>
                                          <p:attrName>ppt_x</p:attrName>
                                        </p:attrNameLst>
                                      </p:cBhvr>
                                      <p:tavLst>
                                        <p:tav tm="0">
                                          <p:val>
                                            <p:strVal val="1+#ppt_w/2"/>
                                          </p:val>
                                        </p:tav>
                                        <p:tav tm="100000">
                                          <p:val>
                                            <p:strVal val="#ppt_x"/>
                                          </p:val>
                                        </p:tav>
                                      </p:tavLst>
                                    </p:anim>
                                    <p:anim calcmode="lin" valueType="num">
                                      <p:cBhvr additive="base">
                                        <p:cTn id="12" dur="75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50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750" fill="hold"/>
                                        <p:tgtEl>
                                          <p:spTgt spid="4"/>
                                        </p:tgtEl>
                                        <p:attrNameLst>
                                          <p:attrName>ppt_x</p:attrName>
                                        </p:attrNameLst>
                                      </p:cBhvr>
                                      <p:tavLst>
                                        <p:tav tm="0">
                                          <p:val>
                                            <p:strVal val="1+#ppt_w/2"/>
                                          </p:val>
                                        </p:tav>
                                        <p:tav tm="100000">
                                          <p:val>
                                            <p:strVal val="#ppt_x"/>
                                          </p:val>
                                        </p:tav>
                                      </p:tavLst>
                                    </p:anim>
                                    <p:anim calcmode="lin" valueType="num">
                                      <p:cBhvr additive="base">
                                        <p:cTn id="16" dur="750" fill="hold"/>
                                        <p:tgtEl>
                                          <p:spTgt spid="4"/>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75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750" fill="hold"/>
                                        <p:tgtEl>
                                          <p:spTgt spid="5"/>
                                        </p:tgtEl>
                                        <p:attrNameLst>
                                          <p:attrName>ppt_x</p:attrName>
                                        </p:attrNameLst>
                                      </p:cBhvr>
                                      <p:tavLst>
                                        <p:tav tm="0">
                                          <p:val>
                                            <p:strVal val="1+#ppt_w/2"/>
                                          </p:val>
                                        </p:tav>
                                        <p:tav tm="100000">
                                          <p:val>
                                            <p:strVal val="#ppt_x"/>
                                          </p:val>
                                        </p:tav>
                                      </p:tavLst>
                                    </p:anim>
                                    <p:anim calcmode="lin" valueType="num">
                                      <p:cBhvr additive="base">
                                        <p:cTn id="20" dur="75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H_Entry_1"/>
          <p:cNvSpPr/>
          <p:nvPr>
            <p:custDataLst>
              <p:tags r:id="rId1"/>
            </p:custDataLst>
          </p:nvPr>
        </p:nvSpPr>
        <p:spPr>
          <a:xfrm>
            <a:off x="5477040" y="2124744"/>
            <a:ext cx="4450170" cy="627061"/>
          </a:xfrm>
          <a:prstGeom prst="roundRect">
            <a:avLst/>
          </a:prstGeom>
          <a:noFill/>
          <a:ln w="12700" cap="flat" cmpd="sng" algn="ctr">
            <a:noFill/>
            <a:prstDash val="solid"/>
            <a:miter lim="800000"/>
          </a:ln>
          <a:effectLst/>
        </p:spPr>
        <p:txBody>
          <a:bodyPr wrap="square" lIns="180000" tIns="36000" rIns="36000" bIns="36000" anchor="ctr">
            <a:norm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accent6"/>
                </a:solidFill>
                <a:effectLst/>
                <a:uLnTx/>
                <a:uFillTx/>
                <a:latin typeface="微软雅黑" panose="020B0503020204020204" pitchFamily="34" charset="-122"/>
                <a:ea typeface="微软雅黑" panose="020B0503020204020204" pitchFamily="34" charset="-122"/>
                <a:cs typeface="+mn-cs"/>
              </a:rPr>
              <a:t>请在此处输入您的标题</a:t>
            </a:r>
            <a:endParaRPr kumimoji="0" lang="zh-CN" altLang="en-US" sz="1800" b="1" i="0" u="none" strike="noStrike" kern="0" cap="none" spc="0" normalizeH="0" baseline="0" noProof="0" dirty="0">
              <a:ln>
                <a:noFill/>
              </a:ln>
              <a:solidFill>
                <a:schemeClr val="accent6"/>
              </a:solidFill>
              <a:effectLst/>
              <a:uLnTx/>
              <a:uFillTx/>
              <a:latin typeface="微软雅黑" panose="020B0503020204020204" pitchFamily="34" charset="-122"/>
              <a:ea typeface="微软雅黑" panose="020B0503020204020204" pitchFamily="34" charset="-122"/>
              <a:cs typeface="+mn-cs"/>
            </a:endParaRPr>
          </a:p>
        </p:txBody>
      </p:sp>
      <p:sp>
        <p:nvSpPr>
          <p:cNvPr id="5" name="MH_Number_1"/>
          <p:cNvSpPr/>
          <p:nvPr>
            <p:custDataLst>
              <p:tags r:id="rId2"/>
            </p:custDataLst>
          </p:nvPr>
        </p:nvSpPr>
        <p:spPr>
          <a:xfrm>
            <a:off x="2444882" y="2150857"/>
            <a:ext cx="2369652" cy="2369648"/>
          </a:xfrm>
          <a:prstGeom prst="ellipse">
            <a:avLst/>
          </a:prstGeom>
          <a:noFill/>
          <a:ln w="12700" cap="flat" cmpd="sng" algn="ctr">
            <a:noFill/>
            <a:prstDash val="solid"/>
            <a:miter lim="800000"/>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8700" b="0" i="0" u="none" strike="noStrike" kern="0" cap="none" spc="0" normalizeH="0" baseline="0" noProof="0" dirty="0">
                <a:ln>
                  <a:noFill/>
                </a:ln>
                <a:solidFill>
                  <a:schemeClr val="accent6"/>
                </a:solidFill>
                <a:effectLst/>
                <a:uLnTx/>
                <a:uFillTx/>
                <a:latin typeface="Arial" panose="020B0604020202020204"/>
                <a:ea typeface="幼圆"/>
                <a:cs typeface="+mn-cs"/>
              </a:rPr>
              <a:t>4</a:t>
            </a:r>
            <a:endParaRPr kumimoji="0" lang="zh-CN" altLang="en-US" sz="28700" b="0" i="0" u="none" strike="noStrike" kern="0" cap="none" spc="0" normalizeH="0" baseline="0" noProof="0" dirty="0">
              <a:ln>
                <a:noFill/>
              </a:ln>
              <a:solidFill>
                <a:schemeClr val="accent6"/>
              </a:solidFill>
              <a:effectLst/>
              <a:uLnTx/>
              <a:uFillTx/>
              <a:latin typeface="Arial" panose="020B0604020202020204"/>
              <a:ea typeface="幼圆"/>
              <a:cs typeface="+mn-cs"/>
            </a:endParaRPr>
          </a:p>
        </p:txBody>
      </p:sp>
      <p:sp>
        <p:nvSpPr>
          <p:cNvPr id="6" name="TextBox 1"/>
          <p:cNvSpPr txBox="1">
            <a:spLocks noChangeArrowheads="1"/>
          </p:cNvSpPr>
          <p:nvPr/>
        </p:nvSpPr>
        <p:spPr bwMode="auto">
          <a:xfrm>
            <a:off x="5665724" y="2909409"/>
            <a:ext cx="3958208" cy="369332"/>
          </a:xfrm>
          <a:prstGeom prst="rect">
            <a:avLst/>
          </a:prstGeom>
          <a:noFill/>
          <a:ln w="9525">
            <a:noFill/>
            <a:miter lim="800000"/>
          </a:ln>
        </p:spPr>
        <p:txBody>
          <a:bodyPr wrap="square">
            <a:spAutoFit/>
          </a:bodyPr>
          <a:lstStyle/>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l"/>
              <a:defRPr/>
            </a:pPr>
            <a:r>
              <a:rPr kumimoji="0" lang="zh-CN" altLang="en-US" sz="1800" b="0" i="0" u="none" strike="noStrike" kern="1200" cap="none" spc="0" normalizeH="0" baseline="0" noProof="0" dirty="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cs typeface="Arial" panose="020B0604020202020204" pitchFamily="34" charset="0"/>
              </a:rPr>
              <a:t>单击此处添加文字标题</a:t>
            </a:r>
            <a:endParaRPr kumimoji="0" lang="en-US" altLang="ko-KR" sz="1800" b="0" i="0" u="none" strike="noStrike" kern="1200" cap="none" spc="0" normalizeH="0" baseline="0" noProof="0" dirty="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cs typeface="Arial" panose="020B0604020202020204" pitchFamily="34" charset="0"/>
            </a:endParaRPr>
          </a:p>
        </p:txBody>
      </p:sp>
      <p:sp>
        <p:nvSpPr>
          <p:cNvPr id="7" name="TextBox 1"/>
          <p:cNvSpPr txBox="1">
            <a:spLocks noChangeArrowheads="1"/>
          </p:cNvSpPr>
          <p:nvPr/>
        </p:nvSpPr>
        <p:spPr bwMode="auto">
          <a:xfrm>
            <a:off x="5665724" y="3381446"/>
            <a:ext cx="3958208" cy="369332"/>
          </a:xfrm>
          <a:prstGeom prst="rect">
            <a:avLst/>
          </a:prstGeom>
          <a:noFill/>
          <a:ln w="9525">
            <a:noFill/>
            <a:miter lim="800000"/>
          </a:ln>
        </p:spPr>
        <p:txBody>
          <a:bodyPr wrap="square">
            <a:spAutoFit/>
          </a:bodyPr>
          <a:lstStyle/>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l"/>
              <a:defRPr/>
            </a:pPr>
            <a:r>
              <a:rPr kumimoji="0" lang="zh-CN" altLang="en-US" sz="1800" b="0" i="0" u="none" strike="noStrike" kern="1200" cap="none" spc="0" normalizeH="0" baseline="0" noProof="0" dirty="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cs typeface="Arial" panose="020B0604020202020204" pitchFamily="34" charset="0"/>
              </a:rPr>
              <a:t>单击此处添加文字标题</a:t>
            </a:r>
            <a:endParaRPr kumimoji="0" lang="en-US" altLang="ko-KR" sz="1800" b="0" i="0" u="none" strike="noStrike" kern="1200" cap="none" spc="0" normalizeH="0" baseline="0" noProof="0" dirty="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cs typeface="Arial" panose="020B0604020202020204" pitchFamily="34" charset="0"/>
            </a:endParaRPr>
          </a:p>
        </p:txBody>
      </p:sp>
      <p:sp>
        <p:nvSpPr>
          <p:cNvPr id="8" name="TextBox 1"/>
          <p:cNvSpPr txBox="1">
            <a:spLocks noChangeArrowheads="1"/>
          </p:cNvSpPr>
          <p:nvPr/>
        </p:nvSpPr>
        <p:spPr bwMode="auto">
          <a:xfrm>
            <a:off x="5665724" y="3853483"/>
            <a:ext cx="3958208" cy="369332"/>
          </a:xfrm>
          <a:prstGeom prst="rect">
            <a:avLst/>
          </a:prstGeom>
          <a:noFill/>
          <a:ln w="9525">
            <a:noFill/>
            <a:miter lim="800000"/>
          </a:ln>
        </p:spPr>
        <p:txBody>
          <a:bodyPr wrap="square">
            <a:spAutoFit/>
          </a:bodyPr>
          <a:lstStyle/>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l"/>
              <a:defRPr/>
            </a:pPr>
            <a:r>
              <a:rPr kumimoji="0" lang="zh-CN" altLang="en-US" sz="1800" b="0" i="0" u="none" strike="noStrike" kern="1200" cap="none" spc="0" normalizeH="0" baseline="0" noProof="0" dirty="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cs typeface="Arial" panose="020B0604020202020204" pitchFamily="34" charset="0"/>
              </a:rPr>
              <a:t>单击此处添加文字标题</a:t>
            </a:r>
            <a:endParaRPr kumimoji="0" lang="en-US" altLang="ko-KR" sz="1800" b="0" i="0" u="none" strike="noStrike" kern="1200" cap="none" spc="0" normalizeH="0" baseline="0" noProof="0" dirty="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cs typeface="Arial" panose="020B0604020202020204" pitchFamily="34" charset="0"/>
            </a:endParaRPr>
          </a:p>
        </p:txBody>
      </p:sp>
      <p:sp>
        <p:nvSpPr>
          <p:cNvPr id="9" name="TextBox 1"/>
          <p:cNvSpPr txBox="1">
            <a:spLocks noChangeArrowheads="1"/>
          </p:cNvSpPr>
          <p:nvPr/>
        </p:nvSpPr>
        <p:spPr bwMode="auto">
          <a:xfrm>
            <a:off x="5665724" y="4325519"/>
            <a:ext cx="3958208" cy="369332"/>
          </a:xfrm>
          <a:prstGeom prst="rect">
            <a:avLst/>
          </a:prstGeom>
          <a:noFill/>
          <a:ln w="9525">
            <a:noFill/>
            <a:miter lim="800000"/>
          </a:ln>
        </p:spPr>
        <p:txBody>
          <a:bodyPr wrap="square">
            <a:spAutoFit/>
          </a:bodyPr>
          <a:lstStyle/>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l"/>
              <a:defRPr/>
            </a:pPr>
            <a:r>
              <a:rPr kumimoji="0" lang="zh-CN" altLang="en-US" sz="1800" b="0" i="0" u="none" strike="noStrike" kern="1200" cap="none" spc="0" normalizeH="0" baseline="0" noProof="0" dirty="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cs typeface="Arial" panose="020B0604020202020204" pitchFamily="34" charset="0"/>
              </a:rPr>
              <a:t>单击此处添加文字标题</a:t>
            </a:r>
            <a:endParaRPr kumimoji="0" lang="en-US" altLang="ko-KR" sz="1800" b="0" i="0" u="none" strike="noStrike" kern="1200" cap="none" spc="0" normalizeH="0" baseline="0" noProof="0" dirty="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cs typeface="Arial" panose="020B0604020202020204" pitchFamily="34" charset="0"/>
            </a:endParaRPr>
          </a:p>
        </p:txBody>
      </p:sp>
      <p:cxnSp>
        <p:nvCxnSpPr>
          <p:cNvPr id="10" name="直接连接符 9"/>
          <p:cNvCxnSpPr/>
          <p:nvPr/>
        </p:nvCxnSpPr>
        <p:spPr>
          <a:xfrm>
            <a:off x="5239656" y="2280382"/>
            <a:ext cx="0" cy="2385441"/>
          </a:xfrm>
          <a:prstGeom prst="line">
            <a:avLst/>
          </a:prstGeom>
          <a:ln>
            <a:solidFill>
              <a:schemeClr val="accent6"/>
            </a:solidFill>
            <a:prstDash val="sysDash"/>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push dir="u"/>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p:cNvGrpSpPr/>
          <p:nvPr/>
        </p:nvGrpSpPr>
        <p:grpSpPr>
          <a:xfrm>
            <a:off x="8325884" y="3302490"/>
            <a:ext cx="2672705" cy="962022"/>
            <a:chOff x="8325884" y="3150090"/>
            <a:chExt cx="2672705" cy="962022"/>
          </a:xfrm>
        </p:grpSpPr>
        <p:sp>
          <p:nvSpPr>
            <p:cNvPr id="15" name="矩形 14"/>
            <p:cNvSpPr/>
            <p:nvPr/>
          </p:nvSpPr>
          <p:spPr>
            <a:xfrm>
              <a:off x="8325884" y="3502714"/>
              <a:ext cx="2672705" cy="609398"/>
            </a:xfrm>
            <a:prstGeom prst="rect">
              <a:avLst/>
            </a:prstGeom>
          </p:spPr>
          <p:txBody>
            <a:bodyPr wrap="square">
              <a:spAutoFit/>
            </a:bodyPr>
            <a:lstStyle/>
            <a:p>
              <a:pPr marL="0" marR="0" lvl="0" indent="0" algn="just" defTabSz="914400" rtl="0" eaLnBrk="1" fontAlgn="auto" latinLnBrk="0" hangingPunct="1">
                <a:lnSpc>
                  <a:spcPct val="12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lumMod val="50000"/>
                      <a:lumOff val="50000"/>
                    </a:prstClr>
                  </a:solidFill>
                  <a:effectLst/>
                  <a:uLnTx/>
                  <a:uFillTx/>
                  <a:latin typeface="Calibri" panose="020F0502020204030204"/>
                  <a:ea typeface="微软雅黑" panose="020B0503020204020204" pitchFamily="34" charset="-122"/>
                  <a:cs typeface="+mn-cs"/>
                </a:rPr>
                <a:t>用户可以在投影仪或者计算机上进行演示也可以将演示文稿打印</a:t>
              </a:r>
              <a:endParaRPr kumimoji="0" lang="zh-CN" altLang="en-US" sz="1400" b="0" i="0" u="none" strike="noStrike" kern="1200" cap="none" spc="0" normalizeH="0" baseline="0" noProof="0" dirty="0">
                <a:ln>
                  <a:noFill/>
                </a:ln>
                <a:solidFill>
                  <a:prstClr val="black">
                    <a:lumMod val="50000"/>
                    <a:lumOff val="50000"/>
                  </a:prstClr>
                </a:solidFill>
                <a:effectLst/>
                <a:uLnTx/>
                <a:uFillTx/>
                <a:latin typeface="Calibri" panose="020F0502020204030204"/>
                <a:ea typeface="微软雅黑" panose="020B0503020204020204" pitchFamily="34" charset="-122"/>
                <a:cs typeface="+mn-cs"/>
              </a:endParaRPr>
            </a:p>
          </p:txBody>
        </p:sp>
        <p:sp>
          <p:nvSpPr>
            <p:cNvPr id="16" name="矩形 15"/>
            <p:cNvSpPr/>
            <p:nvPr/>
          </p:nvSpPr>
          <p:spPr>
            <a:xfrm>
              <a:off x="8325884" y="3150090"/>
              <a:ext cx="1826400" cy="366895"/>
            </a:xfrm>
            <a:prstGeom prst="rect">
              <a:avLst/>
            </a:prstGeom>
          </p:spPr>
          <p:txBody>
            <a:bodyPr wrap="square">
              <a:spAutoFit/>
            </a:bodyPr>
            <a:lstStyle/>
            <a:p>
              <a:pPr marL="0" marR="0" lvl="0" indent="0" algn="just" defTabSz="914400" rtl="0" eaLnBrk="1" fontAlgn="auto" latinLnBrk="0" hangingPunct="1">
                <a:lnSpc>
                  <a:spcPct val="120000"/>
                </a:lnSpc>
                <a:spcBef>
                  <a:spcPts val="0"/>
                </a:spcBef>
                <a:spcAft>
                  <a:spcPts val="0"/>
                </a:spcAft>
                <a:buClrTx/>
                <a:buSzTx/>
                <a:buFontTx/>
                <a:buNone/>
                <a:defRPr/>
              </a:pPr>
              <a:r>
                <a:rPr kumimoji="0" lang="zh-CN" altLang="en-US" sz="1600" b="1" i="0" u="none" strike="noStrike" kern="1200" cap="none" spc="0" normalizeH="0" baseline="0" noProof="0" dirty="0">
                  <a:ln>
                    <a:noFill/>
                  </a:ln>
                  <a:solidFill>
                    <a:schemeClr val="accent6"/>
                  </a:solidFill>
                  <a:effectLst/>
                  <a:uLnTx/>
                  <a:uFillTx/>
                  <a:latin typeface="Calibri" panose="020F0502020204030204"/>
                  <a:ea typeface="微软雅黑" panose="020B0503020204020204" pitchFamily="34" charset="-122"/>
                  <a:cs typeface="+mn-cs"/>
                </a:rPr>
                <a:t>标题文字添加</a:t>
              </a:r>
              <a:endParaRPr kumimoji="0" lang="zh-CN" altLang="en-US" sz="1600" b="1" i="0" u="none" strike="noStrike" kern="1200" cap="none" spc="0" normalizeH="0" baseline="0" noProof="0" dirty="0">
                <a:ln>
                  <a:noFill/>
                </a:ln>
                <a:solidFill>
                  <a:schemeClr val="accent6"/>
                </a:solidFill>
                <a:effectLst/>
                <a:uLnTx/>
                <a:uFillTx/>
                <a:latin typeface="Calibri" panose="020F0502020204030204"/>
                <a:ea typeface="微软雅黑" panose="020B0503020204020204" pitchFamily="34" charset="-122"/>
                <a:cs typeface="+mn-cs"/>
              </a:endParaRPr>
            </a:p>
          </p:txBody>
        </p:sp>
      </p:grpSp>
      <p:sp>
        <p:nvSpPr>
          <p:cNvPr id="46" name="Freeform 104"/>
          <p:cNvSpPr>
            <a:spLocks noEditPoints="1"/>
          </p:cNvSpPr>
          <p:nvPr/>
        </p:nvSpPr>
        <p:spPr bwMode="auto">
          <a:xfrm>
            <a:off x="7797850" y="3406141"/>
            <a:ext cx="431940" cy="406194"/>
          </a:xfrm>
          <a:custGeom>
            <a:avLst/>
            <a:gdLst>
              <a:gd name="T0" fmla="*/ 120 w 128"/>
              <a:gd name="T1" fmla="*/ 73 h 120"/>
              <a:gd name="T2" fmla="*/ 120 w 128"/>
              <a:gd name="T3" fmla="*/ 56 h 120"/>
              <a:gd name="T4" fmla="*/ 64 w 128"/>
              <a:gd name="T5" fmla="*/ 0 h 120"/>
              <a:gd name="T6" fmla="*/ 8 w 128"/>
              <a:gd name="T7" fmla="*/ 56 h 120"/>
              <a:gd name="T8" fmla="*/ 8 w 128"/>
              <a:gd name="T9" fmla="*/ 73 h 120"/>
              <a:gd name="T10" fmla="*/ 0 w 128"/>
              <a:gd name="T11" fmla="*/ 90 h 120"/>
              <a:gd name="T12" fmla="*/ 21 w 128"/>
              <a:gd name="T13" fmla="*/ 112 h 120"/>
              <a:gd name="T14" fmla="*/ 32 w 128"/>
              <a:gd name="T15" fmla="*/ 120 h 120"/>
              <a:gd name="T16" fmla="*/ 44 w 128"/>
              <a:gd name="T17" fmla="*/ 108 h 120"/>
              <a:gd name="T18" fmla="*/ 44 w 128"/>
              <a:gd name="T19" fmla="*/ 72 h 120"/>
              <a:gd name="T20" fmla="*/ 32 w 128"/>
              <a:gd name="T21" fmla="*/ 60 h 120"/>
              <a:gd name="T22" fmla="*/ 21 w 128"/>
              <a:gd name="T23" fmla="*/ 68 h 120"/>
              <a:gd name="T24" fmla="*/ 16 w 128"/>
              <a:gd name="T25" fmla="*/ 68 h 120"/>
              <a:gd name="T26" fmla="*/ 16 w 128"/>
              <a:gd name="T27" fmla="*/ 56 h 120"/>
              <a:gd name="T28" fmla="*/ 64 w 128"/>
              <a:gd name="T29" fmla="*/ 8 h 120"/>
              <a:gd name="T30" fmla="*/ 112 w 128"/>
              <a:gd name="T31" fmla="*/ 56 h 120"/>
              <a:gd name="T32" fmla="*/ 112 w 128"/>
              <a:gd name="T33" fmla="*/ 68 h 120"/>
              <a:gd name="T34" fmla="*/ 107 w 128"/>
              <a:gd name="T35" fmla="*/ 68 h 120"/>
              <a:gd name="T36" fmla="*/ 96 w 128"/>
              <a:gd name="T37" fmla="*/ 60 h 120"/>
              <a:gd name="T38" fmla="*/ 84 w 128"/>
              <a:gd name="T39" fmla="*/ 72 h 120"/>
              <a:gd name="T40" fmla="*/ 84 w 128"/>
              <a:gd name="T41" fmla="*/ 108 h 120"/>
              <a:gd name="T42" fmla="*/ 96 w 128"/>
              <a:gd name="T43" fmla="*/ 120 h 120"/>
              <a:gd name="T44" fmla="*/ 107 w 128"/>
              <a:gd name="T45" fmla="*/ 112 h 120"/>
              <a:gd name="T46" fmla="*/ 128 w 128"/>
              <a:gd name="T47" fmla="*/ 90 h 120"/>
              <a:gd name="T48" fmla="*/ 120 w 128"/>
              <a:gd name="T49" fmla="*/ 73 h 120"/>
              <a:gd name="T50" fmla="*/ 28 w 128"/>
              <a:gd name="T51" fmla="*/ 72 h 120"/>
              <a:gd name="T52" fmla="*/ 32 w 128"/>
              <a:gd name="T53" fmla="*/ 68 h 120"/>
              <a:gd name="T54" fmla="*/ 36 w 128"/>
              <a:gd name="T55" fmla="*/ 72 h 120"/>
              <a:gd name="T56" fmla="*/ 36 w 128"/>
              <a:gd name="T57" fmla="*/ 108 h 120"/>
              <a:gd name="T58" fmla="*/ 32 w 128"/>
              <a:gd name="T59" fmla="*/ 112 h 120"/>
              <a:gd name="T60" fmla="*/ 28 w 128"/>
              <a:gd name="T61" fmla="*/ 108 h 120"/>
              <a:gd name="T62" fmla="*/ 28 w 128"/>
              <a:gd name="T63" fmla="*/ 72 h 120"/>
              <a:gd name="T64" fmla="*/ 20 w 128"/>
              <a:gd name="T65" fmla="*/ 76 h 120"/>
              <a:gd name="T66" fmla="*/ 20 w 128"/>
              <a:gd name="T67" fmla="*/ 103 h 120"/>
              <a:gd name="T68" fmla="*/ 8 w 128"/>
              <a:gd name="T69" fmla="*/ 90 h 120"/>
              <a:gd name="T70" fmla="*/ 20 w 128"/>
              <a:gd name="T71" fmla="*/ 76 h 120"/>
              <a:gd name="T72" fmla="*/ 100 w 128"/>
              <a:gd name="T73" fmla="*/ 108 h 120"/>
              <a:gd name="T74" fmla="*/ 96 w 128"/>
              <a:gd name="T75" fmla="*/ 112 h 120"/>
              <a:gd name="T76" fmla="*/ 92 w 128"/>
              <a:gd name="T77" fmla="*/ 108 h 120"/>
              <a:gd name="T78" fmla="*/ 92 w 128"/>
              <a:gd name="T79" fmla="*/ 72 h 120"/>
              <a:gd name="T80" fmla="*/ 96 w 128"/>
              <a:gd name="T81" fmla="*/ 68 h 120"/>
              <a:gd name="T82" fmla="*/ 100 w 128"/>
              <a:gd name="T83" fmla="*/ 72 h 120"/>
              <a:gd name="T84" fmla="*/ 100 w 128"/>
              <a:gd name="T85" fmla="*/ 108 h 120"/>
              <a:gd name="T86" fmla="*/ 108 w 128"/>
              <a:gd name="T87" fmla="*/ 103 h 120"/>
              <a:gd name="T88" fmla="*/ 108 w 128"/>
              <a:gd name="T89" fmla="*/ 76 h 120"/>
              <a:gd name="T90" fmla="*/ 120 w 128"/>
              <a:gd name="T91" fmla="*/ 90 h 120"/>
              <a:gd name="T92" fmla="*/ 108 w 128"/>
              <a:gd name="T93" fmla="*/ 103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28" h="120">
                <a:moveTo>
                  <a:pt x="120" y="73"/>
                </a:moveTo>
                <a:cubicBezTo>
                  <a:pt x="120" y="56"/>
                  <a:pt x="120" y="56"/>
                  <a:pt x="120" y="56"/>
                </a:cubicBezTo>
                <a:cubicBezTo>
                  <a:pt x="120" y="25"/>
                  <a:pt x="95" y="0"/>
                  <a:pt x="64" y="0"/>
                </a:cubicBezTo>
                <a:cubicBezTo>
                  <a:pt x="33" y="0"/>
                  <a:pt x="8" y="25"/>
                  <a:pt x="8" y="56"/>
                </a:cubicBezTo>
                <a:cubicBezTo>
                  <a:pt x="8" y="73"/>
                  <a:pt x="8" y="73"/>
                  <a:pt x="8" y="73"/>
                </a:cubicBezTo>
                <a:cubicBezTo>
                  <a:pt x="3" y="77"/>
                  <a:pt x="0" y="83"/>
                  <a:pt x="0" y="90"/>
                </a:cubicBezTo>
                <a:cubicBezTo>
                  <a:pt x="0" y="102"/>
                  <a:pt x="9" y="111"/>
                  <a:pt x="21" y="112"/>
                </a:cubicBezTo>
                <a:cubicBezTo>
                  <a:pt x="22" y="116"/>
                  <a:pt x="27" y="120"/>
                  <a:pt x="32" y="120"/>
                </a:cubicBezTo>
                <a:cubicBezTo>
                  <a:pt x="39" y="120"/>
                  <a:pt x="44" y="114"/>
                  <a:pt x="44" y="108"/>
                </a:cubicBezTo>
                <a:cubicBezTo>
                  <a:pt x="44" y="72"/>
                  <a:pt x="44" y="72"/>
                  <a:pt x="44" y="72"/>
                </a:cubicBezTo>
                <a:cubicBezTo>
                  <a:pt x="44" y="65"/>
                  <a:pt x="39" y="60"/>
                  <a:pt x="32" y="60"/>
                </a:cubicBezTo>
                <a:cubicBezTo>
                  <a:pt x="27" y="60"/>
                  <a:pt x="22" y="63"/>
                  <a:pt x="21" y="68"/>
                </a:cubicBezTo>
                <a:cubicBezTo>
                  <a:pt x="19" y="68"/>
                  <a:pt x="18" y="68"/>
                  <a:pt x="16" y="68"/>
                </a:cubicBezTo>
                <a:cubicBezTo>
                  <a:pt x="16" y="56"/>
                  <a:pt x="16" y="56"/>
                  <a:pt x="16" y="56"/>
                </a:cubicBezTo>
                <a:cubicBezTo>
                  <a:pt x="16" y="29"/>
                  <a:pt x="37" y="8"/>
                  <a:pt x="64" y="8"/>
                </a:cubicBezTo>
                <a:cubicBezTo>
                  <a:pt x="91" y="8"/>
                  <a:pt x="112" y="29"/>
                  <a:pt x="112" y="56"/>
                </a:cubicBezTo>
                <a:cubicBezTo>
                  <a:pt x="112" y="68"/>
                  <a:pt x="112" y="68"/>
                  <a:pt x="112" y="68"/>
                </a:cubicBezTo>
                <a:cubicBezTo>
                  <a:pt x="110" y="68"/>
                  <a:pt x="109" y="68"/>
                  <a:pt x="107" y="68"/>
                </a:cubicBezTo>
                <a:cubicBezTo>
                  <a:pt x="106" y="63"/>
                  <a:pt x="101" y="60"/>
                  <a:pt x="96" y="60"/>
                </a:cubicBezTo>
                <a:cubicBezTo>
                  <a:pt x="89" y="60"/>
                  <a:pt x="84" y="65"/>
                  <a:pt x="84" y="72"/>
                </a:cubicBezTo>
                <a:cubicBezTo>
                  <a:pt x="84" y="108"/>
                  <a:pt x="84" y="108"/>
                  <a:pt x="84" y="108"/>
                </a:cubicBezTo>
                <a:cubicBezTo>
                  <a:pt x="84" y="114"/>
                  <a:pt x="89" y="120"/>
                  <a:pt x="96" y="120"/>
                </a:cubicBezTo>
                <a:cubicBezTo>
                  <a:pt x="101" y="120"/>
                  <a:pt x="106" y="116"/>
                  <a:pt x="107" y="112"/>
                </a:cubicBezTo>
                <a:cubicBezTo>
                  <a:pt x="119" y="111"/>
                  <a:pt x="128" y="102"/>
                  <a:pt x="128" y="90"/>
                </a:cubicBezTo>
                <a:cubicBezTo>
                  <a:pt x="128" y="83"/>
                  <a:pt x="125" y="77"/>
                  <a:pt x="120" y="73"/>
                </a:cubicBezTo>
                <a:close/>
                <a:moveTo>
                  <a:pt x="28" y="72"/>
                </a:moveTo>
                <a:cubicBezTo>
                  <a:pt x="28" y="69"/>
                  <a:pt x="30" y="68"/>
                  <a:pt x="32" y="68"/>
                </a:cubicBezTo>
                <a:cubicBezTo>
                  <a:pt x="34" y="68"/>
                  <a:pt x="36" y="69"/>
                  <a:pt x="36" y="72"/>
                </a:cubicBezTo>
                <a:cubicBezTo>
                  <a:pt x="36" y="108"/>
                  <a:pt x="36" y="108"/>
                  <a:pt x="36" y="108"/>
                </a:cubicBezTo>
                <a:cubicBezTo>
                  <a:pt x="36" y="110"/>
                  <a:pt x="34" y="112"/>
                  <a:pt x="32" y="112"/>
                </a:cubicBezTo>
                <a:cubicBezTo>
                  <a:pt x="30" y="112"/>
                  <a:pt x="28" y="110"/>
                  <a:pt x="28" y="108"/>
                </a:cubicBezTo>
                <a:lnTo>
                  <a:pt x="28" y="72"/>
                </a:lnTo>
                <a:close/>
                <a:moveTo>
                  <a:pt x="20" y="76"/>
                </a:moveTo>
                <a:cubicBezTo>
                  <a:pt x="20" y="103"/>
                  <a:pt x="20" y="103"/>
                  <a:pt x="20" y="103"/>
                </a:cubicBezTo>
                <a:cubicBezTo>
                  <a:pt x="13" y="102"/>
                  <a:pt x="8" y="96"/>
                  <a:pt x="8" y="90"/>
                </a:cubicBezTo>
                <a:cubicBezTo>
                  <a:pt x="8" y="83"/>
                  <a:pt x="13" y="77"/>
                  <a:pt x="20" y="76"/>
                </a:cubicBezTo>
                <a:close/>
                <a:moveTo>
                  <a:pt x="100" y="108"/>
                </a:moveTo>
                <a:cubicBezTo>
                  <a:pt x="100" y="110"/>
                  <a:pt x="98" y="112"/>
                  <a:pt x="96" y="112"/>
                </a:cubicBezTo>
                <a:cubicBezTo>
                  <a:pt x="94" y="112"/>
                  <a:pt x="92" y="110"/>
                  <a:pt x="92" y="108"/>
                </a:cubicBezTo>
                <a:cubicBezTo>
                  <a:pt x="92" y="72"/>
                  <a:pt x="92" y="72"/>
                  <a:pt x="92" y="72"/>
                </a:cubicBezTo>
                <a:cubicBezTo>
                  <a:pt x="92" y="69"/>
                  <a:pt x="94" y="68"/>
                  <a:pt x="96" y="68"/>
                </a:cubicBezTo>
                <a:cubicBezTo>
                  <a:pt x="98" y="68"/>
                  <a:pt x="100" y="69"/>
                  <a:pt x="100" y="72"/>
                </a:cubicBezTo>
                <a:lnTo>
                  <a:pt x="100" y="108"/>
                </a:lnTo>
                <a:close/>
                <a:moveTo>
                  <a:pt x="108" y="103"/>
                </a:moveTo>
                <a:cubicBezTo>
                  <a:pt x="108" y="76"/>
                  <a:pt x="108" y="76"/>
                  <a:pt x="108" y="76"/>
                </a:cubicBezTo>
                <a:cubicBezTo>
                  <a:pt x="115" y="77"/>
                  <a:pt x="120" y="83"/>
                  <a:pt x="120" y="90"/>
                </a:cubicBezTo>
                <a:cubicBezTo>
                  <a:pt x="120" y="96"/>
                  <a:pt x="115" y="102"/>
                  <a:pt x="108" y="103"/>
                </a:cubicBezTo>
                <a:close/>
              </a:path>
            </a:pathLst>
          </a:custGeom>
          <a:solidFill>
            <a:schemeClr val="accent6"/>
          </a:solidFill>
          <a:ln>
            <a:noFill/>
          </a:ln>
        </p:spPr>
        <p:txBody>
          <a:bodyPr vert="horz" wrap="square" lIns="91440" tIns="45720" rIns="91440" bIns="45720" numCol="1" anchor="t" anchorCtr="0" compatLnSpc="1"/>
          <a:lstStyle/>
          <a:p>
            <a:endParaRPr lang="zh-CN" altLang="en-US">
              <a:solidFill>
                <a:prstClr val="black"/>
              </a:solidFill>
              <a:latin typeface="DINOT-Bold"/>
            </a:endParaRPr>
          </a:p>
        </p:txBody>
      </p:sp>
      <p:grpSp>
        <p:nvGrpSpPr>
          <p:cNvPr id="18" name="组合 17"/>
          <p:cNvGrpSpPr/>
          <p:nvPr/>
        </p:nvGrpSpPr>
        <p:grpSpPr>
          <a:xfrm>
            <a:off x="8325884" y="1823886"/>
            <a:ext cx="2672705" cy="962022"/>
            <a:chOff x="8325884" y="1671486"/>
            <a:chExt cx="2672705" cy="962022"/>
          </a:xfrm>
        </p:grpSpPr>
        <p:sp>
          <p:nvSpPr>
            <p:cNvPr id="3" name="矩形 2"/>
            <p:cNvSpPr/>
            <p:nvPr/>
          </p:nvSpPr>
          <p:spPr>
            <a:xfrm>
              <a:off x="8325884" y="2024110"/>
              <a:ext cx="2672705" cy="609398"/>
            </a:xfrm>
            <a:prstGeom prst="rect">
              <a:avLst/>
            </a:prstGeom>
          </p:spPr>
          <p:txBody>
            <a:bodyPr wrap="square">
              <a:spAutoFit/>
            </a:bodyPr>
            <a:lstStyle/>
            <a:p>
              <a:pPr marL="0" marR="0" lvl="0" indent="0" algn="just" defTabSz="914400" rtl="0" eaLnBrk="1" fontAlgn="auto" latinLnBrk="0" hangingPunct="1">
                <a:lnSpc>
                  <a:spcPct val="12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lumMod val="50000"/>
                      <a:lumOff val="50000"/>
                    </a:prstClr>
                  </a:solidFill>
                  <a:effectLst/>
                  <a:uLnTx/>
                  <a:uFillTx/>
                  <a:latin typeface="Calibri" panose="020F0502020204030204"/>
                  <a:ea typeface="微软雅黑" panose="020B0503020204020204" pitchFamily="34" charset="-122"/>
                  <a:cs typeface="+mn-cs"/>
                </a:rPr>
                <a:t>用户可以在投影仪或者计算机上进行演示也可以将演示文稿打印</a:t>
              </a:r>
              <a:endParaRPr kumimoji="0" lang="zh-CN" altLang="en-US" sz="1400" b="0" i="0" u="none" strike="noStrike" kern="1200" cap="none" spc="0" normalizeH="0" baseline="0" noProof="0" dirty="0">
                <a:ln>
                  <a:noFill/>
                </a:ln>
                <a:solidFill>
                  <a:prstClr val="black">
                    <a:lumMod val="50000"/>
                    <a:lumOff val="50000"/>
                  </a:prstClr>
                </a:solidFill>
                <a:effectLst/>
                <a:uLnTx/>
                <a:uFillTx/>
                <a:latin typeface="Calibri" panose="020F0502020204030204"/>
                <a:ea typeface="微软雅黑" panose="020B0503020204020204" pitchFamily="34" charset="-122"/>
                <a:cs typeface="+mn-cs"/>
              </a:endParaRPr>
            </a:p>
          </p:txBody>
        </p:sp>
        <p:sp>
          <p:nvSpPr>
            <p:cNvPr id="4" name="矩形 3"/>
            <p:cNvSpPr/>
            <p:nvPr/>
          </p:nvSpPr>
          <p:spPr>
            <a:xfrm>
              <a:off x="8325884" y="1671486"/>
              <a:ext cx="1826400" cy="366895"/>
            </a:xfrm>
            <a:prstGeom prst="rect">
              <a:avLst/>
            </a:prstGeom>
          </p:spPr>
          <p:txBody>
            <a:bodyPr wrap="square">
              <a:spAutoFit/>
            </a:bodyPr>
            <a:lstStyle/>
            <a:p>
              <a:pPr marL="0" marR="0" lvl="0" indent="0" algn="just" defTabSz="914400" rtl="0" eaLnBrk="1" fontAlgn="auto" latinLnBrk="0" hangingPunct="1">
                <a:lnSpc>
                  <a:spcPct val="120000"/>
                </a:lnSpc>
                <a:spcBef>
                  <a:spcPts val="0"/>
                </a:spcBef>
                <a:spcAft>
                  <a:spcPts val="0"/>
                </a:spcAft>
                <a:buClrTx/>
                <a:buSzTx/>
                <a:buFontTx/>
                <a:buNone/>
                <a:defRPr/>
              </a:pPr>
              <a:r>
                <a:rPr kumimoji="0" lang="zh-CN" altLang="en-US" sz="1600" b="1" i="0" u="none" strike="noStrike" kern="1200" cap="none" spc="0" normalizeH="0" baseline="0" noProof="0" dirty="0">
                  <a:ln>
                    <a:noFill/>
                  </a:ln>
                  <a:solidFill>
                    <a:schemeClr val="accent6"/>
                  </a:solidFill>
                  <a:effectLst/>
                  <a:uLnTx/>
                  <a:uFillTx/>
                  <a:latin typeface="Calibri" panose="020F0502020204030204"/>
                  <a:ea typeface="微软雅黑" panose="020B0503020204020204" pitchFamily="34" charset="-122"/>
                  <a:cs typeface="+mn-cs"/>
                </a:rPr>
                <a:t>标题文字添加</a:t>
              </a:r>
              <a:endParaRPr kumimoji="0" lang="zh-CN" altLang="en-US" sz="1600" b="1" i="0" u="none" strike="noStrike" kern="1200" cap="none" spc="0" normalizeH="0" baseline="0" noProof="0" dirty="0">
                <a:ln>
                  <a:noFill/>
                </a:ln>
                <a:solidFill>
                  <a:schemeClr val="accent6"/>
                </a:solidFill>
                <a:effectLst/>
                <a:uLnTx/>
                <a:uFillTx/>
                <a:latin typeface="Calibri" panose="020F0502020204030204"/>
                <a:ea typeface="微软雅黑" panose="020B0503020204020204" pitchFamily="34" charset="-122"/>
                <a:cs typeface="+mn-cs"/>
              </a:endParaRPr>
            </a:p>
          </p:txBody>
        </p:sp>
      </p:grpSp>
      <p:sp>
        <p:nvSpPr>
          <p:cNvPr id="47" name="Freeform 49"/>
          <p:cNvSpPr>
            <a:spLocks noEditPoints="1"/>
          </p:cNvSpPr>
          <p:nvPr/>
        </p:nvSpPr>
        <p:spPr bwMode="auto">
          <a:xfrm>
            <a:off x="7797850" y="1914473"/>
            <a:ext cx="431940" cy="433370"/>
          </a:xfrm>
          <a:custGeom>
            <a:avLst/>
            <a:gdLst>
              <a:gd name="T0" fmla="*/ 64 w 128"/>
              <a:gd name="T1" fmla="*/ 0 h 128"/>
              <a:gd name="T2" fmla="*/ 0 w 128"/>
              <a:gd name="T3" fmla="*/ 64 h 128"/>
              <a:gd name="T4" fmla="*/ 64 w 128"/>
              <a:gd name="T5" fmla="*/ 128 h 128"/>
              <a:gd name="T6" fmla="*/ 128 w 128"/>
              <a:gd name="T7" fmla="*/ 64 h 128"/>
              <a:gd name="T8" fmla="*/ 64 w 128"/>
              <a:gd name="T9" fmla="*/ 0 h 128"/>
              <a:gd name="T10" fmla="*/ 64 w 128"/>
              <a:gd name="T11" fmla="*/ 120 h 128"/>
              <a:gd name="T12" fmla="*/ 8 w 128"/>
              <a:gd name="T13" fmla="*/ 64 h 128"/>
              <a:gd name="T14" fmla="*/ 64 w 128"/>
              <a:gd name="T15" fmla="*/ 8 h 128"/>
              <a:gd name="T16" fmla="*/ 120 w 128"/>
              <a:gd name="T17" fmla="*/ 64 h 128"/>
              <a:gd name="T18" fmla="*/ 64 w 128"/>
              <a:gd name="T19" fmla="*/ 120 h 128"/>
              <a:gd name="T20" fmla="*/ 88 w 128"/>
              <a:gd name="T21" fmla="*/ 60 h 128"/>
              <a:gd name="T22" fmla="*/ 68 w 128"/>
              <a:gd name="T23" fmla="*/ 60 h 128"/>
              <a:gd name="T24" fmla="*/ 68 w 128"/>
              <a:gd name="T25" fmla="*/ 32 h 128"/>
              <a:gd name="T26" fmla="*/ 64 w 128"/>
              <a:gd name="T27" fmla="*/ 28 h 128"/>
              <a:gd name="T28" fmla="*/ 60 w 128"/>
              <a:gd name="T29" fmla="*/ 32 h 128"/>
              <a:gd name="T30" fmla="*/ 60 w 128"/>
              <a:gd name="T31" fmla="*/ 64 h 128"/>
              <a:gd name="T32" fmla="*/ 64 w 128"/>
              <a:gd name="T33" fmla="*/ 68 h 128"/>
              <a:gd name="T34" fmla="*/ 88 w 128"/>
              <a:gd name="T35" fmla="*/ 68 h 128"/>
              <a:gd name="T36" fmla="*/ 92 w 128"/>
              <a:gd name="T37" fmla="*/ 64 h 128"/>
              <a:gd name="T38" fmla="*/ 88 w 128"/>
              <a:gd name="T39" fmla="*/ 6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28" h="128">
                <a:moveTo>
                  <a:pt x="64" y="0"/>
                </a:moveTo>
                <a:cubicBezTo>
                  <a:pt x="28" y="0"/>
                  <a:pt x="0" y="28"/>
                  <a:pt x="0" y="64"/>
                </a:cubicBezTo>
                <a:cubicBezTo>
                  <a:pt x="0" y="99"/>
                  <a:pt x="28" y="128"/>
                  <a:pt x="64" y="128"/>
                </a:cubicBezTo>
                <a:cubicBezTo>
                  <a:pt x="99" y="128"/>
                  <a:pt x="128" y="99"/>
                  <a:pt x="128" y="64"/>
                </a:cubicBezTo>
                <a:cubicBezTo>
                  <a:pt x="128" y="28"/>
                  <a:pt x="99" y="0"/>
                  <a:pt x="64" y="0"/>
                </a:cubicBezTo>
                <a:close/>
                <a:moveTo>
                  <a:pt x="64" y="120"/>
                </a:moveTo>
                <a:cubicBezTo>
                  <a:pt x="33" y="120"/>
                  <a:pt x="8" y="95"/>
                  <a:pt x="8" y="64"/>
                </a:cubicBezTo>
                <a:cubicBezTo>
                  <a:pt x="8" y="33"/>
                  <a:pt x="33" y="8"/>
                  <a:pt x="64" y="8"/>
                </a:cubicBezTo>
                <a:cubicBezTo>
                  <a:pt x="95" y="8"/>
                  <a:pt x="120" y="33"/>
                  <a:pt x="120" y="64"/>
                </a:cubicBezTo>
                <a:cubicBezTo>
                  <a:pt x="120" y="95"/>
                  <a:pt x="95" y="120"/>
                  <a:pt x="64" y="120"/>
                </a:cubicBezTo>
                <a:close/>
                <a:moveTo>
                  <a:pt x="88" y="60"/>
                </a:moveTo>
                <a:cubicBezTo>
                  <a:pt x="68" y="60"/>
                  <a:pt x="68" y="60"/>
                  <a:pt x="68" y="60"/>
                </a:cubicBezTo>
                <a:cubicBezTo>
                  <a:pt x="68" y="32"/>
                  <a:pt x="68" y="32"/>
                  <a:pt x="68" y="32"/>
                </a:cubicBezTo>
                <a:cubicBezTo>
                  <a:pt x="68" y="30"/>
                  <a:pt x="66" y="28"/>
                  <a:pt x="64" y="28"/>
                </a:cubicBezTo>
                <a:cubicBezTo>
                  <a:pt x="61" y="28"/>
                  <a:pt x="60" y="30"/>
                  <a:pt x="60" y="32"/>
                </a:cubicBezTo>
                <a:cubicBezTo>
                  <a:pt x="60" y="64"/>
                  <a:pt x="60" y="64"/>
                  <a:pt x="60" y="64"/>
                </a:cubicBezTo>
                <a:cubicBezTo>
                  <a:pt x="60" y="66"/>
                  <a:pt x="61" y="68"/>
                  <a:pt x="64" y="68"/>
                </a:cubicBezTo>
                <a:cubicBezTo>
                  <a:pt x="88" y="68"/>
                  <a:pt x="88" y="68"/>
                  <a:pt x="88" y="68"/>
                </a:cubicBezTo>
                <a:cubicBezTo>
                  <a:pt x="90" y="68"/>
                  <a:pt x="92" y="66"/>
                  <a:pt x="92" y="64"/>
                </a:cubicBezTo>
                <a:cubicBezTo>
                  <a:pt x="92" y="62"/>
                  <a:pt x="90" y="60"/>
                  <a:pt x="88" y="60"/>
                </a:cubicBezTo>
                <a:close/>
              </a:path>
            </a:pathLst>
          </a:custGeom>
          <a:solidFill>
            <a:schemeClr val="accent6"/>
          </a:solidFill>
          <a:ln>
            <a:noFill/>
          </a:ln>
        </p:spPr>
        <p:txBody>
          <a:bodyPr vert="horz" wrap="square" lIns="91440" tIns="45720" rIns="91440" bIns="45720" numCol="1" anchor="t" anchorCtr="0" compatLnSpc="1"/>
          <a:lstStyle/>
          <a:p>
            <a:endParaRPr lang="zh-CN" altLang="en-US">
              <a:solidFill>
                <a:prstClr val="black"/>
              </a:solidFill>
              <a:latin typeface="DINOT-Bold"/>
            </a:endParaRPr>
          </a:p>
        </p:txBody>
      </p:sp>
      <p:grpSp>
        <p:nvGrpSpPr>
          <p:cNvPr id="14" name="组合 13"/>
          <p:cNvGrpSpPr/>
          <p:nvPr/>
        </p:nvGrpSpPr>
        <p:grpSpPr>
          <a:xfrm>
            <a:off x="1763259" y="4781094"/>
            <a:ext cx="2672705" cy="962022"/>
            <a:chOff x="1763259" y="4628694"/>
            <a:chExt cx="2672705" cy="962022"/>
          </a:xfrm>
        </p:grpSpPr>
        <p:sp>
          <p:nvSpPr>
            <p:cNvPr id="43" name="矩形 42"/>
            <p:cNvSpPr/>
            <p:nvPr/>
          </p:nvSpPr>
          <p:spPr>
            <a:xfrm>
              <a:off x="1763259" y="4981318"/>
              <a:ext cx="2672705" cy="609398"/>
            </a:xfrm>
            <a:prstGeom prst="rect">
              <a:avLst/>
            </a:prstGeom>
          </p:spPr>
          <p:txBody>
            <a:bodyPr wrap="square">
              <a:spAutoFit/>
            </a:bodyPr>
            <a:lstStyle/>
            <a:p>
              <a:pPr marL="0" marR="0" lvl="0" indent="0" algn="just" defTabSz="914400" rtl="0" eaLnBrk="1" fontAlgn="auto" latinLnBrk="0" hangingPunct="1">
                <a:lnSpc>
                  <a:spcPct val="12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lumMod val="50000"/>
                      <a:lumOff val="50000"/>
                    </a:prstClr>
                  </a:solidFill>
                  <a:effectLst/>
                  <a:uLnTx/>
                  <a:uFillTx/>
                  <a:latin typeface="Calibri" panose="020F0502020204030204"/>
                  <a:ea typeface="微软雅黑" panose="020B0503020204020204" pitchFamily="34" charset="-122"/>
                  <a:cs typeface="+mn-cs"/>
                </a:rPr>
                <a:t>用户可以在投影仪或者计算机上进行演示也可以将演示文稿打印</a:t>
              </a:r>
              <a:endParaRPr kumimoji="0" lang="zh-CN" altLang="en-US" sz="1400" b="0" i="0" u="none" strike="noStrike" kern="1200" cap="none" spc="0" normalizeH="0" baseline="0" noProof="0" dirty="0">
                <a:ln>
                  <a:noFill/>
                </a:ln>
                <a:solidFill>
                  <a:prstClr val="black">
                    <a:lumMod val="50000"/>
                    <a:lumOff val="50000"/>
                  </a:prstClr>
                </a:solidFill>
                <a:effectLst/>
                <a:uLnTx/>
                <a:uFillTx/>
                <a:latin typeface="Calibri" panose="020F0502020204030204"/>
                <a:ea typeface="微软雅黑" panose="020B0503020204020204" pitchFamily="34" charset="-122"/>
                <a:cs typeface="+mn-cs"/>
              </a:endParaRPr>
            </a:p>
          </p:txBody>
        </p:sp>
        <p:sp>
          <p:nvSpPr>
            <p:cNvPr id="44" name="矩形 43"/>
            <p:cNvSpPr/>
            <p:nvPr/>
          </p:nvSpPr>
          <p:spPr>
            <a:xfrm>
              <a:off x="1763259" y="4628694"/>
              <a:ext cx="1826400" cy="366895"/>
            </a:xfrm>
            <a:prstGeom prst="rect">
              <a:avLst/>
            </a:prstGeom>
          </p:spPr>
          <p:txBody>
            <a:bodyPr wrap="square">
              <a:spAutoFit/>
            </a:bodyPr>
            <a:lstStyle/>
            <a:p>
              <a:pPr marL="0" marR="0" lvl="0" indent="0" algn="just" defTabSz="914400" rtl="0" eaLnBrk="1" fontAlgn="auto" latinLnBrk="0" hangingPunct="1">
                <a:lnSpc>
                  <a:spcPct val="120000"/>
                </a:lnSpc>
                <a:spcBef>
                  <a:spcPts val="0"/>
                </a:spcBef>
                <a:spcAft>
                  <a:spcPts val="0"/>
                </a:spcAft>
                <a:buClrTx/>
                <a:buSzTx/>
                <a:buFontTx/>
                <a:buNone/>
                <a:defRPr/>
              </a:pPr>
              <a:r>
                <a:rPr kumimoji="0" lang="zh-CN" altLang="en-US" sz="1600" b="1" i="0" u="none" strike="noStrike" kern="1200" cap="none" spc="0" normalizeH="0" baseline="0" noProof="0" dirty="0">
                  <a:ln>
                    <a:noFill/>
                  </a:ln>
                  <a:solidFill>
                    <a:schemeClr val="accent6"/>
                  </a:solidFill>
                  <a:effectLst/>
                  <a:uLnTx/>
                  <a:uFillTx/>
                  <a:latin typeface="Calibri" panose="020F0502020204030204"/>
                  <a:ea typeface="微软雅黑" panose="020B0503020204020204" pitchFamily="34" charset="-122"/>
                  <a:cs typeface="+mn-cs"/>
                </a:rPr>
                <a:t>标题文字添加</a:t>
              </a:r>
              <a:endParaRPr kumimoji="0" lang="zh-CN" altLang="en-US" sz="1600" b="1" i="0" u="none" strike="noStrike" kern="1200" cap="none" spc="0" normalizeH="0" baseline="0" noProof="0" dirty="0">
                <a:ln>
                  <a:noFill/>
                </a:ln>
                <a:solidFill>
                  <a:schemeClr val="accent6"/>
                </a:solidFill>
                <a:effectLst/>
                <a:uLnTx/>
                <a:uFillTx/>
                <a:latin typeface="Calibri" panose="020F0502020204030204"/>
                <a:ea typeface="微软雅黑" panose="020B0503020204020204" pitchFamily="34" charset="-122"/>
                <a:cs typeface="+mn-cs"/>
              </a:endParaRPr>
            </a:p>
          </p:txBody>
        </p:sp>
      </p:grpSp>
      <p:sp>
        <p:nvSpPr>
          <p:cNvPr id="48" name="Freeform 80"/>
          <p:cNvSpPr>
            <a:spLocks noEditPoints="1"/>
          </p:cNvSpPr>
          <p:nvPr/>
        </p:nvSpPr>
        <p:spPr bwMode="auto">
          <a:xfrm>
            <a:off x="1234510" y="4898857"/>
            <a:ext cx="433370" cy="379018"/>
          </a:xfrm>
          <a:custGeom>
            <a:avLst/>
            <a:gdLst>
              <a:gd name="T0" fmla="*/ 77 w 128"/>
              <a:gd name="T1" fmla="*/ 93 h 112"/>
              <a:gd name="T2" fmla="*/ 72 w 128"/>
              <a:gd name="T3" fmla="*/ 97 h 112"/>
              <a:gd name="T4" fmla="*/ 72 w 128"/>
              <a:gd name="T5" fmla="*/ 64 h 112"/>
              <a:gd name="T6" fmla="*/ 68 w 128"/>
              <a:gd name="T7" fmla="*/ 60 h 112"/>
              <a:gd name="T8" fmla="*/ 68 w 128"/>
              <a:gd name="T9" fmla="*/ 60 h 112"/>
              <a:gd name="T10" fmla="*/ 64 w 128"/>
              <a:gd name="T11" fmla="*/ 64 h 112"/>
              <a:gd name="T12" fmla="*/ 64 w 128"/>
              <a:gd name="T13" fmla="*/ 97 h 112"/>
              <a:gd name="T14" fmla="*/ 59 w 128"/>
              <a:gd name="T15" fmla="*/ 93 h 112"/>
              <a:gd name="T16" fmla="*/ 53 w 128"/>
              <a:gd name="T17" fmla="*/ 93 h 112"/>
              <a:gd name="T18" fmla="*/ 53 w 128"/>
              <a:gd name="T19" fmla="*/ 99 h 112"/>
              <a:gd name="T20" fmla="*/ 65 w 128"/>
              <a:gd name="T21" fmla="*/ 110 h 112"/>
              <a:gd name="T22" fmla="*/ 68 w 128"/>
              <a:gd name="T23" fmla="*/ 112 h 112"/>
              <a:gd name="T24" fmla="*/ 71 w 128"/>
              <a:gd name="T25" fmla="*/ 110 h 112"/>
              <a:gd name="T26" fmla="*/ 83 w 128"/>
              <a:gd name="T27" fmla="*/ 99 h 112"/>
              <a:gd name="T28" fmla="*/ 83 w 128"/>
              <a:gd name="T29" fmla="*/ 93 h 112"/>
              <a:gd name="T30" fmla="*/ 77 w 128"/>
              <a:gd name="T31" fmla="*/ 93 h 112"/>
              <a:gd name="T32" fmla="*/ 111 w 128"/>
              <a:gd name="T33" fmla="*/ 42 h 112"/>
              <a:gd name="T34" fmla="*/ 111 w 128"/>
              <a:gd name="T35" fmla="*/ 42 h 112"/>
              <a:gd name="T36" fmla="*/ 101 w 128"/>
              <a:gd name="T37" fmla="*/ 12 h 112"/>
              <a:gd name="T38" fmla="*/ 77 w 128"/>
              <a:gd name="T39" fmla="*/ 0 h 112"/>
              <a:gd name="T40" fmla="*/ 43 w 128"/>
              <a:gd name="T41" fmla="*/ 21 h 112"/>
              <a:gd name="T42" fmla="*/ 43 w 128"/>
              <a:gd name="T43" fmla="*/ 21 h 112"/>
              <a:gd name="T44" fmla="*/ 37 w 128"/>
              <a:gd name="T45" fmla="*/ 20 h 112"/>
              <a:gd name="T46" fmla="*/ 26 w 128"/>
              <a:gd name="T47" fmla="*/ 24 h 112"/>
              <a:gd name="T48" fmla="*/ 12 w 128"/>
              <a:gd name="T49" fmla="*/ 50 h 112"/>
              <a:gd name="T50" fmla="*/ 12 w 128"/>
              <a:gd name="T51" fmla="*/ 50 h 112"/>
              <a:gd name="T52" fmla="*/ 0 w 128"/>
              <a:gd name="T53" fmla="*/ 70 h 112"/>
              <a:gd name="T54" fmla="*/ 0 w 128"/>
              <a:gd name="T55" fmla="*/ 74 h 112"/>
              <a:gd name="T56" fmla="*/ 22 w 128"/>
              <a:gd name="T57" fmla="*/ 96 h 112"/>
              <a:gd name="T58" fmla="*/ 40 w 128"/>
              <a:gd name="T59" fmla="*/ 96 h 112"/>
              <a:gd name="T60" fmla="*/ 40 w 128"/>
              <a:gd name="T61" fmla="*/ 96 h 112"/>
              <a:gd name="T62" fmla="*/ 44 w 128"/>
              <a:gd name="T63" fmla="*/ 92 h 112"/>
              <a:gd name="T64" fmla="*/ 40 w 128"/>
              <a:gd name="T65" fmla="*/ 88 h 112"/>
              <a:gd name="T66" fmla="*/ 24 w 128"/>
              <a:gd name="T67" fmla="*/ 88 h 112"/>
              <a:gd name="T68" fmla="*/ 8 w 128"/>
              <a:gd name="T69" fmla="*/ 72 h 112"/>
              <a:gd name="T70" fmla="*/ 23 w 128"/>
              <a:gd name="T71" fmla="*/ 56 h 112"/>
              <a:gd name="T72" fmla="*/ 20 w 128"/>
              <a:gd name="T73" fmla="*/ 46 h 112"/>
              <a:gd name="T74" fmla="*/ 38 w 128"/>
              <a:gd name="T75" fmla="*/ 28 h 112"/>
              <a:gd name="T76" fmla="*/ 48 w 128"/>
              <a:gd name="T77" fmla="*/ 31 h 112"/>
              <a:gd name="T78" fmla="*/ 76 w 128"/>
              <a:gd name="T79" fmla="*/ 8 h 112"/>
              <a:gd name="T80" fmla="*/ 104 w 128"/>
              <a:gd name="T81" fmla="*/ 36 h 112"/>
              <a:gd name="T82" fmla="*/ 101 w 128"/>
              <a:gd name="T83" fmla="*/ 48 h 112"/>
              <a:gd name="T84" fmla="*/ 120 w 128"/>
              <a:gd name="T85" fmla="*/ 68 h 112"/>
              <a:gd name="T86" fmla="*/ 100 w 128"/>
              <a:gd name="T87" fmla="*/ 88 h 112"/>
              <a:gd name="T88" fmla="*/ 96 w 128"/>
              <a:gd name="T89" fmla="*/ 88 h 112"/>
              <a:gd name="T90" fmla="*/ 92 w 128"/>
              <a:gd name="T91" fmla="*/ 92 h 112"/>
              <a:gd name="T92" fmla="*/ 96 w 128"/>
              <a:gd name="T93" fmla="*/ 96 h 112"/>
              <a:gd name="T94" fmla="*/ 96 w 128"/>
              <a:gd name="T95" fmla="*/ 96 h 112"/>
              <a:gd name="T96" fmla="*/ 98 w 128"/>
              <a:gd name="T97" fmla="*/ 96 h 112"/>
              <a:gd name="T98" fmla="*/ 127 w 128"/>
              <a:gd name="T99" fmla="*/ 69 h 112"/>
              <a:gd name="T100" fmla="*/ 111 w 128"/>
              <a:gd name="T101" fmla="*/ 4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28" h="112">
                <a:moveTo>
                  <a:pt x="77" y="93"/>
                </a:moveTo>
                <a:cubicBezTo>
                  <a:pt x="72" y="97"/>
                  <a:pt x="72" y="97"/>
                  <a:pt x="72" y="97"/>
                </a:cubicBezTo>
                <a:cubicBezTo>
                  <a:pt x="72" y="64"/>
                  <a:pt x="72" y="64"/>
                  <a:pt x="72" y="64"/>
                </a:cubicBezTo>
                <a:cubicBezTo>
                  <a:pt x="72" y="61"/>
                  <a:pt x="70" y="60"/>
                  <a:pt x="68" y="60"/>
                </a:cubicBezTo>
                <a:cubicBezTo>
                  <a:pt x="68" y="60"/>
                  <a:pt x="68" y="60"/>
                  <a:pt x="68" y="60"/>
                </a:cubicBezTo>
                <a:cubicBezTo>
                  <a:pt x="66" y="60"/>
                  <a:pt x="64" y="61"/>
                  <a:pt x="64" y="64"/>
                </a:cubicBezTo>
                <a:cubicBezTo>
                  <a:pt x="64" y="97"/>
                  <a:pt x="64" y="97"/>
                  <a:pt x="64" y="97"/>
                </a:cubicBezTo>
                <a:cubicBezTo>
                  <a:pt x="59" y="93"/>
                  <a:pt x="59" y="93"/>
                  <a:pt x="59" y="93"/>
                </a:cubicBezTo>
                <a:cubicBezTo>
                  <a:pt x="58" y="91"/>
                  <a:pt x="55" y="91"/>
                  <a:pt x="53" y="93"/>
                </a:cubicBezTo>
                <a:cubicBezTo>
                  <a:pt x="52" y="95"/>
                  <a:pt x="52" y="97"/>
                  <a:pt x="53" y="99"/>
                </a:cubicBezTo>
                <a:cubicBezTo>
                  <a:pt x="65" y="110"/>
                  <a:pt x="65" y="110"/>
                  <a:pt x="65" y="110"/>
                </a:cubicBezTo>
                <a:cubicBezTo>
                  <a:pt x="66" y="111"/>
                  <a:pt x="67" y="112"/>
                  <a:pt x="68" y="112"/>
                </a:cubicBezTo>
                <a:cubicBezTo>
                  <a:pt x="69" y="112"/>
                  <a:pt x="70" y="111"/>
                  <a:pt x="71" y="110"/>
                </a:cubicBezTo>
                <a:cubicBezTo>
                  <a:pt x="83" y="99"/>
                  <a:pt x="83" y="99"/>
                  <a:pt x="83" y="99"/>
                </a:cubicBezTo>
                <a:cubicBezTo>
                  <a:pt x="84" y="97"/>
                  <a:pt x="84" y="95"/>
                  <a:pt x="83" y="93"/>
                </a:cubicBezTo>
                <a:cubicBezTo>
                  <a:pt x="81" y="91"/>
                  <a:pt x="78" y="91"/>
                  <a:pt x="77" y="93"/>
                </a:cubicBezTo>
                <a:close/>
                <a:moveTo>
                  <a:pt x="111" y="42"/>
                </a:moveTo>
                <a:cubicBezTo>
                  <a:pt x="111" y="42"/>
                  <a:pt x="111" y="42"/>
                  <a:pt x="111" y="42"/>
                </a:cubicBezTo>
                <a:cubicBezTo>
                  <a:pt x="113" y="33"/>
                  <a:pt x="111" y="23"/>
                  <a:pt x="101" y="12"/>
                </a:cubicBezTo>
                <a:cubicBezTo>
                  <a:pt x="95" y="5"/>
                  <a:pt x="86" y="1"/>
                  <a:pt x="77" y="0"/>
                </a:cubicBezTo>
                <a:cubicBezTo>
                  <a:pt x="62" y="0"/>
                  <a:pt x="49" y="8"/>
                  <a:pt x="43" y="21"/>
                </a:cubicBezTo>
                <a:cubicBezTo>
                  <a:pt x="43" y="21"/>
                  <a:pt x="43" y="21"/>
                  <a:pt x="43" y="21"/>
                </a:cubicBezTo>
                <a:cubicBezTo>
                  <a:pt x="41" y="20"/>
                  <a:pt x="39" y="20"/>
                  <a:pt x="37" y="20"/>
                </a:cubicBezTo>
                <a:cubicBezTo>
                  <a:pt x="33" y="20"/>
                  <a:pt x="29" y="22"/>
                  <a:pt x="26" y="24"/>
                </a:cubicBezTo>
                <a:cubicBezTo>
                  <a:pt x="12" y="35"/>
                  <a:pt x="11" y="43"/>
                  <a:pt x="12" y="50"/>
                </a:cubicBezTo>
                <a:cubicBezTo>
                  <a:pt x="12" y="50"/>
                  <a:pt x="12" y="50"/>
                  <a:pt x="12" y="50"/>
                </a:cubicBezTo>
                <a:cubicBezTo>
                  <a:pt x="5" y="54"/>
                  <a:pt x="0" y="61"/>
                  <a:pt x="0" y="70"/>
                </a:cubicBezTo>
                <a:cubicBezTo>
                  <a:pt x="0" y="74"/>
                  <a:pt x="0" y="74"/>
                  <a:pt x="0" y="74"/>
                </a:cubicBezTo>
                <a:cubicBezTo>
                  <a:pt x="0" y="86"/>
                  <a:pt x="10" y="96"/>
                  <a:pt x="22" y="96"/>
                </a:cubicBezTo>
                <a:cubicBezTo>
                  <a:pt x="40" y="96"/>
                  <a:pt x="40" y="96"/>
                  <a:pt x="40" y="96"/>
                </a:cubicBezTo>
                <a:cubicBezTo>
                  <a:pt x="40" y="96"/>
                  <a:pt x="40" y="96"/>
                  <a:pt x="40" y="96"/>
                </a:cubicBezTo>
                <a:cubicBezTo>
                  <a:pt x="42" y="96"/>
                  <a:pt x="44" y="94"/>
                  <a:pt x="44" y="92"/>
                </a:cubicBezTo>
                <a:cubicBezTo>
                  <a:pt x="44" y="89"/>
                  <a:pt x="42" y="88"/>
                  <a:pt x="40" y="88"/>
                </a:cubicBezTo>
                <a:cubicBezTo>
                  <a:pt x="24" y="88"/>
                  <a:pt x="24" y="88"/>
                  <a:pt x="24" y="88"/>
                </a:cubicBezTo>
                <a:cubicBezTo>
                  <a:pt x="15" y="88"/>
                  <a:pt x="8" y="81"/>
                  <a:pt x="8" y="72"/>
                </a:cubicBezTo>
                <a:cubicBezTo>
                  <a:pt x="8" y="63"/>
                  <a:pt x="15" y="56"/>
                  <a:pt x="23" y="56"/>
                </a:cubicBezTo>
                <a:cubicBezTo>
                  <a:pt x="21" y="53"/>
                  <a:pt x="20" y="49"/>
                  <a:pt x="20" y="46"/>
                </a:cubicBezTo>
                <a:cubicBezTo>
                  <a:pt x="20" y="36"/>
                  <a:pt x="28" y="28"/>
                  <a:pt x="38" y="28"/>
                </a:cubicBezTo>
                <a:cubicBezTo>
                  <a:pt x="42" y="28"/>
                  <a:pt x="45" y="29"/>
                  <a:pt x="48" y="31"/>
                </a:cubicBezTo>
                <a:cubicBezTo>
                  <a:pt x="51" y="18"/>
                  <a:pt x="62" y="8"/>
                  <a:pt x="76" y="8"/>
                </a:cubicBezTo>
                <a:cubicBezTo>
                  <a:pt x="91" y="8"/>
                  <a:pt x="104" y="20"/>
                  <a:pt x="104" y="36"/>
                </a:cubicBezTo>
                <a:cubicBezTo>
                  <a:pt x="104" y="40"/>
                  <a:pt x="103" y="44"/>
                  <a:pt x="101" y="48"/>
                </a:cubicBezTo>
                <a:cubicBezTo>
                  <a:pt x="112" y="48"/>
                  <a:pt x="120" y="57"/>
                  <a:pt x="120" y="68"/>
                </a:cubicBezTo>
                <a:cubicBezTo>
                  <a:pt x="120" y="79"/>
                  <a:pt x="111" y="88"/>
                  <a:pt x="100" y="88"/>
                </a:cubicBezTo>
                <a:cubicBezTo>
                  <a:pt x="96" y="88"/>
                  <a:pt x="96" y="88"/>
                  <a:pt x="96" y="88"/>
                </a:cubicBezTo>
                <a:cubicBezTo>
                  <a:pt x="94" y="88"/>
                  <a:pt x="92" y="89"/>
                  <a:pt x="92" y="92"/>
                </a:cubicBezTo>
                <a:cubicBezTo>
                  <a:pt x="92" y="94"/>
                  <a:pt x="94" y="96"/>
                  <a:pt x="96" y="96"/>
                </a:cubicBezTo>
                <a:cubicBezTo>
                  <a:pt x="96" y="96"/>
                  <a:pt x="96" y="96"/>
                  <a:pt x="96" y="96"/>
                </a:cubicBezTo>
                <a:cubicBezTo>
                  <a:pt x="98" y="96"/>
                  <a:pt x="98" y="96"/>
                  <a:pt x="98" y="96"/>
                </a:cubicBezTo>
                <a:cubicBezTo>
                  <a:pt x="113" y="96"/>
                  <a:pt x="127" y="84"/>
                  <a:pt x="127" y="69"/>
                </a:cubicBezTo>
                <a:cubicBezTo>
                  <a:pt x="128" y="57"/>
                  <a:pt x="121" y="47"/>
                  <a:pt x="111" y="42"/>
                </a:cubicBezTo>
                <a:close/>
              </a:path>
            </a:pathLst>
          </a:custGeom>
          <a:solidFill>
            <a:schemeClr val="accent6"/>
          </a:solidFill>
          <a:ln>
            <a:noFill/>
          </a:ln>
        </p:spPr>
        <p:txBody>
          <a:bodyPr vert="horz" wrap="square" lIns="91440" tIns="45720" rIns="91440" bIns="45720" numCol="1" anchor="t" anchorCtr="0" compatLnSpc="1"/>
          <a:lstStyle/>
          <a:p>
            <a:endParaRPr lang="zh-CN" altLang="en-US">
              <a:solidFill>
                <a:prstClr val="black"/>
              </a:solidFill>
              <a:latin typeface="DINOT-Bold"/>
            </a:endParaRPr>
          </a:p>
        </p:txBody>
      </p:sp>
      <p:grpSp>
        <p:nvGrpSpPr>
          <p:cNvPr id="23" name="组合 22"/>
          <p:cNvGrpSpPr/>
          <p:nvPr/>
        </p:nvGrpSpPr>
        <p:grpSpPr>
          <a:xfrm>
            <a:off x="8325884" y="4781094"/>
            <a:ext cx="2672705" cy="962022"/>
            <a:chOff x="8325884" y="4628694"/>
            <a:chExt cx="2672705" cy="962022"/>
          </a:xfrm>
        </p:grpSpPr>
        <p:sp>
          <p:nvSpPr>
            <p:cNvPr id="19" name="矩形 18"/>
            <p:cNvSpPr/>
            <p:nvPr/>
          </p:nvSpPr>
          <p:spPr>
            <a:xfrm>
              <a:off x="8325884" y="4981318"/>
              <a:ext cx="2672705" cy="609398"/>
            </a:xfrm>
            <a:prstGeom prst="rect">
              <a:avLst/>
            </a:prstGeom>
          </p:spPr>
          <p:txBody>
            <a:bodyPr wrap="square">
              <a:spAutoFit/>
            </a:bodyPr>
            <a:lstStyle/>
            <a:p>
              <a:pPr marL="0" marR="0" lvl="0" indent="0" algn="just" defTabSz="914400" rtl="0" eaLnBrk="1" fontAlgn="auto" latinLnBrk="0" hangingPunct="1">
                <a:lnSpc>
                  <a:spcPct val="12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lumMod val="50000"/>
                      <a:lumOff val="50000"/>
                    </a:prstClr>
                  </a:solidFill>
                  <a:effectLst/>
                  <a:uLnTx/>
                  <a:uFillTx/>
                  <a:latin typeface="Calibri" panose="020F0502020204030204"/>
                  <a:ea typeface="微软雅黑" panose="020B0503020204020204" pitchFamily="34" charset="-122"/>
                  <a:cs typeface="+mn-cs"/>
                </a:rPr>
                <a:t>用户可以在投影仪或者计算机上进行演示也可以将演示文稿打印</a:t>
              </a:r>
              <a:endParaRPr kumimoji="0" lang="zh-CN" altLang="en-US" sz="1400" b="0" i="0" u="none" strike="noStrike" kern="1200" cap="none" spc="0" normalizeH="0" baseline="0" noProof="0" dirty="0">
                <a:ln>
                  <a:noFill/>
                </a:ln>
                <a:solidFill>
                  <a:prstClr val="black">
                    <a:lumMod val="50000"/>
                    <a:lumOff val="50000"/>
                  </a:prstClr>
                </a:solidFill>
                <a:effectLst/>
                <a:uLnTx/>
                <a:uFillTx/>
                <a:latin typeface="Calibri" panose="020F0502020204030204"/>
                <a:ea typeface="微软雅黑" panose="020B0503020204020204" pitchFamily="34" charset="-122"/>
                <a:cs typeface="+mn-cs"/>
              </a:endParaRPr>
            </a:p>
          </p:txBody>
        </p:sp>
        <p:sp>
          <p:nvSpPr>
            <p:cNvPr id="20" name="矩形 19"/>
            <p:cNvSpPr/>
            <p:nvPr/>
          </p:nvSpPr>
          <p:spPr>
            <a:xfrm>
              <a:off x="8325884" y="4628694"/>
              <a:ext cx="1826400" cy="366895"/>
            </a:xfrm>
            <a:prstGeom prst="rect">
              <a:avLst/>
            </a:prstGeom>
          </p:spPr>
          <p:txBody>
            <a:bodyPr wrap="square">
              <a:spAutoFit/>
            </a:bodyPr>
            <a:lstStyle/>
            <a:p>
              <a:pPr marL="0" marR="0" lvl="0" indent="0" algn="just" defTabSz="914400" rtl="0" eaLnBrk="1" fontAlgn="auto" latinLnBrk="0" hangingPunct="1">
                <a:lnSpc>
                  <a:spcPct val="120000"/>
                </a:lnSpc>
                <a:spcBef>
                  <a:spcPts val="0"/>
                </a:spcBef>
                <a:spcAft>
                  <a:spcPts val="0"/>
                </a:spcAft>
                <a:buClrTx/>
                <a:buSzTx/>
                <a:buFontTx/>
                <a:buNone/>
                <a:defRPr/>
              </a:pPr>
              <a:r>
                <a:rPr kumimoji="0" lang="zh-CN" altLang="en-US" sz="1600" b="1" i="0" u="none" strike="noStrike" kern="1200" cap="none" spc="0" normalizeH="0" baseline="0" noProof="0" dirty="0">
                  <a:ln>
                    <a:noFill/>
                  </a:ln>
                  <a:solidFill>
                    <a:schemeClr val="accent6"/>
                  </a:solidFill>
                  <a:effectLst/>
                  <a:uLnTx/>
                  <a:uFillTx/>
                  <a:latin typeface="Calibri" panose="020F0502020204030204"/>
                  <a:ea typeface="微软雅黑" panose="020B0503020204020204" pitchFamily="34" charset="-122"/>
                  <a:cs typeface="+mn-cs"/>
                </a:rPr>
                <a:t>标题文字添加</a:t>
              </a:r>
              <a:endParaRPr kumimoji="0" lang="zh-CN" altLang="en-US" sz="1600" b="1" i="0" u="none" strike="noStrike" kern="1200" cap="none" spc="0" normalizeH="0" baseline="0" noProof="0" dirty="0">
                <a:ln>
                  <a:noFill/>
                </a:ln>
                <a:solidFill>
                  <a:schemeClr val="accent6"/>
                </a:solidFill>
                <a:effectLst/>
                <a:uLnTx/>
                <a:uFillTx/>
                <a:latin typeface="Calibri" panose="020F0502020204030204"/>
                <a:ea typeface="微软雅黑" panose="020B0503020204020204" pitchFamily="34" charset="-122"/>
                <a:cs typeface="+mn-cs"/>
              </a:endParaRPr>
            </a:p>
          </p:txBody>
        </p:sp>
      </p:grpSp>
      <p:sp>
        <p:nvSpPr>
          <p:cNvPr id="49" name="Freeform 36"/>
          <p:cNvSpPr>
            <a:spLocks noEditPoints="1"/>
          </p:cNvSpPr>
          <p:nvPr/>
        </p:nvSpPr>
        <p:spPr bwMode="auto">
          <a:xfrm>
            <a:off x="7797850" y="4896617"/>
            <a:ext cx="431940" cy="406194"/>
          </a:xfrm>
          <a:custGeom>
            <a:avLst/>
            <a:gdLst>
              <a:gd name="T0" fmla="*/ 116 w 128"/>
              <a:gd name="T1" fmla="*/ 28 h 120"/>
              <a:gd name="T2" fmla="*/ 112 w 128"/>
              <a:gd name="T3" fmla="*/ 28 h 120"/>
              <a:gd name="T4" fmla="*/ 112 w 128"/>
              <a:gd name="T5" fmla="*/ 20 h 120"/>
              <a:gd name="T6" fmla="*/ 100 w 128"/>
              <a:gd name="T7" fmla="*/ 8 h 120"/>
              <a:gd name="T8" fmla="*/ 56 w 128"/>
              <a:gd name="T9" fmla="*/ 8 h 120"/>
              <a:gd name="T10" fmla="*/ 36 w 128"/>
              <a:gd name="T11" fmla="*/ 0 h 120"/>
              <a:gd name="T12" fmla="*/ 12 w 128"/>
              <a:gd name="T13" fmla="*/ 0 h 120"/>
              <a:gd name="T14" fmla="*/ 0 w 128"/>
              <a:gd name="T15" fmla="*/ 12 h 120"/>
              <a:gd name="T16" fmla="*/ 0 w 128"/>
              <a:gd name="T17" fmla="*/ 108 h 120"/>
              <a:gd name="T18" fmla="*/ 12 w 128"/>
              <a:gd name="T19" fmla="*/ 120 h 120"/>
              <a:gd name="T20" fmla="*/ 20 w 128"/>
              <a:gd name="T21" fmla="*/ 120 h 120"/>
              <a:gd name="T22" fmla="*/ 88 w 128"/>
              <a:gd name="T23" fmla="*/ 120 h 120"/>
              <a:gd name="T24" fmla="*/ 116 w 128"/>
              <a:gd name="T25" fmla="*/ 120 h 120"/>
              <a:gd name="T26" fmla="*/ 128 w 128"/>
              <a:gd name="T27" fmla="*/ 108 h 120"/>
              <a:gd name="T28" fmla="*/ 128 w 128"/>
              <a:gd name="T29" fmla="*/ 40 h 120"/>
              <a:gd name="T30" fmla="*/ 116 w 128"/>
              <a:gd name="T31" fmla="*/ 28 h 120"/>
              <a:gd name="T32" fmla="*/ 16 w 128"/>
              <a:gd name="T33" fmla="*/ 112 h 120"/>
              <a:gd name="T34" fmla="*/ 8 w 128"/>
              <a:gd name="T35" fmla="*/ 104 h 120"/>
              <a:gd name="T36" fmla="*/ 8 w 128"/>
              <a:gd name="T37" fmla="*/ 16 h 120"/>
              <a:gd name="T38" fmla="*/ 16 w 128"/>
              <a:gd name="T39" fmla="*/ 8 h 120"/>
              <a:gd name="T40" fmla="*/ 36 w 128"/>
              <a:gd name="T41" fmla="*/ 8 h 120"/>
              <a:gd name="T42" fmla="*/ 56 w 128"/>
              <a:gd name="T43" fmla="*/ 16 h 120"/>
              <a:gd name="T44" fmla="*/ 96 w 128"/>
              <a:gd name="T45" fmla="*/ 16 h 120"/>
              <a:gd name="T46" fmla="*/ 104 w 128"/>
              <a:gd name="T47" fmla="*/ 24 h 120"/>
              <a:gd name="T48" fmla="*/ 104 w 128"/>
              <a:gd name="T49" fmla="*/ 28 h 120"/>
              <a:gd name="T50" fmla="*/ 32 w 128"/>
              <a:gd name="T51" fmla="*/ 28 h 120"/>
              <a:gd name="T52" fmla="*/ 20 w 128"/>
              <a:gd name="T53" fmla="*/ 40 h 120"/>
              <a:gd name="T54" fmla="*/ 20 w 128"/>
              <a:gd name="T55" fmla="*/ 108 h 120"/>
              <a:gd name="T56" fmla="*/ 20 w 128"/>
              <a:gd name="T57" fmla="*/ 112 h 120"/>
              <a:gd name="T58" fmla="*/ 16 w 128"/>
              <a:gd name="T59" fmla="*/ 112 h 120"/>
              <a:gd name="T60" fmla="*/ 120 w 128"/>
              <a:gd name="T61" fmla="*/ 104 h 120"/>
              <a:gd name="T62" fmla="*/ 112 w 128"/>
              <a:gd name="T63" fmla="*/ 112 h 120"/>
              <a:gd name="T64" fmla="*/ 88 w 128"/>
              <a:gd name="T65" fmla="*/ 112 h 120"/>
              <a:gd name="T66" fmla="*/ 28 w 128"/>
              <a:gd name="T67" fmla="*/ 112 h 120"/>
              <a:gd name="T68" fmla="*/ 28 w 128"/>
              <a:gd name="T69" fmla="*/ 104 h 120"/>
              <a:gd name="T70" fmla="*/ 28 w 128"/>
              <a:gd name="T71" fmla="*/ 44 h 120"/>
              <a:gd name="T72" fmla="*/ 36 w 128"/>
              <a:gd name="T73" fmla="*/ 36 h 120"/>
              <a:gd name="T74" fmla="*/ 112 w 128"/>
              <a:gd name="T75" fmla="*/ 36 h 120"/>
              <a:gd name="T76" fmla="*/ 120 w 128"/>
              <a:gd name="T77" fmla="*/ 44 h 120"/>
              <a:gd name="T78" fmla="*/ 120 w 128"/>
              <a:gd name="T79" fmla="*/ 104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8" h="120">
                <a:moveTo>
                  <a:pt x="116" y="28"/>
                </a:moveTo>
                <a:cubicBezTo>
                  <a:pt x="112" y="28"/>
                  <a:pt x="112" y="28"/>
                  <a:pt x="112" y="28"/>
                </a:cubicBezTo>
                <a:cubicBezTo>
                  <a:pt x="112" y="20"/>
                  <a:pt x="112" y="20"/>
                  <a:pt x="112" y="20"/>
                </a:cubicBezTo>
                <a:cubicBezTo>
                  <a:pt x="112" y="13"/>
                  <a:pt x="106" y="8"/>
                  <a:pt x="100" y="8"/>
                </a:cubicBezTo>
                <a:cubicBezTo>
                  <a:pt x="100" y="8"/>
                  <a:pt x="78" y="8"/>
                  <a:pt x="56" y="8"/>
                </a:cubicBezTo>
                <a:cubicBezTo>
                  <a:pt x="52" y="8"/>
                  <a:pt x="39" y="0"/>
                  <a:pt x="36" y="0"/>
                </a:cubicBezTo>
                <a:cubicBezTo>
                  <a:pt x="18" y="0"/>
                  <a:pt x="12" y="0"/>
                  <a:pt x="12" y="0"/>
                </a:cubicBezTo>
                <a:cubicBezTo>
                  <a:pt x="5" y="0"/>
                  <a:pt x="0" y="5"/>
                  <a:pt x="0" y="12"/>
                </a:cubicBezTo>
                <a:cubicBezTo>
                  <a:pt x="0" y="108"/>
                  <a:pt x="0" y="108"/>
                  <a:pt x="0" y="108"/>
                </a:cubicBezTo>
                <a:cubicBezTo>
                  <a:pt x="0" y="114"/>
                  <a:pt x="5" y="120"/>
                  <a:pt x="12" y="120"/>
                </a:cubicBezTo>
                <a:cubicBezTo>
                  <a:pt x="20" y="120"/>
                  <a:pt x="20" y="120"/>
                  <a:pt x="20" y="120"/>
                </a:cubicBezTo>
                <a:cubicBezTo>
                  <a:pt x="88" y="120"/>
                  <a:pt x="88" y="120"/>
                  <a:pt x="88" y="120"/>
                </a:cubicBezTo>
                <a:cubicBezTo>
                  <a:pt x="116" y="120"/>
                  <a:pt x="116" y="120"/>
                  <a:pt x="116" y="120"/>
                </a:cubicBezTo>
                <a:cubicBezTo>
                  <a:pt x="122" y="120"/>
                  <a:pt x="128" y="114"/>
                  <a:pt x="128" y="108"/>
                </a:cubicBezTo>
                <a:cubicBezTo>
                  <a:pt x="128" y="40"/>
                  <a:pt x="128" y="40"/>
                  <a:pt x="128" y="40"/>
                </a:cubicBezTo>
                <a:cubicBezTo>
                  <a:pt x="128" y="33"/>
                  <a:pt x="122" y="28"/>
                  <a:pt x="116" y="28"/>
                </a:cubicBezTo>
                <a:close/>
                <a:moveTo>
                  <a:pt x="16" y="112"/>
                </a:moveTo>
                <a:cubicBezTo>
                  <a:pt x="11" y="112"/>
                  <a:pt x="8" y="108"/>
                  <a:pt x="8" y="104"/>
                </a:cubicBezTo>
                <a:cubicBezTo>
                  <a:pt x="8" y="16"/>
                  <a:pt x="8" y="16"/>
                  <a:pt x="8" y="16"/>
                </a:cubicBezTo>
                <a:cubicBezTo>
                  <a:pt x="8" y="11"/>
                  <a:pt x="11" y="8"/>
                  <a:pt x="16" y="8"/>
                </a:cubicBezTo>
                <a:cubicBezTo>
                  <a:pt x="16" y="8"/>
                  <a:pt x="20" y="8"/>
                  <a:pt x="36" y="8"/>
                </a:cubicBezTo>
                <a:cubicBezTo>
                  <a:pt x="40" y="8"/>
                  <a:pt x="52" y="16"/>
                  <a:pt x="56" y="16"/>
                </a:cubicBezTo>
                <a:cubicBezTo>
                  <a:pt x="76" y="16"/>
                  <a:pt x="96" y="16"/>
                  <a:pt x="96" y="16"/>
                </a:cubicBezTo>
                <a:cubicBezTo>
                  <a:pt x="100" y="16"/>
                  <a:pt x="104" y="19"/>
                  <a:pt x="104" y="24"/>
                </a:cubicBezTo>
                <a:cubicBezTo>
                  <a:pt x="104" y="28"/>
                  <a:pt x="104" y="28"/>
                  <a:pt x="104" y="28"/>
                </a:cubicBezTo>
                <a:cubicBezTo>
                  <a:pt x="32" y="28"/>
                  <a:pt x="32" y="28"/>
                  <a:pt x="32" y="28"/>
                </a:cubicBezTo>
                <a:cubicBezTo>
                  <a:pt x="25" y="28"/>
                  <a:pt x="20" y="33"/>
                  <a:pt x="20" y="40"/>
                </a:cubicBezTo>
                <a:cubicBezTo>
                  <a:pt x="20" y="108"/>
                  <a:pt x="20" y="108"/>
                  <a:pt x="20" y="108"/>
                </a:cubicBezTo>
                <a:cubicBezTo>
                  <a:pt x="20" y="112"/>
                  <a:pt x="20" y="112"/>
                  <a:pt x="20" y="112"/>
                </a:cubicBezTo>
                <a:lnTo>
                  <a:pt x="16" y="112"/>
                </a:lnTo>
                <a:close/>
                <a:moveTo>
                  <a:pt x="120" y="104"/>
                </a:moveTo>
                <a:cubicBezTo>
                  <a:pt x="120" y="108"/>
                  <a:pt x="116" y="112"/>
                  <a:pt x="112" y="112"/>
                </a:cubicBezTo>
                <a:cubicBezTo>
                  <a:pt x="88" y="112"/>
                  <a:pt x="88" y="112"/>
                  <a:pt x="88" y="112"/>
                </a:cubicBezTo>
                <a:cubicBezTo>
                  <a:pt x="28" y="112"/>
                  <a:pt x="28" y="112"/>
                  <a:pt x="28" y="112"/>
                </a:cubicBezTo>
                <a:cubicBezTo>
                  <a:pt x="28" y="104"/>
                  <a:pt x="28" y="104"/>
                  <a:pt x="28" y="104"/>
                </a:cubicBezTo>
                <a:cubicBezTo>
                  <a:pt x="28" y="44"/>
                  <a:pt x="28" y="44"/>
                  <a:pt x="28" y="44"/>
                </a:cubicBezTo>
                <a:cubicBezTo>
                  <a:pt x="28" y="39"/>
                  <a:pt x="31" y="36"/>
                  <a:pt x="36" y="36"/>
                </a:cubicBezTo>
                <a:cubicBezTo>
                  <a:pt x="112" y="36"/>
                  <a:pt x="112" y="36"/>
                  <a:pt x="112" y="36"/>
                </a:cubicBezTo>
                <a:cubicBezTo>
                  <a:pt x="116" y="36"/>
                  <a:pt x="120" y="39"/>
                  <a:pt x="120" y="44"/>
                </a:cubicBezTo>
                <a:lnTo>
                  <a:pt x="120" y="104"/>
                </a:lnTo>
                <a:close/>
              </a:path>
            </a:pathLst>
          </a:custGeom>
          <a:solidFill>
            <a:schemeClr val="accent6"/>
          </a:solidFill>
          <a:ln>
            <a:noFill/>
          </a:ln>
        </p:spPr>
        <p:txBody>
          <a:bodyPr vert="horz" wrap="square" lIns="91440" tIns="45720" rIns="91440" bIns="45720" numCol="1" anchor="t" anchorCtr="0" compatLnSpc="1"/>
          <a:lstStyle/>
          <a:p>
            <a:endParaRPr lang="zh-CN" altLang="en-US">
              <a:solidFill>
                <a:prstClr val="black"/>
              </a:solidFill>
              <a:latin typeface="DINOT-Bold"/>
            </a:endParaRPr>
          </a:p>
        </p:txBody>
      </p:sp>
      <p:grpSp>
        <p:nvGrpSpPr>
          <p:cNvPr id="13" name="组合 12"/>
          <p:cNvGrpSpPr/>
          <p:nvPr/>
        </p:nvGrpSpPr>
        <p:grpSpPr>
          <a:xfrm>
            <a:off x="1763259" y="3302490"/>
            <a:ext cx="2672705" cy="962022"/>
            <a:chOff x="1763259" y="3150090"/>
            <a:chExt cx="2672705" cy="962022"/>
          </a:xfrm>
        </p:grpSpPr>
        <p:sp>
          <p:nvSpPr>
            <p:cNvPr id="39" name="矩形 38"/>
            <p:cNvSpPr/>
            <p:nvPr/>
          </p:nvSpPr>
          <p:spPr>
            <a:xfrm>
              <a:off x="1763259" y="3502714"/>
              <a:ext cx="2672705" cy="609398"/>
            </a:xfrm>
            <a:prstGeom prst="rect">
              <a:avLst/>
            </a:prstGeom>
          </p:spPr>
          <p:txBody>
            <a:bodyPr wrap="square">
              <a:spAutoFit/>
            </a:bodyPr>
            <a:lstStyle/>
            <a:p>
              <a:pPr marL="0" marR="0" lvl="0" indent="0" algn="just" defTabSz="914400" rtl="0" eaLnBrk="1" fontAlgn="auto" latinLnBrk="0" hangingPunct="1">
                <a:lnSpc>
                  <a:spcPct val="12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lumMod val="50000"/>
                      <a:lumOff val="50000"/>
                    </a:prstClr>
                  </a:solidFill>
                  <a:effectLst/>
                  <a:uLnTx/>
                  <a:uFillTx/>
                  <a:latin typeface="Calibri" panose="020F0502020204030204"/>
                  <a:ea typeface="微软雅黑" panose="020B0503020204020204" pitchFamily="34" charset="-122"/>
                  <a:cs typeface="+mn-cs"/>
                </a:rPr>
                <a:t>用户可以在投影仪或者计算机上进行演示也可以将演示文稿打印</a:t>
              </a:r>
              <a:endParaRPr kumimoji="0" lang="zh-CN" altLang="en-US" sz="1400" b="0" i="0" u="none" strike="noStrike" kern="1200" cap="none" spc="0" normalizeH="0" baseline="0" noProof="0" dirty="0">
                <a:ln>
                  <a:noFill/>
                </a:ln>
                <a:solidFill>
                  <a:prstClr val="black">
                    <a:lumMod val="50000"/>
                    <a:lumOff val="50000"/>
                  </a:prstClr>
                </a:solidFill>
                <a:effectLst/>
                <a:uLnTx/>
                <a:uFillTx/>
                <a:latin typeface="Calibri" panose="020F0502020204030204"/>
                <a:ea typeface="微软雅黑" panose="020B0503020204020204" pitchFamily="34" charset="-122"/>
                <a:cs typeface="+mn-cs"/>
              </a:endParaRPr>
            </a:p>
          </p:txBody>
        </p:sp>
        <p:sp>
          <p:nvSpPr>
            <p:cNvPr id="40" name="矩形 39"/>
            <p:cNvSpPr/>
            <p:nvPr/>
          </p:nvSpPr>
          <p:spPr>
            <a:xfrm>
              <a:off x="1763259" y="3150090"/>
              <a:ext cx="1826400" cy="366895"/>
            </a:xfrm>
            <a:prstGeom prst="rect">
              <a:avLst/>
            </a:prstGeom>
          </p:spPr>
          <p:txBody>
            <a:bodyPr wrap="square">
              <a:spAutoFit/>
            </a:bodyPr>
            <a:lstStyle/>
            <a:p>
              <a:pPr marL="0" marR="0" lvl="0" indent="0" algn="just" defTabSz="914400" rtl="0" eaLnBrk="1" fontAlgn="auto" latinLnBrk="0" hangingPunct="1">
                <a:lnSpc>
                  <a:spcPct val="120000"/>
                </a:lnSpc>
                <a:spcBef>
                  <a:spcPts val="0"/>
                </a:spcBef>
                <a:spcAft>
                  <a:spcPts val="0"/>
                </a:spcAft>
                <a:buClrTx/>
                <a:buSzTx/>
                <a:buFontTx/>
                <a:buNone/>
                <a:defRPr/>
              </a:pPr>
              <a:r>
                <a:rPr kumimoji="0" lang="zh-CN" altLang="en-US" sz="1600" b="1" i="0" u="none" strike="noStrike" kern="1200" cap="none" spc="0" normalizeH="0" baseline="0" noProof="0" dirty="0">
                  <a:ln>
                    <a:noFill/>
                  </a:ln>
                  <a:solidFill>
                    <a:schemeClr val="accent6"/>
                  </a:solidFill>
                  <a:effectLst/>
                  <a:uLnTx/>
                  <a:uFillTx/>
                  <a:latin typeface="Calibri" panose="020F0502020204030204"/>
                  <a:ea typeface="微软雅黑" panose="020B0503020204020204" pitchFamily="34" charset="-122"/>
                  <a:cs typeface="+mn-cs"/>
                </a:rPr>
                <a:t>标题文字添加</a:t>
              </a:r>
              <a:endParaRPr kumimoji="0" lang="zh-CN" altLang="en-US" sz="1600" b="1" i="0" u="none" strike="noStrike" kern="1200" cap="none" spc="0" normalizeH="0" baseline="0" noProof="0" dirty="0">
                <a:ln>
                  <a:noFill/>
                </a:ln>
                <a:solidFill>
                  <a:schemeClr val="accent6"/>
                </a:solidFill>
                <a:effectLst/>
                <a:uLnTx/>
                <a:uFillTx/>
                <a:latin typeface="Calibri" panose="020F0502020204030204"/>
                <a:ea typeface="微软雅黑" panose="020B0503020204020204" pitchFamily="34" charset="-122"/>
                <a:cs typeface="+mn-cs"/>
              </a:endParaRPr>
            </a:p>
          </p:txBody>
        </p:sp>
      </p:grpSp>
      <p:sp>
        <p:nvSpPr>
          <p:cNvPr id="50" name="Freeform 93"/>
          <p:cNvSpPr>
            <a:spLocks noEditPoints="1"/>
          </p:cNvSpPr>
          <p:nvPr/>
        </p:nvSpPr>
        <p:spPr bwMode="auto">
          <a:xfrm>
            <a:off x="1234510" y="3424231"/>
            <a:ext cx="433370" cy="433370"/>
          </a:xfrm>
          <a:custGeom>
            <a:avLst/>
            <a:gdLst>
              <a:gd name="T0" fmla="*/ 43 w 128"/>
              <a:gd name="T1" fmla="*/ 58 h 128"/>
              <a:gd name="T2" fmla="*/ 52 w 128"/>
              <a:gd name="T3" fmla="*/ 49 h 128"/>
              <a:gd name="T4" fmla="*/ 65 w 128"/>
              <a:gd name="T5" fmla="*/ 62 h 128"/>
              <a:gd name="T6" fmla="*/ 68 w 128"/>
              <a:gd name="T7" fmla="*/ 63 h 128"/>
              <a:gd name="T8" fmla="*/ 71 w 128"/>
              <a:gd name="T9" fmla="*/ 62 h 128"/>
              <a:gd name="T10" fmla="*/ 91 w 128"/>
              <a:gd name="T11" fmla="*/ 43 h 128"/>
              <a:gd name="T12" fmla="*/ 91 w 128"/>
              <a:gd name="T13" fmla="*/ 37 h 128"/>
              <a:gd name="T14" fmla="*/ 85 w 128"/>
              <a:gd name="T15" fmla="*/ 37 h 128"/>
              <a:gd name="T16" fmla="*/ 68 w 128"/>
              <a:gd name="T17" fmla="*/ 54 h 128"/>
              <a:gd name="T18" fmla="*/ 55 w 128"/>
              <a:gd name="T19" fmla="*/ 41 h 128"/>
              <a:gd name="T20" fmla="*/ 54 w 128"/>
              <a:gd name="T21" fmla="*/ 40 h 128"/>
              <a:gd name="T22" fmla="*/ 49 w 128"/>
              <a:gd name="T23" fmla="*/ 41 h 128"/>
              <a:gd name="T24" fmla="*/ 37 w 128"/>
              <a:gd name="T25" fmla="*/ 52 h 128"/>
              <a:gd name="T26" fmla="*/ 37 w 128"/>
              <a:gd name="T27" fmla="*/ 58 h 128"/>
              <a:gd name="T28" fmla="*/ 43 w 128"/>
              <a:gd name="T29" fmla="*/ 58 h 128"/>
              <a:gd name="T30" fmla="*/ 124 w 128"/>
              <a:gd name="T31" fmla="*/ 91 h 128"/>
              <a:gd name="T32" fmla="*/ 120 w 128"/>
              <a:gd name="T33" fmla="*/ 91 h 128"/>
              <a:gd name="T34" fmla="*/ 120 w 128"/>
              <a:gd name="T35" fmla="*/ 8 h 128"/>
              <a:gd name="T36" fmla="*/ 124 w 128"/>
              <a:gd name="T37" fmla="*/ 8 h 128"/>
              <a:gd name="T38" fmla="*/ 128 w 128"/>
              <a:gd name="T39" fmla="*/ 4 h 128"/>
              <a:gd name="T40" fmla="*/ 124 w 128"/>
              <a:gd name="T41" fmla="*/ 0 h 128"/>
              <a:gd name="T42" fmla="*/ 4 w 128"/>
              <a:gd name="T43" fmla="*/ 0 h 128"/>
              <a:gd name="T44" fmla="*/ 0 w 128"/>
              <a:gd name="T45" fmla="*/ 4 h 128"/>
              <a:gd name="T46" fmla="*/ 4 w 128"/>
              <a:gd name="T47" fmla="*/ 8 h 128"/>
              <a:gd name="T48" fmla="*/ 8 w 128"/>
              <a:gd name="T49" fmla="*/ 8 h 128"/>
              <a:gd name="T50" fmla="*/ 8 w 128"/>
              <a:gd name="T51" fmla="*/ 91 h 128"/>
              <a:gd name="T52" fmla="*/ 4 w 128"/>
              <a:gd name="T53" fmla="*/ 91 h 128"/>
              <a:gd name="T54" fmla="*/ 0 w 128"/>
              <a:gd name="T55" fmla="*/ 95 h 128"/>
              <a:gd name="T56" fmla="*/ 4 w 128"/>
              <a:gd name="T57" fmla="*/ 99 h 128"/>
              <a:gd name="T58" fmla="*/ 42 w 128"/>
              <a:gd name="T59" fmla="*/ 99 h 128"/>
              <a:gd name="T60" fmla="*/ 21 w 128"/>
              <a:gd name="T61" fmla="*/ 120 h 128"/>
              <a:gd name="T62" fmla="*/ 21 w 128"/>
              <a:gd name="T63" fmla="*/ 126 h 128"/>
              <a:gd name="T64" fmla="*/ 27 w 128"/>
              <a:gd name="T65" fmla="*/ 126 h 128"/>
              <a:gd name="T66" fmla="*/ 54 w 128"/>
              <a:gd name="T67" fmla="*/ 99 h 128"/>
              <a:gd name="T68" fmla="*/ 60 w 128"/>
              <a:gd name="T69" fmla="*/ 99 h 128"/>
              <a:gd name="T70" fmla="*/ 60 w 128"/>
              <a:gd name="T71" fmla="*/ 115 h 128"/>
              <a:gd name="T72" fmla="*/ 64 w 128"/>
              <a:gd name="T73" fmla="*/ 119 h 128"/>
              <a:gd name="T74" fmla="*/ 68 w 128"/>
              <a:gd name="T75" fmla="*/ 115 h 128"/>
              <a:gd name="T76" fmla="*/ 68 w 128"/>
              <a:gd name="T77" fmla="*/ 99 h 128"/>
              <a:gd name="T78" fmla="*/ 74 w 128"/>
              <a:gd name="T79" fmla="*/ 99 h 128"/>
              <a:gd name="T80" fmla="*/ 101 w 128"/>
              <a:gd name="T81" fmla="*/ 126 h 128"/>
              <a:gd name="T82" fmla="*/ 107 w 128"/>
              <a:gd name="T83" fmla="*/ 126 h 128"/>
              <a:gd name="T84" fmla="*/ 107 w 128"/>
              <a:gd name="T85" fmla="*/ 120 h 128"/>
              <a:gd name="T86" fmla="*/ 86 w 128"/>
              <a:gd name="T87" fmla="*/ 99 h 128"/>
              <a:gd name="T88" fmla="*/ 124 w 128"/>
              <a:gd name="T89" fmla="*/ 99 h 128"/>
              <a:gd name="T90" fmla="*/ 128 w 128"/>
              <a:gd name="T91" fmla="*/ 95 h 128"/>
              <a:gd name="T92" fmla="*/ 124 w 128"/>
              <a:gd name="T93" fmla="*/ 91 h 128"/>
              <a:gd name="T94" fmla="*/ 112 w 128"/>
              <a:gd name="T95" fmla="*/ 91 h 128"/>
              <a:gd name="T96" fmla="*/ 76 w 128"/>
              <a:gd name="T97" fmla="*/ 91 h 128"/>
              <a:gd name="T98" fmla="*/ 76 w 128"/>
              <a:gd name="T99" fmla="*/ 91 h 128"/>
              <a:gd name="T100" fmla="*/ 52 w 128"/>
              <a:gd name="T101" fmla="*/ 91 h 128"/>
              <a:gd name="T102" fmla="*/ 52 w 128"/>
              <a:gd name="T103" fmla="*/ 91 h 128"/>
              <a:gd name="T104" fmla="*/ 16 w 128"/>
              <a:gd name="T105" fmla="*/ 91 h 128"/>
              <a:gd name="T106" fmla="*/ 16 w 128"/>
              <a:gd name="T107" fmla="*/ 8 h 128"/>
              <a:gd name="T108" fmla="*/ 112 w 128"/>
              <a:gd name="T109" fmla="*/ 8 h 128"/>
              <a:gd name="T110" fmla="*/ 112 w 128"/>
              <a:gd name="T111" fmla="*/ 91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28" h="128">
                <a:moveTo>
                  <a:pt x="43" y="58"/>
                </a:moveTo>
                <a:cubicBezTo>
                  <a:pt x="52" y="49"/>
                  <a:pt x="52" y="49"/>
                  <a:pt x="52" y="49"/>
                </a:cubicBezTo>
                <a:cubicBezTo>
                  <a:pt x="65" y="62"/>
                  <a:pt x="65" y="62"/>
                  <a:pt x="65" y="62"/>
                </a:cubicBezTo>
                <a:cubicBezTo>
                  <a:pt x="66" y="63"/>
                  <a:pt x="67" y="63"/>
                  <a:pt x="68" y="63"/>
                </a:cubicBezTo>
                <a:cubicBezTo>
                  <a:pt x="69" y="63"/>
                  <a:pt x="70" y="63"/>
                  <a:pt x="71" y="62"/>
                </a:cubicBezTo>
                <a:cubicBezTo>
                  <a:pt x="91" y="43"/>
                  <a:pt x="91" y="43"/>
                  <a:pt x="91" y="43"/>
                </a:cubicBezTo>
                <a:cubicBezTo>
                  <a:pt x="92" y="41"/>
                  <a:pt x="92" y="38"/>
                  <a:pt x="91" y="37"/>
                </a:cubicBezTo>
                <a:cubicBezTo>
                  <a:pt x="89" y="35"/>
                  <a:pt x="87" y="35"/>
                  <a:pt x="85" y="37"/>
                </a:cubicBezTo>
                <a:cubicBezTo>
                  <a:pt x="68" y="54"/>
                  <a:pt x="68" y="54"/>
                  <a:pt x="68" y="54"/>
                </a:cubicBezTo>
                <a:cubicBezTo>
                  <a:pt x="55" y="41"/>
                  <a:pt x="55" y="41"/>
                  <a:pt x="55" y="41"/>
                </a:cubicBezTo>
                <a:cubicBezTo>
                  <a:pt x="55" y="40"/>
                  <a:pt x="54" y="40"/>
                  <a:pt x="54" y="40"/>
                </a:cubicBezTo>
                <a:cubicBezTo>
                  <a:pt x="52" y="39"/>
                  <a:pt x="50" y="39"/>
                  <a:pt x="49" y="41"/>
                </a:cubicBezTo>
                <a:cubicBezTo>
                  <a:pt x="37" y="52"/>
                  <a:pt x="37" y="52"/>
                  <a:pt x="37" y="52"/>
                </a:cubicBezTo>
                <a:cubicBezTo>
                  <a:pt x="36" y="54"/>
                  <a:pt x="36" y="57"/>
                  <a:pt x="37" y="58"/>
                </a:cubicBezTo>
                <a:cubicBezTo>
                  <a:pt x="39" y="60"/>
                  <a:pt x="41" y="60"/>
                  <a:pt x="43" y="58"/>
                </a:cubicBezTo>
                <a:close/>
                <a:moveTo>
                  <a:pt x="124" y="91"/>
                </a:moveTo>
                <a:cubicBezTo>
                  <a:pt x="120" y="91"/>
                  <a:pt x="120" y="91"/>
                  <a:pt x="120" y="91"/>
                </a:cubicBezTo>
                <a:cubicBezTo>
                  <a:pt x="120" y="8"/>
                  <a:pt x="120" y="8"/>
                  <a:pt x="120" y="8"/>
                </a:cubicBezTo>
                <a:cubicBezTo>
                  <a:pt x="124" y="8"/>
                  <a:pt x="124" y="8"/>
                  <a:pt x="124" y="8"/>
                </a:cubicBezTo>
                <a:cubicBezTo>
                  <a:pt x="126" y="8"/>
                  <a:pt x="128" y="6"/>
                  <a:pt x="128" y="4"/>
                </a:cubicBezTo>
                <a:cubicBezTo>
                  <a:pt x="128" y="1"/>
                  <a:pt x="126" y="0"/>
                  <a:pt x="124" y="0"/>
                </a:cubicBezTo>
                <a:cubicBezTo>
                  <a:pt x="4" y="0"/>
                  <a:pt x="4" y="0"/>
                  <a:pt x="4" y="0"/>
                </a:cubicBezTo>
                <a:cubicBezTo>
                  <a:pt x="2" y="0"/>
                  <a:pt x="0" y="1"/>
                  <a:pt x="0" y="4"/>
                </a:cubicBezTo>
                <a:cubicBezTo>
                  <a:pt x="0" y="6"/>
                  <a:pt x="2" y="8"/>
                  <a:pt x="4" y="8"/>
                </a:cubicBezTo>
                <a:cubicBezTo>
                  <a:pt x="8" y="8"/>
                  <a:pt x="8" y="8"/>
                  <a:pt x="8" y="8"/>
                </a:cubicBezTo>
                <a:cubicBezTo>
                  <a:pt x="8" y="91"/>
                  <a:pt x="8" y="91"/>
                  <a:pt x="8" y="91"/>
                </a:cubicBezTo>
                <a:cubicBezTo>
                  <a:pt x="4" y="91"/>
                  <a:pt x="4" y="91"/>
                  <a:pt x="4" y="91"/>
                </a:cubicBezTo>
                <a:cubicBezTo>
                  <a:pt x="2" y="91"/>
                  <a:pt x="0" y="93"/>
                  <a:pt x="0" y="95"/>
                </a:cubicBezTo>
                <a:cubicBezTo>
                  <a:pt x="0" y="98"/>
                  <a:pt x="2" y="99"/>
                  <a:pt x="4" y="99"/>
                </a:cubicBezTo>
                <a:cubicBezTo>
                  <a:pt x="42" y="99"/>
                  <a:pt x="42" y="99"/>
                  <a:pt x="42" y="99"/>
                </a:cubicBezTo>
                <a:cubicBezTo>
                  <a:pt x="21" y="120"/>
                  <a:pt x="21" y="120"/>
                  <a:pt x="21" y="120"/>
                </a:cubicBezTo>
                <a:cubicBezTo>
                  <a:pt x="20" y="122"/>
                  <a:pt x="20" y="125"/>
                  <a:pt x="21" y="126"/>
                </a:cubicBezTo>
                <a:cubicBezTo>
                  <a:pt x="23" y="128"/>
                  <a:pt x="25" y="128"/>
                  <a:pt x="27" y="126"/>
                </a:cubicBezTo>
                <a:cubicBezTo>
                  <a:pt x="54" y="99"/>
                  <a:pt x="54" y="99"/>
                  <a:pt x="54" y="99"/>
                </a:cubicBezTo>
                <a:cubicBezTo>
                  <a:pt x="60" y="99"/>
                  <a:pt x="60" y="99"/>
                  <a:pt x="60" y="99"/>
                </a:cubicBezTo>
                <a:cubicBezTo>
                  <a:pt x="60" y="115"/>
                  <a:pt x="60" y="115"/>
                  <a:pt x="60" y="115"/>
                </a:cubicBezTo>
                <a:cubicBezTo>
                  <a:pt x="60" y="117"/>
                  <a:pt x="62" y="119"/>
                  <a:pt x="64" y="119"/>
                </a:cubicBezTo>
                <a:cubicBezTo>
                  <a:pt x="66" y="119"/>
                  <a:pt x="68" y="117"/>
                  <a:pt x="68" y="115"/>
                </a:cubicBezTo>
                <a:cubicBezTo>
                  <a:pt x="68" y="99"/>
                  <a:pt x="68" y="99"/>
                  <a:pt x="68" y="99"/>
                </a:cubicBezTo>
                <a:cubicBezTo>
                  <a:pt x="74" y="99"/>
                  <a:pt x="74" y="99"/>
                  <a:pt x="74" y="99"/>
                </a:cubicBezTo>
                <a:cubicBezTo>
                  <a:pt x="101" y="126"/>
                  <a:pt x="101" y="126"/>
                  <a:pt x="101" y="126"/>
                </a:cubicBezTo>
                <a:cubicBezTo>
                  <a:pt x="103" y="128"/>
                  <a:pt x="105" y="128"/>
                  <a:pt x="107" y="126"/>
                </a:cubicBezTo>
                <a:cubicBezTo>
                  <a:pt x="108" y="125"/>
                  <a:pt x="108" y="122"/>
                  <a:pt x="107" y="120"/>
                </a:cubicBezTo>
                <a:cubicBezTo>
                  <a:pt x="86" y="99"/>
                  <a:pt x="86" y="99"/>
                  <a:pt x="86" y="99"/>
                </a:cubicBezTo>
                <a:cubicBezTo>
                  <a:pt x="124" y="99"/>
                  <a:pt x="124" y="99"/>
                  <a:pt x="124" y="99"/>
                </a:cubicBezTo>
                <a:cubicBezTo>
                  <a:pt x="126" y="99"/>
                  <a:pt x="128" y="98"/>
                  <a:pt x="128" y="95"/>
                </a:cubicBezTo>
                <a:cubicBezTo>
                  <a:pt x="128" y="93"/>
                  <a:pt x="126" y="91"/>
                  <a:pt x="124" y="91"/>
                </a:cubicBezTo>
                <a:close/>
                <a:moveTo>
                  <a:pt x="112" y="91"/>
                </a:moveTo>
                <a:cubicBezTo>
                  <a:pt x="76" y="91"/>
                  <a:pt x="76" y="91"/>
                  <a:pt x="76" y="91"/>
                </a:cubicBezTo>
                <a:cubicBezTo>
                  <a:pt x="76" y="91"/>
                  <a:pt x="76" y="91"/>
                  <a:pt x="76" y="91"/>
                </a:cubicBezTo>
                <a:cubicBezTo>
                  <a:pt x="52" y="91"/>
                  <a:pt x="52" y="91"/>
                  <a:pt x="52" y="91"/>
                </a:cubicBezTo>
                <a:cubicBezTo>
                  <a:pt x="52" y="91"/>
                  <a:pt x="52" y="91"/>
                  <a:pt x="52" y="91"/>
                </a:cubicBezTo>
                <a:cubicBezTo>
                  <a:pt x="16" y="91"/>
                  <a:pt x="16" y="91"/>
                  <a:pt x="16" y="91"/>
                </a:cubicBezTo>
                <a:cubicBezTo>
                  <a:pt x="16" y="8"/>
                  <a:pt x="16" y="8"/>
                  <a:pt x="16" y="8"/>
                </a:cubicBezTo>
                <a:cubicBezTo>
                  <a:pt x="112" y="8"/>
                  <a:pt x="112" y="8"/>
                  <a:pt x="112" y="8"/>
                </a:cubicBezTo>
                <a:lnTo>
                  <a:pt x="112" y="91"/>
                </a:lnTo>
                <a:close/>
              </a:path>
            </a:pathLst>
          </a:custGeom>
          <a:solidFill>
            <a:schemeClr val="accent6"/>
          </a:solidFill>
          <a:ln>
            <a:noFill/>
          </a:ln>
        </p:spPr>
        <p:txBody>
          <a:bodyPr vert="horz" wrap="square" lIns="91440" tIns="45720" rIns="91440" bIns="45720" numCol="1" anchor="t" anchorCtr="0" compatLnSpc="1"/>
          <a:lstStyle/>
          <a:p>
            <a:endParaRPr lang="zh-CN" altLang="en-US">
              <a:solidFill>
                <a:prstClr val="black"/>
              </a:solidFill>
              <a:latin typeface="DINOT-Bold"/>
            </a:endParaRPr>
          </a:p>
        </p:txBody>
      </p:sp>
      <p:grpSp>
        <p:nvGrpSpPr>
          <p:cNvPr id="12" name="组合 11"/>
          <p:cNvGrpSpPr/>
          <p:nvPr/>
        </p:nvGrpSpPr>
        <p:grpSpPr>
          <a:xfrm>
            <a:off x="1763259" y="1823886"/>
            <a:ext cx="2672705" cy="962022"/>
            <a:chOff x="1763259" y="1671486"/>
            <a:chExt cx="2672705" cy="962022"/>
          </a:xfrm>
        </p:grpSpPr>
        <p:sp>
          <p:nvSpPr>
            <p:cNvPr id="35" name="矩形 34"/>
            <p:cNvSpPr/>
            <p:nvPr/>
          </p:nvSpPr>
          <p:spPr>
            <a:xfrm>
              <a:off x="1763259" y="2024110"/>
              <a:ext cx="2672705" cy="609398"/>
            </a:xfrm>
            <a:prstGeom prst="rect">
              <a:avLst/>
            </a:prstGeom>
          </p:spPr>
          <p:txBody>
            <a:bodyPr wrap="square">
              <a:spAutoFit/>
            </a:bodyPr>
            <a:lstStyle/>
            <a:p>
              <a:pPr marL="0" marR="0" lvl="0" indent="0" algn="just" defTabSz="914400" rtl="0" eaLnBrk="1" fontAlgn="auto" latinLnBrk="0" hangingPunct="1">
                <a:lnSpc>
                  <a:spcPct val="12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lumMod val="50000"/>
                      <a:lumOff val="50000"/>
                    </a:prstClr>
                  </a:solidFill>
                  <a:effectLst/>
                  <a:uLnTx/>
                  <a:uFillTx/>
                  <a:latin typeface="Calibri" panose="020F0502020204030204"/>
                  <a:ea typeface="微软雅黑" panose="020B0503020204020204" pitchFamily="34" charset="-122"/>
                  <a:cs typeface="+mn-cs"/>
                </a:rPr>
                <a:t>用户可以在投影仪或者计算机上进行演示也可以将演示文稿打印</a:t>
              </a:r>
              <a:endParaRPr kumimoji="0" lang="zh-CN" altLang="en-US" sz="1400" b="0" i="0" u="none" strike="noStrike" kern="1200" cap="none" spc="0" normalizeH="0" baseline="0" noProof="0" dirty="0">
                <a:ln>
                  <a:noFill/>
                </a:ln>
                <a:solidFill>
                  <a:prstClr val="black">
                    <a:lumMod val="50000"/>
                    <a:lumOff val="50000"/>
                  </a:prstClr>
                </a:solidFill>
                <a:effectLst/>
                <a:uLnTx/>
                <a:uFillTx/>
                <a:latin typeface="Calibri" panose="020F0502020204030204"/>
                <a:ea typeface="微软雅黑" panose="020B0503020204020204" pitchFamily="34" charset="-122"/>
                <a:cs typeface="+mn-cs"/>
              </a:endParaRPr>
            </a:p>
          </p:txBody>
        </p:sp>
        <p:sp>
          <p:nvSpPr>
            <p:cNvPr id="36" name="矩形 35"/>
            <p:cNvSpPr/>
            <p:nvPr/>
          </p:nvSpPr>
          <p:spPr>
            <a:xfrm>
              <a:off x="1763259" y="1671486"/>
              <a:ext cx="1826400" cy="366895"/>
            </a:xfrm>
            <a:prstGeom prst="rect">
              <a:avLst/>
            </a:prstGeom>
          </p:spPr>
          <p:txBody>
            <a:bodyPr wrap="square">
              <a:spAutoFit/>
            </a:bodyPr>
            <a:lstStyle/>
            <a:p>
              <a:pPr marL="0" marR="0" lvl="0" indent="0" algn="just" defTabSz="914400" rtl="0" eaLnBrk="1" fontAlgn="auto" latinLnBrk="0" hangingPunct="1">
                <a:lnSpc>
                  <a:spcPct val="120000"/>
                </a:lnSpc>
                <a:spcBef>
                  <a:spcPts val="0"/>
                </a:spcBef>
                <a:spcAft>
                  <a:spcPts val="0"/>
                </a:spcAft>
                <a:buClrTx/>
                <a:buSzTx/>
                <a:buFontTx/>
                <a:buNone/>
                <a:defRPr/>
              </a:pPr>
              <a:r>
                <a:rPr kumimoji="0" lang="zh-CN" altLang="en-US" sz="1600" b="1" i="0" u="none" strike="noStrike" kern="1200" cap="none" spc="0" normalizeH="0" baseline="0" noProof="0" dirty="0">
                  <a:ln>
                    <a:noFill/>
                  </a:ln>
                  <a:solidFill>
                    <a:schemeClr val="accent6"/>
                  </a:solidFill>
                  <a:effectLst/>
                  <a:uLnTx/>
                  <a:uFillTx/>
                  <a:latin typeface="Calibri" panose="020F0502020204030204"/>
                  <a:ea typeface="微软雅黑" panose="020B0503020204020204" pitchFamily="34" charset="-122"/>
                  <a:cs typeface="+mn-cs"/>
                </a:rPr>
                <a:t>标题文字添加</a:t>
              </a:r>
              <a:endParaRPr kumimoji="0" lang="zh-CN" altLang="en-US" sz="1600" b="1" i="0" u="none" strike="noStrike" kern="1200" cap="none" spc="0" normalizeH="0" baseline="0" noProof="0" dirty="0">
                <a:ln>
                  <a:noFill/>
                </a:ln>
                <a:solidFill>
                  <a:schemeClr val="accent6"/>
                </a:solidFill>
                <a:effectLst/>
                <a:uLnTx/>
                <a:uFillTx/>
                <a:latin typeface="Calibri" panose="020F0502020204030204"/>
                <a:ea typeface="微软雅黑" panose="020B0503020204020204" pitchFamily="34" charset="-122"/>
                <a:cs typeface="+mn-cs"/>
              </a:endParaRPr>
            </a:p>
          </p:txBody>
        </p:sp>
      </p:grpSp>
      <p:sp>
        <p:nvSpPr>
          <p:cNvPr id="51" name="Freeform 24"/>
          <p:cNvSpPr>
            <a:spLocks noEditPoints="1"/>
          </p:cNvSpPr>
          <p:nvPr/>
        </p:nvSpPr>
        <p:spPr bwMode="auto">
          <a:xfrm>
            <a:off x="1238281" y="1924925"/>
            <a:ext cx="419070" cy="433370"/>
          </a:xfrm>
          <a:custGeom>
            <a:avLst/>
            <a:gdLst>
              <a:gd name="T0" fmla="*/ 100 w 124"/>
              <a:gd name="T1" fmla="*/ 80 h 128"/>
              <a:gd name="T2" fmla="*/ 80 w 124"/>
              <a:gd name="T3" fmla="*/ 91 h 128"/>
              <a:gd name="T4" fmla="*/ 46 w 124"/>
              <a:gd name="T5" fmla="*/ 75 h 128"/>
              <a:gd name="T6" fmla="*/ 48 w 124"/>
              <a:gd name="T7" fmla="*/ 64 h 128"/>
              <a:gd name="T8" fmla="*/ 46 w 124"/>
              <a:gd name="T9" fmla="*/ 54 h 128"/>
              <a:gd name="T10" fmla="*/ 81 w 124"/>
              <a:gd name="T11" fmla="*/ 38 h 128"/>
              <a:gd name="T12" fmla="*/ 100 w 124"/>
              <a:gd name="T13" fmla="*/ 48 h 128"/>
              <a:gd name="T14" fmla="*/ 124 w 124"/>
              <a:gd name="T15" fmla="*/ 24 h 128"/>
              <a:gd name="T16" fmla="*/ 100 w 124"/>
              <a:gd name="T17" fmla="*/ 0 h 128"/>
              <a:gd name="T18" fmla="*/ 76 w 124"/>
              <a:gd name="T19" fmla="*/ 24 h 128"/>
              <a:gd name="T20" fmla="*/ 77 w 124"/>
              <a:gd name="T21" fmla="*/ 31 h 128"/>
              <a:gd name="T22" fmla="*/ 41 w 124"/>
              <a:gd name="T23" fmla="*/ 47 h 128"/>
              <a:gd name="T24" fmla="*/ 24 w 124"/>
              <a:gd name="T25" fmla="*/ 40 h 128"/>
              <a:gd name="T26" fmla="*/ 0 w 124"/>
              <a:gd name="T27" fmla="*/ 64 h 128"/>
              <a:gd name="T28" fmla="*/ 24 w 124"/>
              <a:gd name="T29" fmla="*/ 88 h 128"/>
              <a:gd name="T30" fmla="*/ 41 w 124"/>
              <a:gd name="T31" fmla="*/ 82 h 128"/>
              <a:gd name="T32" fmla="*/ 77 w 124"/>
              <a:gd name="T33" fmla="*/ 99 h 128"/>
              <a:gd name="T34" fmla="*/ 76 w 124"/>
              <a:gd name="T35" fmla="*/ 104 h 128"/>
              <a:gd name="T36" fmla="*/ 100 w 124"/>
              <a:gd name="T37" fmla="*/ 128 h 128"/>
              <a:gd name="T38" fmla="*/ 124 w 124"/>
              <a:gd name="T39" fmla="*/ 104 h 128"/>
              <a:gd name="T40" fmla="*/ 100 w 124"/>
              <a:gd name="T41" fmla="*/ 80 h 128"/>
              <a:gd name="T42" fmla="*/ 100 w 124"/>
              <a:gd name="T43" fmla="*/ 8 h 128"/>
              <a:gd name="T44" fmla="*/ 116 w 124"/>
              <a:gd name="T45" fmla="*/ 24 h 128"/>
              <a:gd name="T46" fmla="*/ 100 w 124"/>
              <a:gd name="T47" fmla="*/ 40 h 128"/>
              <a:gd name="T48" fmla="*/ 84 w 124"/>
              <a:gd name="T49" fmla="*/ 24 h 128"/>
              <a:gd name="T50" fmla="*/ 100 w 124"/>
              <a:gd name="T51" fmla="*/ 8 h 128"/>
              <a:gd name="T52" fmla="*/ 24 w 124"/>
              <a:gd name="T53" fmla="*/ 80 h 128"/>
              <a:gd name="T54" fmla="*/ 8 w 124"/>
              <a:gd name="T55" fmla="*/ 64 h 128"/>
              <a:gd name="T56" fmla="*/ 24 w 124"/>
              <a:gd name="T57" fmla="*/ 48 h 128"/>
              <a:gd name="T58" fmla="*/ 40 w 124"/>
              <a:gd name="T59" fmla="*/ 64 h 128"/>
              <a:gd name="T60" fmla="*/ 24 w 124"/>
              <a:gd name="T61" fmla="*/ 80 h 128"/>
              <a:gd name="T62" fmla="*/ 100 w 124"/>
              <a:gd name="T63" fmla="*/ 120 h 128"/>
              <a:gd name="T64" fmla="*/ 84 w 124"/>
              <a:gd name="T65" fmla="*/ 104 h 128"/>
              <a:gd name="T66" fmla="*/ 100 w 124"/>
              <a:gd name="T67" fmla="*/ 88 h 128"/>
              <a:gd name="T68" fmla="*/ 116 w 124"/>
              <a:gd name="T69" fmla="*/ 104 h 128"/>
              <a:gd name="T70" fmla="*/ 100 w 124"/>
              <a:gd name="T71" fmla="*/ 12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24" h="128">
                <a:moveTo>
                  <a:pt x="100" y="80"/>
                </a:moveTo>
                <a:cubicBezTo>
                  <a:pt x="92" y="80"/>
                  <a:pt x="85" y="85"/>
                  <a:pt x="80" y="91"/>
                </a:cubicBezTo>
                <a:cubicBezTo>
                  <a:pt x="46" y="75"/>
                  <a:pt x="46" y="75"/>
                  <a:pt x="46" y="75"/>
                </a:cubicBezTo>
                <a:cubicBezTo>
                  <a:pt x="47" y="72"/>
                  <a:pt x="48" y="68"/>
                  <a:pt x="48" y="64"/>
                </a:cubicBezTo>
                <a:cubicBezTo>
                  <a:pt x="48" y="61"/>
                  <a:pt x="47" y="57"/>
                  <a:pt x="46" y="54"/>
                </a:cubicBezTo>
                <a:cubicBezTo>
                  <a:pt x="81" y="38"/>
                  <a:pt x="81" y="38"/>
                  <a:pt x="81" y="38"/>
                </a:cubicBezTo>
                <a:cubicBezTo>
                  <a:pt x="85" y="44"/>
                  <a:pt x="92" y="48"/>
                  <a:pt x="100" y="48"/>
                </a:cubicBezTo>
                <a:cubicBezTo>
                  <a:pt x="113" y="48"/>
                  <a:pt x="124" y="38"/>
                  <a:pt x="124" y="24"/>
                </a:cubicBezTo>
                <a:cubicBezTo>
                  <a:pt x="124" y="11"/>
                  <a:pt x="113" y="0"/>
                  <a:pt x="100" y="0"/>
                </a:cubicBezTo>
                <a:cubicBezTo>
                  <a:pt x="87" y="0"/>
                  <a:pt x="76" y="11"/>
                  <a:pt x="76" y="24"/>
                </a:cubicBezTo>
                <a:cubicBezTo>
                  <a:pt x="76" y="27"/>
                  <a:pt x="77" y="29"/>
                  <a:pt x="77" y="31"/>
                </a:cubicBezTo>
                <a:cubicBezTo>
                  <a:pt x="41" y="47"/>
                  <a:pt x="41" y="47"/>
                  <a:pt x="41" y="47"/>
                </a:cubicBezTo>
                <a:cubicBezTo>
                  <a:pt x="37" y="43"/>
                  <a:pt x="31" y="40"/>
                  <a:pt x="24" y="40"/>
                </a:cubicBezTo>
                <a:cubicBezTo>
                  <a:pt x="11" y="40"/>
                  <a:pt x="0" y="51"/>
                  <a:pt x="0" y="64"/>
                </a:cubicBezTo>
                <a:cubicBezTo>
                  <a:pt x="0" y="78"/>
                  <a:pt x="11" y="88"/>
                  <a:pt x="24" y="88"/>
                </a:cubicBezTo>
                <a:cubicBezTo>
                  <a:pt x="31" y="88"/>
                  <a:pt x="36" y="86"/>
                  <a:pt x="41" y="82"/>
                </a:cubicBezTo>
                <a:cubicBezTo>
                  <a:pt x="77" y="99"/>
                  <a:pt x="77" y="99"/>
                  <a:pt x="77" y="99"/>
                </a:cubicBezTo>
                <a:cubicBezTo>
                  <a:pt x="76" y="100"/>
                  <a:pt x="76" y="102"/>
                  <a:pt x="76" y="104"/>
                </a:cubicBezTo>
                <a:cubicBezTo>
                  <a:pt x="76" y="118"/>
                  <a:pt x="87" y="128"/>
                  <a:pt x="100" y="128"/>
                </a:cubicBezTo>
                <a:cubicBezTo>
                  <a:pt x="113" y="128"/>
                  <a:pt x="124" y="118"/>
                  <a:pt x="124" y="104"/>
                </a:cubicBezTo>
                <a:cubicBezTo>
                  <a:pt x="124" y="91"/>
                  <a:pt x="113" y="80"/>
                  <a:pt x="100" y="80"/>
                </a:cubicBezTo>
                <a:close/>
                <a:moveTo>
                  <a:pt x="100" y="8"/>
                </a:moveTo>
                <a:cubicBezTo>
                  <a:pt x="109" y="8"/>
                  <a:pt x="116" y="15"/>
                  <a:pt x="116" y="24"/>
                </a:cubicBezTo>
                <a:cubicBezTo>
                  <a:pt x="116" y="33"/>
                  <a:pt x="109" y="40"/>
                  <a:pt x="100" y="40"/>
                </a:cubicBezTo>
                <a:cubicBezTo>
                  <a:pt x="91" y="40"/>
                  <a:pt x="84" y="33"/>
                  <a:pt x="84" y="24"/>
                </a:cubicBezTo>
                <a:cubicBezTo>
                  <a:pt x="84" y="15"/>
                  <a:pt x="91" y="8"/>
                  <a:pt x="100" y="8"/>
                </a:cubicBezTo>
                <a:close/>
                <a:moveTo>
                  <a:pt x="24" y="80"/>
                </a:moveTo>
                <a:cubicBezTo>
                  <a:pt x="15" y="80"/>
                  <a:pt x="8" y="73"/>
                  <a:pt x="8" y="64"/>
                </a:cubicBezTo>
                <a:cubicBezTo>
                  <a:pt x="8" y="55"/>
                  <a:pt x="15" y="48"/>
                  <a:pt x="24" y="48"/>
                </a:cubicBezTo>
                <a:cubicBezTo>
                  <a:pt x="33" y="48"/>
                  <a:pt x="40" y="55"/>
                  <a:pt x="40" y="64"/>
                </a:cubicBezTo>
                <a:cubicBezTo>
                  <a:pt x="40" y="73"/>
                  <a:pt x="33" y="80"/>
                  <a:pt x="24" y="80"/>
                </a:cubicBezTo>
                <a:close/>
                <a:moveTo>
                  <a:pt x="100" y="120"/>
                </a:moveTo>
                <a:cubicBezTo>
                  <a:pt x="91" y="120"/>
                  <a:pt x="84" y="113"/>
                  <a:pt x="84" y="104"/>
                </a:cubicBezTo>
                <a:cubicBezTo>
                  <a:pt x="84" y="95"/>
                  <a:pt x="91" y="88"/>
                  <a:pt x="100" y="88"/>
                </a:cubicBezTo>
                <a:cubicBezTo>
                  <a:pt x="109" y="88"/>
                  <a:pt x="116" y="95"/>
                  <a:pt x="116" y="104"/>
                </a:cubicBezTo>
                <a:cubicBezTo>
                  <a:pt x="116" y="113"/>
                  <a:pt x="109" y="120"/>
                  <a:pt x="100" y="120"/>
                </a:cubicBezTo>
                <a:close/>
              </a:path>
            </a:pathLst>
          </a:custGeom>
          <a:solidFill>
            <a:schemeClr val="accent6"/>
          </a:solidFill>
          <a:ln>
            <a:noFill/>
          </a:ln>
        </p:spPr>
        <p:txBody>
          <a:bodyPr vert="horz" wrap="square" lIns="91440" tIns="45720" rIns="91440" bIns="45720" numCol="1" anchor="t" anchorCtr="0" compatLnSpc="1"/>
          <a:lstStyle/>
          <a:p>
            <a:endParaRPr lang="zh-CN" altLang="en-US">
              <a:solidFill>
                <a:prstClr val="black"/>
              </a:solidFill>
              <a:latin typeface="DINOT-Bold"/>
            </a:endParaRPr>
          </a:p>
        </p:txBody>
      </p:sp>
      <p:grpSp>
        <p:nvGrpSpPr>
          <p:cNvPr id="147" name="组合 146"/>
          <p:cNvGrpSpPr/>
          <p:nvPr/>
        </p:nvGrpSpPr>
        <p:grpSpPr>
          <a:xfrm>
            <a:off x="808479" y="95307"/>
            <a:ext cx="4525833" cy="795245"/>
            <a:chOff x="584197" y="167167"/>
            <a:chExt cx="4525833" cy="795245"/>
          </a:xfrm>
        </p:grpSpPr>
        <p:sp>
          <p:nvSpPr>
            <p:cNvPr id="148" name="TextBox 9"/>
            <p:cNvSpPr txBox="1"/>
            <p:nvPr/>
          </p:nvSpPr>
          <p:spPr>
            <a:xfrm>
              <a:off x="598711" y="685413"/>
              <a:ext cx="4204063" cy="276999"/>
            </a:xfrm>
            <a:prstGeom prst="rect">
              <a:avLst/>
            </a:prstGeom>
            <a:noFill/>
          </p:spPr>
          <p:txBody>
            <a:bodyPr wrap="square">
              <a:spAutoFit/>
            </a:bodyPr>
            <a:lstStyle/>
            <a:p>
              <a:pPr algn="dist">
                <a:defRPr/>
              </a:pPr>
              <a:r>
                <a:rPr lang="en-US" altLang="ko-KR" sz="1200" dirty="0">
                  <a:solidFill>
                    <a:schemeClr val="tx1">
                      <a:lumMod val="75000"/>
                      <a:lumOff val="25000"/>
                    </a:schemeClr>
                  </a:solidFill>
                  <a:latin typeface="Arial" panose="020B0604020202020204" pitchFamily="34" charset="0"/>
                  <a:cs typeface="Arial" panose="020B0604020202020204" pitchFamily="34" charset="0"/>
                </a:rPr>
                <a:t>INSERT THE TITLE OF YOUR PRESENTATION HERE    </a:t>
              </a:r>
              <a:endParaRPr lang="en-US" altLang="ko-KR" sz="1200" dirty="0">
                <a:solidFill>
                  <a:schemeClr val="tx1">
                    <a:lumMod val="75000"/>
                    <a:lumOff val="25000"/>
                  </a:schemeClr>
                </a:solidFill>
                <a:latin typeface="Arial" panose="020B0604020202020204" pitchFamily="34" charset="0"/>
                <a:cs typeface="Arial" panose="020B0604020202020204" pitchFamily="34" charset="0"/>
              </a:endParaRPr>
            </a:p>
          </p:txBody>
        </p:sp>
        <p:sp>
          <p:nvSpPr>
            <p:cNvPr id="149" name="TextBox 1"/>
            <p:cNvSpPr txBox="1">
              <a:spLocks noChangeArrowheads="1"/>
            </p:cNvSpPr>
            <p:nvPr/>
          </p:nvSpPr>
          <p:spPr bwMode="auto">
            <a:xfrm>
              <a:off x="584197" y="167167"/>
              <a:ext cx="4525833" cy="584775"/>
            </a:xfrm>
            <a:prstGeom prst="rect">
              <a:avLst/>
            </a:prstGeom>
            <a:noFill/>
            <a:ln w="9525">
              <a:noFill/>
              <a:miter lim="800000"/>
            </a:ln>
          </p:spPr>
          <p:txBody>
            <a:bodyPr wrap="square">
              <a:spAutoFit/>
            </a:bodyPr>
            <a:lstStyle/>
            <a:p>
              <a:r>
                <a:rPr lang="zh-CN" altLang="en-US" sz="3200" b="1" dirty="0">
                  <a:solidFill>
                    <a:schemeClr val="accent6">
                      <a:lumMod val="50000"/>
                    </a:schemeClr>
                  </a:solidFill>
                  <a:latin typeface="+mj-ea"/>
                  <a:ea typeface="+mj-ea"/>
                  <a:cs typeface="Arial" panose="020B0604020202020204" pitchFamily="34" charset="0"/>
                </a:rPr>
                <a:t>单击此处添加文字标题</a:t>
              </a:r>
              <a:endParaRPr lang="en-US" altLang="ko-KR" sz="3200" b="1" dirty="0">
                <a:solidFill>
                  <a:schemeClr val="accent6">
                    <a:lumMod val="50000"/>
                  </a:schemeClr>
                </a:solidFill>
                <a:latin typeface="+mj-ea"/>
                <a:ea typeface="+mj-ea"/>
                <a:cs typeface="Arial" panose="020B0604020202020204" pitchFamily="34" charset="0"/>
              </a:endParaRPr>
            </a:p>
          </p:txBody>
        </p:sp>
      </p:grpSp>
      <p:grpSp>
        <p:nvGrpSpPr>
          <p:cNvPr id="150" name="Group 8" descr="e7d195523061f1c0f55f9af68525816972d868573ada39bc763F3977967589A5F92C178830C92595A6CE4D0132F8C206B2B04C416AAA86B7FD80AB023F78DAEB544E2F013E11B2B95AD21703D1C90034A379EC9026EFAAF5D8D3F6EDD7215B01F6CA9944DC1B7CBBDAA69CBEB3E97B6961AD0B84AF64FBDEE7BFD789234F86D611D00A1237AD43ED849A958CA111FA04"/>
          <p:cNvGrpSpPr/>
          <p:nvPr/>
        </p:nvGrpSpPr>
        <p:grpSpPr>
          <a:xfrm>
            <a:off x="5027056" y="1749550"/>
            <a:ext cx="2119886" cy="4185171"/>
            <a:chOff x="5220269" y="2082278"/>
            <a:chExt cx="2119886" cy="4185171"/>
          </a:xfrm>
        </p:grpSpPr>
        <p:sp>
          <p:nvSpPr>
            <p:cNvPr id="151" name="Freeform 31"/>
            <p:cNvSpPr/>
            <p:nvPr/>
          </p:nvSpPr>
          <p:spPr bwMode="auto">
            <a:xfrm>
              <a:off x="5220269" y="2344751"/>
              <a:ext cx="1865995" cy="3922698"/>
            </a:xfrm>
            <a:custGeom>
              <a:avLst/>
              <a:gdLst>
                <a:gd name="connsiteX0" fmla="*/ 1490962 w 1865995"/>
                <a:gd name="connsiteY0" fmla="*/ 3466714 h 3922698"/>
                <a:gd name="connsiteX1" fmla="*/ 1577888 w 1865995"/>
                <a:gd name="connsiteY1" fmla="*/ 3498159 h 3922698"/>
                <a:gd name="connsiteX2" fmla="*/ 1524940 w 1865995"/>
                <a:gd name="connsiteY2" fmla="*/ 3482870 h 3922698"/>
                <a:gd name="connsiteX3" fmla="*/ 1058284 w 1865995"/>
                <a:gd name="connsiteY3" fmla="*/ 0 h 3922698"/>
                <a:gd name="connsiteX4" fmla="*/ 1237031 w 1865995"/>
                <a:gd name="connsiteY4" fmla="*/ 271557 h 3922698"/>
                <a:gd name="connsiteX5" fmla="*/ 1385192 w 1865995"/>
                <a:gd name="connsiteY5" fmla="*/ 20080 h 3922698"/>
                <a:gd name="connsiteX6" fmla="*/ 1283870 w 1865995"/>
                <a:gd name="connsiteY6" fmla="*/ 381518 h 3922698"/>
                <a:gd name="connsiteX7" fmla="*/ 1358428 w 1865995"/>
                <a:gd name="connsiteY7" fmla="*/ 853874 h 3922698"/>
                <a:gd name="connsiteX8" fmla="*/ 1321149 w 1865995"/>
                <a:gd name="connsiteY8" fmla="*/ 1089096 h 3922698"/>
                <a:gd name="connsiteX9" fmla="*/ 1489382 w 1865995"/>
                <a:gd name="connsiteY9" fmla="*/ 283987 h 3922698"/>
                <a:gd name="connsiteX10" fmla="*/ 1512322 w 1865995"/>
                <a:gd name="connsiteY10" fmla="*/ 646382 h 3922698"/>
                <a:gd name="connsiteX11" fmla="*/ 1865995 w 1865995"/>
                <a:gd name="connsiteY11" fmla="*/ 526858 h 3922698"/>
                <a:gd name="connsiteX12" fmla="*/ 1506588 w 1865995"/>
                <a:gd name="connsiteY12" fmla="*/ 726702 h 3922698"/>
                <a:gd name="connsiteX13" fmla="*/ 1422471 w 1865995"/>
                <a:gd name="connsiteY13" fmla="*/ 1081446 h 3922698"/>
                <a:gd name="connsiteX14" fmla="*/ 1597395 w 1865995"/>
                <a:gd name="connsiteY14" fmla="*/ 1056586 h 3922698"/>
                <a:gd name="connsiteX15" fmla="*/ 1800040 w 1865995"/>
                <a:gd name="connsiteY15" fmla="*/ 794590 h 3922698"/>
                <a:gd name="connsiteX16" fmla="*/ 1657615 w 1865995"/>
                <a:gd name="connsiteY16" fmla="*/ 1068059 h 3922698"/>
                <a:gd name="connsiteX17" fmla="*/ 1849744 w 1865995"/>
                <a:gd name="connsiteY17" fmla="*/ 1164634 h 3922698"/>
                <a:gd name="connsiteX18" fmla="*/ 1367987 w 1865995"/>
                <a:gd name="connsiteY18" fmla="*/ 1196188 h 3922698"/>
                <a:gd name="connsiteX19" fmla="*/ 1303943 w 1865995"/>
                <a:gd name="connsiteY19" fmla="*/ 1297544 h 3922698"/>
                <a:gd name="connsiteX20" fmla="*/ 1042034 w 1865995"/>
                <a:gd name="connsiteY20" fmla="*/ 2038589 h 3922698"/>
                <a:gd name="connsiteX21" fmla="*/ 1037770 w 1865995"/>
                <a:gd name="connsiteY21" fmla="*/ 2038605 h 3922698"/>
                <a:gd name="connsiteX22" fmla="*/ 1039804 w 1865995"/>
                <a:gd name="connsiteY22" fmla="*/ 2089780 h 3922698"/>
                <a:gd name="connsiteX23" fmla="*/ 971132 w 1865995"/>
                <a:gd name="connsiteY23" fmla="*/ 2390677 h 3922698"/>
                <a:gd name="connsiteX24" fmla="*/ 996609 w 1865995"/>
                <a:gd name="connsiteY24" fmla="*/ 2568965 h 3922698"/>
                <a:gd name="connsiteX25" fmla="*/ 1315280 w 1865995"/>
                <a:gd name="connsiteY25" fmla="*/ 2724126 h 3922698"/>
                <a:gd name="connsiteX26" fmla="*/ 1318252 w 1865995"/>
                <a:gd name="connsiteY26" fmla="*/ 2723331 h 3922698"/>
                <a:gd name="connsiteX27" fmla="*/ 1562203 w 1865995"/>
                <a:gd name="connsiteY27" fmla="*/ 2480770 h 3922698"/>
                <a:gd name="connsiteX28" fmla="*/ 1403682 w 1865995"/>
                <a:gd name="connsiteY28" fmla="*/ 2725187 h 3922698"/>
                <a:gd name="connsiteX29" fmla="*/ 1647322 w 1865995"/>
                <a:gd name="connsiteY29" fmla="*/ 2885606 h 3922698"/>
                <a:gd name="connsiteX30" fmla="*/ 1312050 w 1865995"/>
                <a:gd name="connsiteY30" fmla="*/ 2787357 h 3922698"/>
                <a:gd name="connsiteX31" fmla="*/ 1119400 w 1865995"/>
                <a:gd name="connsiteY31" fmla="*/ 2765724 h 3922698"/>
                <a:gd name="connsiteX32" fmla="*/ 1172878 w 1865995"/>
                <a:gd name="connsiteY32" fmla="*/ 2830588 h 3922698"/>
                <a:gd name="connsiteX33" fmla="*/ 1251357 w 1865995"/>
                <a:gd name="connsiteY33" fmla="*/ 2945178 h 3922698"/>
                <a:gd name="connsiteX34" fmla="*/ 1785202 w 1865995"/>
                <a:gd name="connsiteY34" fmla="*/ 3186222 h 3922698"/>
                <a:gd name="connsiteX35" fmla="*/ 1307794 w 1865995"/>
                <a:gd name="connsiteY35" fmla="*/ 3076563 h 3922698"/>
                <a:gd name="connsiteX36" fmla="*/ 1336492 w 1865995"/>
                <a:gd name="connsiteY36" fmla="*/ 3251019 h 3922698"/>
                <a:gd name="connsiteX37" fmla="*/ 1479578 w 1865995"/>
                <a:gd name="connsiteY37" fmla="*/ 3461302 h 3922698"/>
                <a:gd name="connsiteX38" fmla="*/ 1490962 w 1865995"/>
                <a:gd name="connsiteY38" fmla="*/ 3466714 h 3922698"/>
                <a:gd name="connsiteX39" fmla="*/ 1442691 w 1865995"/>
                <a:gd name="connsiteY39" fmla="*/ 3449253 h 3922698"/>
                <a:gd name="connsiteX40" fmla="*/ 1332763 w 1865995"/>
                <a:gd name="connsiteY40" fmla="*/ 3340119 h 3922698"/>
                <a:gd name="connsiteX41" fmla="*/ 1281721 w 1865995"/>
                <a:gd name="connsiteY41" fmla="*/ 3533961 h 3922698"/>
                <a:gd name="connsiteX42" fmla="*/ 1154040 w 1865995"/>
                <a:gd name="connsiteY42" fmla="*/ 2942547 h 3922698"/>
                <a:gd name="connsiteX43" fmla="*/ 1047736 w 1865995"/>
                <a:gd name="connsiteY43" fmla="*/ 3397685 h 3922698"/>
                <a:gd name="connsiteX44" fmla="*/ 983454 w 1865995"/>
                <a:gd name="connsiteY44" fmla="*/ 2757605 h 3922698"/>
                <a:gd name="connsiteX45" fmla="*/ 860903 w 1865995"/>
                <a:gd name="connsiteY45" fmla="*/ 2601368 h 3922698"/>
                <a:gd name="connsiteX46" fmla="*/ 795212 w 1865995"/>
                <a:gd name="connsiteY46" fmla="*/ 3033743 h 3922698"/>
                <a:gd name="connsiteX47" fmla="*/ 1249974 w 1865995"/>
                <a:gd name="connsiteY47" fmla="*/ 3851322 h 3922698"/>
                <a:gd name="connsiteX48" fmla="*/ 994457 w 1865995"/>
                <a:gd name="connsiteY48" fmla="*/ 3638651 h 3922698"/>
                <a:gd name="connsiteX49" fmla="*/ 906008 w 1865995"/>
                <a:gd name="connsiteY49" fmla="*/ 3922698 h 3922698"/>
                <a:gd name="connsiteX50" fmla="*/ 917459 w 1865995"/>
                <a:gd name="connsiteY50" fmla="*/ 3545442 h 3922698"/>
                <a:gd name="connsiteX51" fmla="*/ 717941 w 1865995"/>
                <a:gd name="connsiteY51" fmla="*/ 3109883 h 3922698"/>
                <a:gd name="connsiteX52" fmla="*/ 695693 w 1865995"/>
                <a:gd name="connsiteY52" fmla="*/ 2872325 h 3922698"/>
                <a:gd name="connsiteX53" fmla="*/ 729734 w 1865995"/>
                <a:gd name="connsiteY53" fmla="*/ 3696715 h 3922698"/>
                <a:gd name="connsiteX54" fmla="*/ 612165 w 1865995"/>
                <a:gd name="connsiteY54" fmla="*/ 3353039 h 3922698"/>
                <a:gd name="connsiteX55" fmla="*/ 276597 w 1865995"/>
                <a:gd name="connsiteY55" fmla="*/ 3566694 h 3922698"/>
                <a:gd name="connsiteX56" fmla="*/ 597321 w 1865995"/>
                <a:gd name="connsiteY56" fmla="*/ 3273864 h 3922698"/>
                <a:gd name="connsiteX57" fmla="*/ 592674 w 1865995"/>
                <a:gd name="connsiteY57" fmla="*/ 2907848 h 3922698"/>
                <a:gd name="connsiteX58" fmla="*/ 417839 w 1865995"/>
                <a:gd name="connsiteY58" fmla="*/ 2980433 h 3922698"/>
                <a:gd name="connsiteX59" fmla="*/ 275651 w 1865995"/>
                <a:gd name="connsiteY59" fmla="*/ 3289770 h 3922698"/>
                <a:gd name="connsiteX60" fmla="*/ 352464 w 1865995"/>
                <a:gd name="connsiteY60" fmla="*/ 2986072 h 3922698"/>
                <a:gd name="connsiteX61" fmla="*/ 128368 w 1865995"/>
                <a:gd name="connsiteY61" fmla="*/ 2946137 h 3922698"/>
                <a:gd name="connsiteX62" fmla="*/ 619439 w 1865995"/>
                <a:gd name="connsiteY62" fmla="*/ 2781888 h 3922698"/>
                <a:gd name="connsiteX63" fmla="*/ 659572 w 1865995"/>
                <a:gd name="connsiteY63" fmla="*/ 2666203 h 3922698"/>
                <a:gd name="connsiteX64" fmla="*/ 791995 w 1865995"/>
                <a:gd name="connsiteY64" fmla="*/ 2057188 h 3922698"/>
                <a:gd name="connsiteX65" fmla="*/ 788264 w 1865995"/>
                <a:gd name="connsiteY65" fmla="*/ 2039543 h 3922698"/>
                <a:gd name="connsiteX66" fmla="*/ 787773 w 1865995"/>
                <a:gd name="connsiteY66" fmla="*/ 2039545 h 3922698"/>
                <a:gd name="connsiteX67" fmla="*/ 787843 w 1865995"/>
                <a:gd name="connsiteY67" fmla="*/ 2037556 h 3922698"/>
                <a:gd name="connsiteX68" fmla="*/ 783241 w 1865995"/>
                <a:gd name="connsiteY68" fmla="*/ 2015796 h 3922698"/>
                <a:gd name="connsiteX69" fmla="*/ 788619 w 1865995"/>
                <a:gd name="connsiteY69" fmla="*/ 2015704 h 3922698"/>
                <a:gd name="connsiteX70" fmla="*/ 792835 w 1865995"/>
                <a:gd name="connsiteY70" fmla="*/ 1897059 h 3922698"/>
                <a:gd name="connsiteX71" fmla="*/ 796018 w 1865995"/>
                <a:gd name="connsiteY71" fmla="*/ 1880146 h 3922698"/>
                <a:gd name="connsiteX72" fmla="*/ 787846 w 1865995"/>
                <a:gd name="connsiteY72" fmla="*/ 1905521 h 3922698"/>
                <a:gd name="connsiteX73" fmla="*/ 786849 w 1865995"/>
                <a:gd name="connsiteY73" fmla="*/ 1907118 h 3922698"/>
                <a:gd name="connsiteX74" fmla="*/ 700898 w 1865995"/>
                <a:gd name="connsiteY74" fmla="*/ 1830901 h 3922698"/>
                <a:gd name="connsiteX75" fmla="*/ 695202 w 1865995"/>
                <a:gd name="connsiteY75" fmla="*/ 1828336 h 3922698"/>
                <a:gd name="connsiteX76" fmla="*/ 0 w 1865995"/>
                <a:gd name="connsiteY76" fmla="*/ 1896576 h 3922698"/>
                <a:gd name="connsiteX77" fmla="*/ 563214 w 1865995"/>
                <a:gd name="connsiteY77" fmla="*/ 1715708 h 3922698"/>
                <a:gd name="connsiteX78" fmla="*/ 386006 w 1865995"/>
                <a:gd name="connsiteY78" fmla="*/ 1150507 h 3922698"/>
                <a:gd name="connsiteX79" fmla="*/ 787179 w 1865995"/>
                <a:gd name="connsiteY79" fmla="*/ 1735595 h 3922698"/>
                <a:gd name="connsiteX80" fmla="*/ 822829 w 1865995"/>
                <a:gd name="connsiteY80" fmla="*/ 1760018 h 3922698"/>
                <a:gd name="connsiteX81" fmla="*/ 846722 w 1865995"/>
                <a:gd name="connsiteY81" fmla="*/ 1686270 h 3922698"/>
                <a:gd name="connsiteX82" fmla="*/ 956962 w 1865995"/>
                <a:gd name="connsiteY82" fmla="*/ 1483045 h 3922698"/>
                <a:gd name="connsiteX83" fmla="*/ 977035 w 1865995"/>
                <a:gd name="connsiteY83" fmla="*/ 1304237 h 3922698"/>
                <a:gd name="connsiteX84" fmla="*/ 727552 w 1865995"/>
                <a:gd name="connsiteY84" fmla="*/ 1071885 h 3922698"/>
                <a:gd name="connsiteX85" fmla="*/ 724685 w 1865995"/>
                <a:gd name="connsiteY85" fmla="*/ 1071885 h 3922698"/>
                <a:gd name="connsiteX86" fmla="*/ 446527 w 1865995"/>
                <a:gd name="connsiteY86" fmla="*/ 1243041 h 3922698"/>
                <a:gd name="connsiteX87" fmla="*/ 648216 w 1865995"/>
                <a:gd name="connsiteY87" fmla="*/ 1047981 h 3922698"/>
                <a:gd name="connsiteX88" fmla="*/ 467555 w 1865995"/>
                <a:gd name="connsiteY88" fmla="*/ 829970 h 3922698"/>
                <a:gd name="connsiteX89" fmla="*/ 745715 w 1865995"/>
                <a:gd name="connsiteY89" fmla="*/ 1011645 h 3922698"/>
                <a:gd name="connsiteX90" fmla="*/ 913948 w 1865995"/>
                <a:gd name="connsiteY90" fmla="*/ 1082402 h 3922698"/>
                <a:gd name="connsiteX91" fmla="*/ 881448 w 1865995"/>
                <a:gd name="connsiteY91" fmla="*/ 1005907 h 3922698"/>
                <a:gd name="connsiteX92" fmla="*/ 838433 w 1865995"/>
                <a:gd name="connsiteY92" fmla="*/ 874910 h 3922698"/>
                <a:gd name="connsiteX93" fmla="*/ 415939 w 1865995"/>
                <a:gd name="connsiteY93" fmla="*/ 503910 h 3922698"/>
                <a:gd name="connsiteX94" fmla="*/ 819317 w 1865995"/>
                <a:gd name="connsiteY94" fmla="*/ 733394 h 3922698"/>
                <a:gd name="connsiteX95" fmla="*/ 835567 w 1865995"/>
                <a:gd name="connsiteY95" fmla="*/ 557457 h 3922698"/>
                <a:gd name="connsiteX96" fmla="*/ 677848 w 1865995"/>
                <a:gd name="connsiteY96" fmla="*/ 256258 h 3922698"/>
                <a:gd name="connsiteX97" fmla="*/ 860419 w 1865995"/>
                <a:gd name="connsiteY97" fmla="*/ 472356 h 3922698"/>
                <a:gd name="connsiteX98" fmla="*/ 953139 w 1865995"/>
                <a:gd name="connsiteY98" fmla="*/ 298330 h 3922698"/>
                <a:gd name="connsiteX99" fmla="*/ 925418 w 1865995"/>
                <a:gd name="connsiteY99" fmla="*/ 902639 h 3922698"/>
                <a:gd name="connsiteX100" fmla="*/ 1130931 w 1865995"/>
                <a:gd name="connsiteY100" fmla="*/ 490523 h 3922698"/>
                <a:gd name="connsiteX101" fmla="*/ 1034388 w 1865995"/>
                <a:gd name="connsiteY101" fmla="*/ 1125432 h 3922698"/>
                <a:gd name="connsiteX102" fmla="*/ 1107034 w 1865995"/>
                <a:gd name="connsiteY102" fmla="*/ 1308062 h 3922698"/>
                <a:gd name="connsiteX103" fmla="*/ 1270488 w 1865995"/>
                <a:gd name="connsiteY103" fmla="*/ 907420 h 3922698"/>
                <a:gd name="connsiteX104" fmla="*/ 1058284 w 1865995"/>
                <a:gd name="connsiteY104" fmla="*/ 0 h 3922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Lst>
              <a:rect l="l" t="t" r="r" b="b"/>
              <a:pathLst>
                <a:path w="1865995" h="3922698">
                  <a:moveTo>
                    <a:pt x="1490962" y="3466714"/>
                  </a:moveTo>
                  <a:lnTo>
                    <a:pt x="1577888" y="3498159"/>
                  </a:lnTo>
                  <a:cubicBezTo>
                    <a:pt x="1558914" y="3494210"/>
                    <a:pt x="1541295" y="3489063"/>
                    <a:pt x="1524940" y="3482870"/>
                  </a:cubicBezTo>
                  <a:close/>
                  <a:moveTo>
                    <a:pt x="1058284" y="0"/>
                  </a:moveTo>
                  <a:cubicBezTo>
                    <a:pt x="1121372" y="72670"/>
                    <a:pt x="1185415" y="167333"/>
                    <a:pt x="1237031" y="271557"/>
                  </a:cubicBezTo>
                  <a:cubicBezTo>
                    <a:pt x="1249459" y="160640"/>
                    <a:pt x="1309678" y="71714"/>
                    <a:pt x="1385192" y="20080"/>
                  </a:cubicBezTo>
                  <a:cubicBezTo>
                    <a:pt x="1256150" y="121436"/>
                    <a:pt x="1254238" y="265820"/>
                    <a:pt x="1283870" y="381518"/>
                  </a:cubicBezTo>
                  <a:cubicBezTo>
                    <a:pt x="1341222" y="528772"/>
                    <a:pt x="1374678" y="693235"/>
                    <a:pt x="1358428" y="853874"/>
                  </a:cubicBezTo>
                  <a:cubicBezTo>
                    <a:pt x="1354604" y="892121"/>
                    <a:pt x="1342178" y="1010688"/>
                    <a:pt x="1321149" y="1089096"/>
                  </a:cubicBezTo>
                  <a:cubicBezTo>
                    <a:pt x="1451147" y="905508"/>
                    <a:pt x="1534308" y="635864"/>
                    <a:pt x="1489382" y="283987"/>
                  </a:cubicBezTo>
                  <a:cubicBezTo>
                    <a:pt x="1511367" y="391080"/>
                    <a:pt x="1519014" y="514429"/>
                    <a:pt x="1512322" y="646382"/>
                  </a:cubicBezTo>
                  <a:cubicBezTo>
                    <a:pt x="1613645" y="533552"/>
                    <a:pt x="1751291" y="501999"/>
                    <a:pt x="1865995" y="526858"/>
                  </a:cubicBezTo>
                  <a:cubicBezTo>
                    <a:pt x="1677689" y="501041"/>
                    <a:pt x="1561072" y="611959"/>
                    <a:pt x="1506588" y="726702"/>
                  </a:cubicBezTo>
                  <a:cubicBezTo>
                    <a:pt x="1491294" y="848138"/>
                    <a:pt x="1467397" y="966704"/>
                    <a:pt x="1422471" y="1081446"/>
                  </a:cubicBezTo>
                  <a:cubicBezTo>
                    <a:pt x="1481735" y="1059455"/>
                    <a:pt x="1540999" y="1052761"/>
                    <a:pt x="1597395" y="1056586"/>
                  </a:cubicBezTo>
                  <a:cubicBezTo>
                    <a:pt x="1692983" y="1018339"/>
                    <a:pt x="1785702" y="941844"/>
                    <a:pt x="1800040" y="794590"/>
                  </a:cubicBezTo>
                  <a:cubicBezTo>
                    <a:pt x="1797172" y="892121"/>
                    <a:pt x="1749379" y="999214"/>
                    <a:pt x="1657615" y="1068059"/>
                  </a:cubicBezTo>
                  <a:cubicBezTo>
                    <a:pt x="1726438" y="1084316"/>
                    <a:pt x="1794305" y="1116826"/>
                    <a:pt x="1849744" y="1164634"/>
                  </a:cubicBezTo>
                  <a:cubicBezTo>
                    <a:pt x="1629895" y="1087183"/>
                    <a:pt x="1479823" y="1115870"/>
                    <a:pt x="1367987" y="1196188"/>
                  </a:cubicBezTo>
                  <a:cubicBezTo>
                    <a:pt x="1348869" y="1229655"/>
                    <a:pt x="1327840" y="1266946"/>
                    <a:pt x="1303943" y="1297544"/>
                  </a:cubicBezTo>
                  <a:cubicBezTo>
                    <a:pt x="1108946" y="1568145"/>
                    <a:pt x="999976" y="1779463"/>
                    <a:pt x="1042034" y="2038589"/>
                  </a:cubicBezTo>
                  <a:lnTo>
                    <a:pt x="1037770" y="2038605"/>
                  </a:lnTo>
                  <a:lnTo>
                    <a:pt x="1039804" y="2089780"/>
                  </a:lnTo>
                  <a:cubicBezTo>
                    <a:pt x="1034867" y="2187743"/>
                    <a:pt x="1012255" y="2288586"/>
                    <a:pt x="971132" y="2390677"/>
                  </a:cubicBezTo>
                  <a:cubicBezTo>
                    <a:pt x="969387" y="2459449"/>
                    <a:pt x="976807" y="2514875"/>
                    <a:pt x="996609" y="2568965"/>
                  </a:cubicBezTo>
                  <a:cubicBezTo>
                    <a:pt x="1073357" y="2669169"/>
                    <a:pt x="1159769" y="2738079"/>
                    <a:pt x="1315280" y="2724126"/>
                  </a:cubicBezTo>
                  <a:cubicBezTo>
                    <a:pt x="1318252" y="2723331"/>
                    <a:pt x="1318252" y="2723331"/>
                    <a:pt x="1318252" y="2723331"/>
                  </a:cubicBezTo>
                  <a:cubicBezTo>
                    <a:pt x="1422755" y="2693348"/>
                    <a:pt x="1530236" y="2626934"/>
                    <a:pt x="1562203" y="2480770"/>
                  </a:cubicBezTo>
                  <a:cubicBezTo>
                    <a:pt x="1549065" y="2570413"/>
                    <a:pt x="1496553" y="2663676"/>
                    <a:pt x="1403682" y="2725187"/>
                  </a:cubicBezTo>
                  <a:cubicBezTo>
                    <a:pt x="1509170" y="2734539"/>
                    <a:pt x="1611927" y="2785209"/>
                    <a:pt x="1647322" y="2885606"/>
                  </a:cubicBezTo>
                  <a:cubicBezTo>
                    <a:pt x="1571573" y="2729698"/>
                    <a:pt x="1416056" y="2775327"/>
                    <a:pt x="1312050" y="2787357"/>
                  </a:cubicBezTo>
                  <a:cubicBezTo>
                    <a:pt x="1227856" y="2798038"/>
                    <a:pt x="1175360" y="2792306"/>
                    <a:pt x="1119400" y="2765724"/>
                  </a:cubicBezTo>
                  <a:cubicBezTo>
                    <a:pt x="1135493" y="2786160"/>
                    <a:pt x="1152823" y="2807253"/>
                    <a:pt x="1172878" y="2830588"/>
                  </a:cubicBezTo>
                  <a:cubicBezTo>
                    <a:pt x="1202588" y="2866184"/>
                    <a:pt x="1228830" y="2904688"/>
                    <a:pt x="1251357" y="2945178"/>
                  </a:cubicBezTo>
                  <a:cubicBezTo>
                    <a:pt x="1367966" y="3091127"/>
                    <a:pt x="1551432" y="3244900"/>
                    <a:pt x="1785202" y="3186222"/>
                  </a:cubicBezTo>
                  <a:cubicBezTo>
                    <a:pt x="1649000" y="3232617"/>
                    <a:pt x="1460811" y="3180091"/>
                    <a:pt x="1307794" y="3076563"/>
                  </a:cubicBezTo>
                  <a:cubicBezTo>
                    <a:pt x="1324872" y="3132372"/>
                    <a:pt x="1334272" y="3191228"/>
                    <a:pt x="1336492" y="3251019"/>
                  </a:cubicBezTo>
                  <a:cubicBezTo>
                    <a:pt x="1354865" y="3331476"/>
                    <a:pt x="1396082" y="3412494"/>
                    <a:pt x="1479578" y="3461302"/>
                  </a:cubicBezTo>
                  <a:lnTo>
                    <a:pt x="1490962" y="3466714"/>
                  </a:lnTo>
                  <a:lnTo>
                    <a:pt x="1442691" y="3449253"/>
                  </a:lnTo>
                  <a:cubicBezTo>
                    <a:pt x="1400352" y="3422981"/>
                    <a:pt x="1362224" y="3386672"/>
                    <a:pt x="1332763" y="3340119"/>
                  </a:cubicBezTo>
                  <a:cubicBezTo>
                    <a:pt x="1325571" y="3404412"/>
                    <a:pt x="1308970" y="3469245"/>
                    <a:pt x="1281721" y="3533961"/>
                  </a:cubicBezTo>
                  <a:cubicBezTo>
                    <a:pt x="1368433" y="3263248"/>
                    <a:pt x="1271393" y="3083347"/>
                    <a:pt x="1154040" y="2942547"/>
                  </a:cubicBezTo>
                  <a:cubicBezTo>
                    <a:pt x="1192890" y="3115271"/>
                    <a:pt x="1141604" y="3280470"/>
                    <a:pt x="1047736" y="3397685"/>
                  </a:cubicBezTo>
                  <a:cubicBezTo>
                    <a:pt x="1183472" y="3167290"/>
                    <a:pt x="1099814" y="2914510"/>
                    <a:pt x="983454" y="2757605"/>
                  </a:cubicBezTo>
                  <a:cubicBezTo>
                    <a:pt x="924777" y="2697102"/>
                    <a:pt x="886896" y="2654787"/>
                    <a:pt x="860903" y="2601368"/>
                  </a:cubicBezTo>
                  <a:cubicBezTo>
                    <a:pt x="819526" y="2759953"/>
                    <a:pt x="792012" y="2930660"/>
                    <a:pt x="795212" y="3033743"/>
                  </a:cubicBezTo>
                  <a:cubicBezTo>
                    <a:pt x="802110" y="3265517"/>
                    <a:pt x="914231" y="3608673"/>
                    <a:pt x="1249974" y="3851322"/>
                  </a:cubicBezTo>
                  <a:cubicBezTo>
                    <a:pt x="1165789" y="3798646"/>
                    <a:pt x="1074922" y="3724992"/>
                    <a:pt x="994457" y="3638651"/>
                  </a:cubicBezTo>
                  <a:cubicBezTo>
                    <a:pt x="1010287" y="3749240"/>
                    <a:pt x="970898" y="3851856"/>
                    <a:pt x="906008" y="3922698"/>
                  </a:cubicBezTo>
                  <a:cubicBezTo>
                    <a:pt x="1013501" y="3788966"/>
                    <a:pt x="978112" y="3648970"/>
                    <a:pt x="917459" y="3545442"/>
                  </a:cubicBezTo>
                  <a:cubicBezTo>
                    <a:pt x="819915" y="3419132"/>
                    <a:pt x="742679" y="3269561"/>
                    <a:pt x="717941" y="3109883"/>
                  </a:cubicBezTo>
                  <a:cubicBezTo>
                    <a:pt x="712005" y="3071879"/>
                    <a:pt x="694194" y="2953901"/>
                    <a:pt x="695693" y="2872325"/>
                  </a:cubicBezTo>
                  <a:cubicBezTo>
                    <a:pt x="608494" y="3085755"/>
                    <a:pt x="592105" y="3369302"/>
                    <a:pt x="729734" y="3696715"/>
                  </a:cubicBezTo>
                  <a:cubicBezTo>
                    <a:pt x="679234" y="3599375"/>
                    <a:pt x="639384" y="3482354"/>
                    <a:pt x="612165" y="3353039"/>
                  </a:cubicBezTo>
                  <a:cubicBezTo>
                    <a:pt x="536370" y="3490158"/>
                    <a:pt x="401897" y="3558856"/>
                    <a:pt x="276597" y="3566694"/>
                  </a:cubicBezTo>
                  <a:cubicBezTo>
                    <a:pt x="478417" y="3539344"/>
                    <a:pt x="570558" y="3399824"/>
                    <a:pt x="597321" y="3273864"/>
                  </a:cubicBezTo>
                  <a:cubicBezTo>
                    <a:pt x="581739" y="3152319"/>
                    <a:pt x="575816" y="3031156"/>
                    <a:pt x="592674" y="2907848"/>
                  </a:cubicBezTo>
                  <a:cubicBezTo>
                    <a:pt x="536953" y="2945548"/>
                    <a:pt x="477271" y="2968469"/>
                    <a:pt x="417839" y="2980433"/>
                  </a:cubicBezTo>
                  <a:cubicBezTo>
                    <a:pt x="328683" y="3043920"/>
                    <a:pt x="252396" y="3143554"/>
                    <a:pt x="275651" y="3289770"/>
                  </a:cubicBezTo>
                  <a:cubicBezTo>
                    <a:pt x="253380" y="3194767"/>
                    <a:pt x="275190" y="3078052"/>
                    <a:pt x="352464" y="2986072"/>
                  </a:cubicBezTo>
                  <a:cubicBezTo>
                    <a:pt x="276936" y="2989480"/>
                    <a:pt x="198193" y="2976923"/>
                    <a:pt x="128368" y="2946137"/>
                  </a:cubicBezTo>
                  <a:cubicBezTo>
                    <a:pt x="376240" y="2959903"/>
                    <a:pt x="524333" y="2890524"/>
                    <a:pt x="619439" y="2781888"/>
                  </a:cubicBezTo>
                  <a:cubicBezTo>
                    <a:pt x="630588" y="2744253"/>
                    <a:pt x="642727" y="2702393"/>
                    <a:pt x="659572" y="2666203"/>
                  </a:cubicBezTo>
                  <a:cubicBezTo>
                    <a:pt x="758598" y="2429559"/>
                    <a:pt x="816111" y="2238562"/>
                    <a:pt x="791995" y="2057188"/>
                  </a:cubicBezTo>
                  <a:lnTo>
                    <a:pt x="788264" y="2039543"/>
                  </a:lnTo>
                  <a:lnTo>
                    <a:pt x="787773" y="2039545"/>
                  </a:lnTo>
                  <a:lnTo>
                    <a:pt x="787843" y="2037556"/>
                  </a:lnTo>
                  <a:lnTo>
                    <a:pt x="783241" y="2015796"/>
                  </a:lnTo>
                  <a:lnTo>
                    <a:pt x="788619" y="2015704"/>
                  </a:lnTo>
                  <a:lnTo>
                    <a:pt x="792835" y="1897059"/>
                  </a:lnTo>
                  <a:lnTo>
                    <a:pt x="796018" y="1880146"/>
                  </a:lnTo>
                  <a:lnTo>
                    <a:pt x="787846" y="1905521"/>
                  </a:lnTo>
                  <a:lnTo>
                    <a:pt x="786849" y="1907118"/>
                  </a:lnTo>
                  <a:lnTo>
                    <a:pt x="700898" y="1830901"/>
                  </a:lnTo>
                  <a:cubicBezTo>
                    <a:pt x="695202" y="1828336"/>
                    <a:pt x="695202" y="1828336"/>
                    <a:pt x="695202" y="1828336"/>
                  </a:cubicBezTo>
                  <a:cubicBezTo>
                    <a:pt x="492328" y="1741292"/>
                    <a:pt x="237984" y="1707728"/>
                    <a:pt x="0" y="1896576"/>
                  </a:cubicBezTo>
                  <a:cubicBezTo>
                    <a:pt x="135784" y="1772449"/>
                    <a:pt x="338148" y="1693191"/>
                    <a:pt x="563214" y="1715708"/>
                  </a:cubicBezTo>
                  <a:cubicBezTo>
                    <a:pt x="409304" y="1565531"/>
                    <a:pt x="312749" y="1353873"/>
                    <a:pt x="386006" y="1150507"/>
                  </a:cubicBezTo>
                  <a:cubicBezTo>
                    <a:pt x="304935" y="1493008"/>
                    <a:pt x="608142" y="1620955"/>
                    <a:pt x="787179" y="1735595"/>
                  </a:cubicBezTo>
                  <a:lnTo>
                    <a:pt x="822829" y="1760018"/>
                  </a:lnTo>
                  <a:lnTo>
                    <a:pt x="846722" y="1686270"/>
                  </a:lnTo>
                  <a:cubicBezTo>
                    <a:pt x="874025" y="1617015"/>
                    <a:pt x="910722" y="1549021"/>
                    <a:pt x="956962" y="1483045"/>
                  </a:cubicBezTo>
                  <a:cubicBezTo>
                    <a:pt x="975124" y="1417068"/>
                    <a:pt x="981815" y="1361610"/>
                    <a:pt x="977035" y="1304237"/>
                  </a:cubicBezTo>
                  <a:cubicBezTo>
                    <a:pt x="932109" y="1187583"/>
                    <a:pt x="870934" y="1098658"/>
                    <a:pt x="727552" y="1071885"/>
                  </a:cubicBezTo>
                  <a:cubicBezTo>
                    <a:pt x="724685" y="1071885"/>
                    <a:pt x="724685" y="1071885"/>
                    <a:pt x="724685" y="1071885"/>
                  </a:cubicBezTo>
                  <a:cubicBezTo>
                    <a:pt x="623363" y="1073797"/>
                    <a:pt x="510570" y="1110132"/>
                    <a:pt x="446527" y="1243041"/>
                  </a:cubicBezTo>
                  <a:cubicBezTo>
                    <a:pt x="479982" y="1159853"/>
                    <a:pt x="549760" y="1083359"/>
                    <a:pt x="648216" y="1047981"/>
                  </a:cubicBezTo>
                  <a:cubicBezTo>
                    <a:pt x="555496" y="1011645"/>
                    <a:pt x="475202" y="936106"/>
                    <a:pt x="467555" y="829970"/>
                  </a:cubicBezTo>
                  <a:cubicBezTo>
                    <a:pt x="498143" y="1000170"/>
                    <a:pt x="649172" y="996346"/>
                    <a:pt x="745715" y="1011645"/>
                  </a:cubicBezTo>
                  <a:cubicBezTo>
                    <a:pt x="824096" y="1023119"/>
                    <a:pt x="869977" y="1042243"/>
                    <a:pt x="913948" y="1082402"/>
                  </a:cubicBezTo>
                  <a:cubicBezTo>
                    <a:pt x="904389" y="1058499"/>
                    <a:pt x="893875" y="1033638"/>
                    <a:pt x="881448" y="1005907"/>
                  </a:cubicBezTo>
                  <a:cubicBezTo>
                    <a:pt x="863286" y="963835"/>
                    <a:pt x="848948" y="919852"/>
                    <a:pt x="838433" y="874910"/>
                  </a:cubicBezTo>
                  <a:cubicBezTo>
                    <a:pt x="768655" y="703753"/>
                    <a:pt x="640569" y="507736"/>
                    <a:pt x="415939" y="503910"/>
                  </a:cubicBezTo>
                  <a:cubicBezTo>
                    <a:pt x="549760" y="494348"/>
                    <a:pt x="706523" y="593791"/>
                    <a:pt x="819317" y="733394"/>
                  </a:cubicBezTo>
                  <a:cubicBezTo>
                    <a:pt x="817405" y="675067"/>
                    <a:pt x="823139" y="615784"/>
                    <a:pt x="835567" y="557457"/>
                  </a:cubicBezTo>
                  <a:cubicBezTo>
                    <a:pt x="839389" y="447495"/>
                    <a:pt x="806889" y="326060"/>
                    <a:pt x="677848" y="256258"/>
                  </a:cubicBezTo>
                  <a:cubicBezTo>
                    <a:pt x="758141" y="292593"/>
                    <a:pt x="829830" y="367175"/>
                    <a:pt x="860419" y="472356"/>
                  </a:cubicBezTo>
                  <a:cubicBezTo>
                    <a:pt x="882404" y="412116"/>
                    <a:pt x="912992" y="353790"/>
                    <a:pt x="953139" y="298330"/>
                  </a:cubicBezTo>
                  <a:cubicBezTo>
                    <a:pt x="809757" y="537376"/>
                    <a:pt x="853728" y="736264"/>
                    <a:pt x="925418" y="902639"/>
                  </a:cubicBezTo>
                  <a:cubicBezTo>
                    <a:pt x="932108" y="725745"/>
                    <a:pt x="1018138" y="579449"/>
                    <a:pt x="1130931" y="490523"/>
                  </a:cubicBezTo>
                  <a:cubicBezTo>
                    <a:pt x="953139" y="677936"/>
                    <a:pt x="967477" y="943755"/>
                    <a:pt x="1034388" y="1125432"/>
                  </a:cubicBezTo>
                  <a:cubicBezTo>
                    <a:pt x="1072622" y="1199057"/>
                    <a:pt x="1096519" y="1249736"/>
                    <a:pt x="1107034" y="1308062"/>
                  </a:cubicBezTo>
                  <a:cubicBezTo>
                    <a:pt x="1182548" y="1165590"/>
                    <a:pt x="1248503" y="1007820"/>
                    <a:pt x="1270488" y="907420"/>
                  </a:cubicBezTo>
                  <a:cubicBezTo>
                    <a:pt x="1320193" y="681760"/>
                    <a:pt x="1302031" y="321278"/>
                    <a:pt x="1058284" y="0"/>
                  </a:cubicBezTo>
                  <a:close/>
                </a:path>
              </a:pathLst>
            </a:custGeom>
            <a:solidFill>
              <a:srgbClr val="AFABAB"/>
            </a:solidFill>
            <a:ln w="9525">
              <a:noFill/>
              <a:round/>
            </a:ln>
          </p:spPr>
          <p:txBody>
            <a:bodyPr vert="horz" wrap="square" lIns="91440" tIns="45720" rIns="91440" bIns="45720" numCol="1" rtlCol="0" anchor="t" anchorCtr="0" compatLnSpc="1"/>
            <a:lstStyle/>
            <a:p>
              <a:pPr algn="ctr"/>
              <a:endParaRPr lang="en-AU"/>
            </a:p>
          </p:txBody>
        </p:sp>
        <p:sp>
          <p:nvSpPr>
            <p:cNvPr id="152" name="Freeform 5"/>
            <p:cNvSpPr/>
            <p:nvPr/>
          </p:nvSpPr>
          <p:spPr bwMode="auto">
            <a:xfrm>
              <a:off x="5883825" y="2082278"/>
              <a:ext cx="479049" cy="391559"/>
            </a:xfrm>
            <a:custGeom>
              <a:avLst/>
              <a:gdLst>
                <a:gd name="T0" fmla="*/ 442 w 501"/>
                <a:gd name="T1" fmla="*/ 374 h 409"/>
                <a:gd name="T2" fmla="*/ 168 w 501"/>
                <a:gd name="T3" fmla="*/ 264 h 409"/>
                <a:gd name="T4" fmla="*/ 0 w 501"/>
                <a:gd name="T5" fmla="*/ 7 h 409"/>
                <a:gd name="T6" fmla="*/ 451 w 501"/>
                <a:gd name="T7" fmla="*/ 171 h 409"/>
                <a:gd name="T8" fmla="*/ 463 w 501"/>
                <a:gd name="T9" fmla="*/ 357 h 409"/>
                <a:gd name="T10" fmla="*/ 442 w 501"/>
                <a:gd name="T11" fmla="*/ 374 h 409"/>
              </a:gdLst>
              <a:ahLst/>
              <a:cxnLst>
                <a:cxn ang="0">
                  <a:pos x="T0" y="T1"/>
                </a:cxn>
                <a:cxn ang="0">
                  <a:pos x="T2" y="T3"/>
                </a:cxn>
                <a:cxn ang="0">
                  <a:pos x="T4" y="T5"/>
                </a:cxn>
                <a:cxn ang="0">
                  <a:pos x="T6" y="T7"/>
                </a:cxn>
                <a:cxn ang="0">
                  <a:pos x="T8" y="T9"/>
                </a:cxn>
                <a:cxn ang="0">
                  <a:pos x="T10" y="T11"/>
                </a:cxn>
              </a:cxnLst>
              <a:rect l="0" t="0" r="r" b="b"/>
              <a:pathLst>
                <a:path w="501" h="409">
                  <a:moveTo>
                    <a:pt x="442" y="374"/>
                  </a:moveTo>
                  <a:cubicBezTo>
                    <a:pt x="324" y="409"/>
                    <a:pt x="212" y="382"/>
                    <a:pt x="168" y="264"/>
                  </a:cubicBezTo>
                  <a:cubicBezTo>
                    <a:pt x="122" y="144"/>
                    <a:pt x="81" y="59"/>
                    <a:pt x="0" y="7"/>
                  </a:cubicBezTo>
                  <a:cubicBezTo>
                    <a:pt x="181" y="0"/>
                    <a:pt x="347" y="28"/>
                    <a:pt x="451" y="171"/>
                  </a:cubicBezTo>
                  <a:cubicBezTo>
                    <a:pt x="501" y="243"/>
                    <a:pt x="495" y="305"/>
                    <a:pt x="463" y="357"/>
                  </a:cubicBezTo>
                  <a:lnTo>
                    <a:pt x="442" y="374"/>
                  </a:lnTo>
                  <a:close/>
                </a:path>
              </a:pathLst>
            </a:custGeom>
            <a:solidFill>
              <a:schemeClr val="accent6"/>
            </a:solidFill>
            <a:ln>
              <a:noFill/>
            </a:ln>
          </p:spPr>
          <p:txBody>
            <a:bodyPr vert="horz" wrap="square" lIns="121920" tIns="60960" rIns="121920" bIns="60960" numCol="1" anchor="t" anchorCtr="0" compatLnSpc="1"/>
            <a:lstStyle/>
            <a:p>
              <a:endParaRPr lang="en-US" sz="2400"/>
            </a:p>
          </p:txBody>
        </p:sp>
        <p:sp>
          <p:nvSpPr>
            <p:cNvPr id="153" name="Freeform 6"/>
            <p:cNvSpPr/>
            <p:nvPr/>
          </p:nvSpPr>
          <p:spPr bwMode="auto">
            <a:xfrm>
              <a:off x="6932103" y="2644128"/>
              <a:ext cx="408052" cy="312673"/>
            </a:xfrm>
            <a:custGeom>
              <a:avLst/>
              <a:gdLst>
                <a:gd name="T0" fmla="*/ 36 w 427"/>
                <a:gd name="T1" fmla="*/ 265 h 327"/>
                <a:gd name="T2" fmla="*/ 268 w 427"/>
                <a:gd name="T3" fmla="*/ 221 h 327"/>
                <a:gd name="T4" fmla="*/ 427 w 427"/>
                <a:gd name="T5" fmla="*/ 29 h 327"/>
                <a:gd name="T6" fmla="*/ 99 w 427"/>
                <a:gd name="T7" fmla="*/ 80 h 327"/>
                <a:gd name="T8" fmla="*/ 25 w 427"/>
                <a:gd name="T9" fmla="*/ 246 h 327"/>
                <a:gd name="T10" fmla="*/ 36 w 427"/>
                <a:gd name="T11" fmla="*/ 265 h 327"/>
              </a:gdLst>
              <a:ahLst/>
              <a:cxnLst>
                <a:cxn ang="0">
                  <a:pos x="T0" y="T1"/>
                </a:cxn>
                <a:cxn ang="0">
                  <a:pos x="T2" y="T3"/>
                </a:cxn>
                <a:cxn ang="0">
                  <a:pos x="T4" y="T5"/>
                </a:cxn>
                <a:cxn ang="0">
                  <a:pos x="T6" y="T7"/>
                </a:cxn>
                <a:cxn ang="0">
                  <a:pos x="T8" y="T9"/>
                </a:cxn>
                <a:cxn ang="0">
                  <a:pos x="T10" y="T11"/>
                </a:cxn>
              </a:cxnLst>
              <a:rect l="0" t="0" r="r" b="b"/>
              <a:pathLst>
                <a:path w="427" h="327">
                  <a:moveTo>
                    <a:pt x="36" y="265"/>
                  </a:moveTo>
                  <a:cubicBezTo>
                    <a:pt x="115" y="327"/>
                    <a:pt x="213" y="322"/>
                    <a:pt x="268" y="221"/>
                  </a:cubicBezTo>
                  <a:cubicBezTo>
                    <a:pt x="308" y="145"/>
                    <a:pt x="348" y="77"/>
                    <a:pt x="427" y="29"/>
                  </a:cubicBezTo>
                  <a:cubicBezTo>
                    <a:pt x="305" y="0"/>
                    <a:pt x="194" y="8"/>
                    <a:pt x="99" y="80"/>
                  </a:cubicBezTo>
                  <a:cubicBezTo>
                    <a:pt x="99" y="80"/>
                    <a:pt x="0" y="141"/>
                    <a:pt x="25" y="246"/>
                  </a:cubicBezTo>
                  <a:lnTo>
                    <a:pt x="36" y="265"/>
                  </a:lnTo>
                  <a:close/>
                </a:path>
              </a:pathLst>
            </a:custGeom>
            <a:solidFill>
              <a:schemeClr val="accent6"/>
            </a:solidFill>
            <a:ln>
              <a:noFill/>
            </a:ln>
          </p:spPr>
          <p:txBody>
            <a:bodyPr vert="horz" wrap="square" lIns="121920" tIns="60960" rIns="121920" bIns="60960" numCol="1" anchor="t" anchorCtr="0" compatLnSpc="1"/>
            <a:lstStyle/>
            <a:p>
              <a:endParaRPr lang="en-US" sz="2400"/>
            </a:p>
          </p:txBody>
        </p:sp>
        <p:sp>
          <p:nvSpPr>
            <p:cNvPr id="154" name="Freeform 15"/>
            <p:cNvSpPr/>
            <p:nvPr/>
          </p:nvSpPr>
          <p:spPr bwMode="auto">
            <a:xfrm rot="14428244" flipH="1">
              <a:off x="5244834" y="3348551"/>
              <a:ext cx="483352" cy="301199"/>
            </a:xfrm>
            <a:custGeom>
              <a:avLst/>
              <a:gdLst>
                <a:gd name="T0" fmla="*/ 506 w 506"/>
                <a:gd name="T1" fmla="*/ 134 h 315"/>
                <a:gd name="T2" fmla="*/ 268 w 506"/>
                <a:gd name="T3" fmla="*/ 261 h 315"/>
                <a:gd name="T4" fmla="*/ 0 w 506"/>
                <a:gd name="T5" fmla="*/ 202 h 315"/>
                <a:gd name="T6" fmla="*/ 327 w 506"/>
                <a:gd name="T7" fmla="*/ 11 h 315"/>
                <a:gd name="T8" fmla="*/ 503 w 506"/>
                <a:gd name="T9" fmla="*/ 110 h 315"/>
                <a:gd name="T10" fmla="*/ 506 w 506"/>
                <a:gd name="T11" fmla="*/ 134 h 315"/>
              </a:gdLst>
              <a:ahLst/>
              <a:cxnLst>
                <a:cxn ang="0">
                  <a:pos x="T0" y="T1"/>
                </a:cxn>
                <a:cxn ang="0">
                  <a:pos x="T2" y="T3"/>
                </a:cxn>
                <a:cxn ang="0">
                  <a:pos x="T4" y="T5"/>
                </a:cxn>
                <a:cxn ang="0">
                  <a:pos x="T6" y="T7"/>
                </a:cxn>
                <a:cxn ang="0">
                  <a:pos x="T8" y="T9"/>
                </a:cxn>
                <a:cxn ang="0">
                  <a:pos x="T10" y="T11"/>
                </a:cxn>
              </a:cxnLst>
              <a:rect l="0" t="0" r="r" b="b"/>
              <a:pathLst>
                <a:path w="506" h="315">
                  <a:moveTo>
                    <a:pt x="506" y="134"/>
                  </a:moveTo>
                  <a:cubicBezTo>
                    <a:pt x="477" y="250"/>
                    <a:pt x="386" y="315"/>
                    <a:pt x="268" y="261"/>
                  </a:cubicBezTo>
                  <a:cubicBezTo>
                    <a:pt x="184" y="222"/>
                    <a:pt x="101" y="189"/>
                    <a:pt x="0" y="202"/>
                  </a:cubicBezTo>
                  <a:cubicBezTo>
                    <a:pt x="88" y="90"/>
                    <a:pt x="196" y="17"/>
                    <a:pt x="327" y="11"/>
                  </a:cubicBezTo>
                  <a:cubicBezTo>
                    <a:pt x="327" y="11"/>
                    <a:pt x="457" y="0"/>
                    <a:pt x="503" y="110"/>
                  </a:cubicBezTo>
                  <a:lnTo>
                    <a:pt x="506" y="134"/>
                  </a:lnTo>
                  <a:close/>
                </a:path>
              </a:pathLst>
            </a:custGeom>
            <a:solidFill>
              <a:schemeClr val="accent6"/>
            </a:solidFill>
            <a:ln>
              <a:noFill/>
            </a:ln>
          </p:spPr>
          <p:txBody>
            <a:bodyPr vert="horz" wrap="square" lIns="121920" tIns="60960" rIns="121920" bIns="60960" numCol="1" anchor="t" anchorCtr="0" compatLnSpc="1"/>
            <a:lstStyle/>
            <a:p>
              <a:endParaRPr lang="en-US" sz="2400"/>
            </a:p>
          </p:txBody>
        </p:sp>
        <p:sp>
          <p:nvSpPr>
            <p:cNvPr id="155" name="Freeform 16"/>
            <p:cNvSpPr/>
            <p:nvPr/>
          </p:nvSpPr>
          <p:spPr bwMode="auto">
            <a:xfrm>
              <a:off x="5639998" y="3084839"/>
              <a:ext cx="83905" cy="129803"/>
            </a:xfrm>
            <a:custGeom>
              <a:avLst/>
              <a:gdLst>
                <a:gd name="T0" fmla="*/ 50 w 88"/>
                <a:gd name="T1" fmla="*/ 136 h 136"/>
                <a:gd name="T2" fmla="*/ 80 w 88"/>
                <a:gd name="T3" fmla="*/ 87 h 136"/>
                <a:gd name="T4" fmla="*/ 88 w 88"/>
                <a:gd name="T5" fmla="*/ 0 h 136"/>
                <a:gd name="T6" fmla="*/ 7 w 88"/>
                <a:gd name="T7" fmla="*/ 83 h 136"/>
                <a:gd name="T8" fmla="*/ 44 w 88"/>
                <a:gd name="T9" fmla="*/ 133 h 136"/>
                <a:gd name="T10" fmla="*/ 50 w 88"/>
                <a:gd name="T11" fmla="*/ 136 h 136"/>
              </a:gdLst>
              <a:ahLst/>
              <a:cxnLst>
                <a:cxn ang="0">
                  <a:pos x="T0" y="T1"/>
                </a:cxn>
                <a:cxn ang="0">
                  <a:pos x="T2" y="T3"/>
                </a:cxn>
                <a:cxn ang="0">
                  <a:pos x="T4" y="T5"/>
                </a:cxn>
                <a:cxn ang="0">
                  <a:pos x="T6" y="T7"/>
                </a:cxn>
                <a:cxn ang="0">
                  <a:pos x="T8" y="T9"/>
                </a:cxn>
                <a:cxn ang="0">
                  <a:pos x="T10" y="T11"/>
                </a:cxn>
              </a:cxnLst>
              <a:rect l="0" t="0" r="r" b="b"/>
              <a:pathLst>
                <a:path w="88" h="136">
                  <a:moveTo>
                    <a:pt x="50" y="136"/>
                  </a:moveTo>
                  <a:cubicBezTo>
                    <a:pt x="73" y="127"/>
                    <a:pt x="83" y="108"/>
                    <a:pt x="80" y="87"/>
                  </a:cubicBezTo>
                  <a:cubicBezTo>
                    <a:pt x="71" y="57"/>
                    <a:pt x="76" y="27"/>
                    <a:pt x="88" y="0"/>
                  </a:cubicBezTo>
                  <a:cubicBezTo>
                    <a:pt x="55" y="17"/>
                    <a:pt x="19" y="39"/>
                    <a:pt x="7" y="83"/>
                  </a:cubicBezTo>
                  <a:cubicBezTo>
                    <a:pt x="0" y="110"/>
                    <a:pt x="11" y="129"/>
                    <a:pt x="44" y="133"/>
                  </a:cubicBezTo>
                  <a:lnTo>
                    <a:pt x="50" y="136"/>
                  </a:lnTo>
                  <a:close/>
                </a:path>
              </a:pathLst>
            </a:custGeom>
            <a:solidFill>
              <a:schemeClr val="accent6"/>
            </a:solidFill>
            <a:ln>
              <a:noFill/>
            </a:ln>
          </p:spPr>
          <p:txBody>
            <a:bodyPr vert="horz" wrap="square" lIns="121920" tIns="60960" rIns="121920" bIns="60960" numCol="1" anchor="t" anchorCtr="0" compatLnSpc="1"/>
            <a:lstStyle/>
            <a:p>
              <a:endParaRPr lang="en-US" sz="2400"/>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50"/>
                                        </p:tgtEl>
                                        <p:attrNameLst>
                                          <p:attrName>style.visibility</p:attrName>
                                        </p:attrNameLst>
                                      </p:cBhvr>
                                      <p:to>
                                        <p:strVal val="visible"/>
                                      </p:to>
                                    </p:set>
                                    <p:anim calcmode="lin" valueType="num">
                                      <p:cBhvr>
                                        <p:cTn id="7" dur="500" fill="hold"/>
                                        <p:tgtEl>
                                          <p:spTgt spid="150"/>
                                        </p:tgtEl>
                                        <p:attrNameLst>
                                          <p:attrName>ppt_w</p:attrName>
                                        </p:attrNameLst>
                                      </p:cBhvr>
                                      <p:tavLst>
                                        <p:tav tm="0">
                                          <p:val>
                                            <p:fltVal val="0"/>
                                          </p:val>
                                        </p:tav>
                                        <p:tav tm="100000">
                                          <p:val>
                                            <p:strVal val="#ppt_w"/>
                                          </p:val>
                                        </p:tav>
                                      </p:tavLst>
                                    </p:anim>
                                    <p:anim calcmode="lin" valueType="num">
                                      <p:cBhvr>
                                        <p:cTn id="8" dur="500" fill="hold"/>
                                        <p:tgtEl>
                                          <p:spTgt spid="150"/>
                                        </p:tgtEl>
                                        <p:attrNameLst>
                                          <p:attrName>ppt_h</p:attrName>
                                        </p:attrNameLst>
                                      </p:cBhvr>
                                      <p:tavLst>
                                        <p:tav tm="0">
                                          <p:val>
                                            <p:fltVal val="0"/>
                                          </p:val>
                                        </p:tav>
                                        <p:tav tm="100000">
                                          <p:val>
                                            <p:strVal val="#ppt_h"/>
                                          </p:val>
                                        </p:tav>
                                      </p:tavLst>
                                    </p:anim>
                                    <p:animEffect transition="in" filter="fade">
                                      <p:cBhvr>
                                        <p:cTn id="9" dur="500"/>
                                        <p:tgtEl>
                                          <p:spTgt spid="150"/>
                                        </p:tgtEl>
                                      </p:cBhvr>
                                    </p:animEffect>
                                  </p:childTnLst>
                                </p:cTn>
                              </p:par>
                            </p:childTnLst>
                          </p:cTn>
                        </p:par>
                        <p:par>
                          <p:cTn id="10" fill="hold">
                            <p:stCondLst>
                              <p:cond delay="500"/>
                            </p:stCondLst>
                            <p:childTnLst>
                              <p:par>
                                <p:cTn id="11" presetID="2" presetClass="entr" presetSubtype="8" fill="hold" nodeType="afterEffect">
                                  <p:stCondLst>
                                    <p:cond delay="0"/>
                                  </p:stCondLst>
                                  <p:childTnLst>
                                    <p:set>
                                      <p:cBhvr>
                                        <p:cTn id="12" dur="1" fill="hold">
                                          <p:stCondLst>
                                            <p:cond delay="0"/>
                                          </p:stCondLst>
                                        </p:cTn>
                                        <p:tgtEl>
                                          <p:spTgt spid="14"/>
                                        </p:tgtEl>
                                        <p:attrNameLst>
                                          <p:attrName>style.visibility</p:attrName>
                                        </p:attrNameLst>
                                      </p:cBhvr>
                                      <p:to>
                                        <p:strVal val="visible"/>
                                      </p:to>
                                    </p:set>
                                    <p:anim calcmode="lin" valueType="num">
                                      <p:cBhvr additive="base">
                                        <p:cTn id="13" dur="500" fill="hold"/>
                                        <p:tgtEl>
                                          <p:spTgt spid="14"/>
                                        </p:tgtEl>
                                        <p:attrNameLst>
                                          <p:attrName>ppt_x</p:attrName>
                                        </p:attrNameLst>
                                      </p:cBhvr>
                                      <p:tavLst>
                                        <p:tav tm="0">
                                          <p:val>
                                            <p:strVal val="0-#ppt_w/2"/>
                                          </p:val>
                                        </p:tav>
                                        <p:tav tm="100000">
                                          <p:val>
                                            <p:strVal val="#ppt_x"/>
                                          </p:val>
                                        </p:tav>
                                      </p:tavLst>
                                    </p:anim>
                                    <p:anim calcmode="lin" valueType="num">
                                      <p:cBhvr additive="base">
                                        <p:cTn id="14" dur="500" fill="hold"/>
                                        <p:tgtEl>
                                          <p:spTgt spid="14"/>
                                        </p:tgtEl>
                                        <p:attrNameLst>
                                          <p:attrName>ppt_y</p:attrName>
                                        </p:attrNameLst>
                                      </p:cBhvr>
                                      <p:tavLst>
                                        <p:tav tm="0">
                                          <p:val>
                                            <p:strVal val="#ppt_y"/>
                                          </p:val>
                                        </p:tav>
                                        <p:tav tm="100000">
                                          <p:val>
                                            <p:strVal val="#ppt_y"/>
                                          </p:val>
                                        </p:tav>
                                      </p:tavLst>
                                    </p:anim>
                                  </p:childTnLst>
                                </p:cTn>
                              </p:par>
                              <p:par>
                                <p:cTn id="15" presetID="2" presetClass="entr" presetSubtype="8" fill="hold" grpId="0" nodeType="withEffect">
                                  <p:stCondLst>
                                    <p:cond delay="0"/>
                                  </p:stCondLst>
                                  <p:childTnLst>
                                    <p:set>
                                      <p:cBhvr>
                                        <p:cTn id="16" dur="1" fill="hold">
                                          <p:stCondLst>
                                            <p:cond delay="0"/>
                                          </p:stCondLst>
                                        </p:cTn>
                                        <p:tgtEl>
                                          <p:spTgt spid="48"/>
                                        </p:tgtEl>
                                        <p:attrNameLst>
                                          <p:attrName>style.visibility</p:attrName>
                                        </p:attrNameLst>
                                      </p:cBhvr>
                                      <p:to>
                                        <p:strVal val="visible"/>
                                      </p:to>
                                    </p:set>
                                    <p:anim calcmode="lin" valueType="num">
                                      <p:cBhvr additive="base">
                                        <p:cTn id="17" dur="500" fill="hold"/>
                                        <p:tgtEl>
                                          <p:spTgt spid="48"/>
                                        </p:tgtEl>
                                        <p:attrNameLst>
                                          <p:attrName>ppt_x</p:attrName>
                                        </p:attrNameLst>
                                      </p:cBhvr>
                                      <p:tavLst>
                                        <p:tav tm="0">
                                          <p:val>
                                            <p:strVal val="0-#ppt_w/2"/>
                                          </p:val>
                                        </p:tav>
                                        <p:tav tm="100000">
                                          <p:val>
                                            <p:strVal val="#ppt_x"/>
                                          </p:val>
                                        </p:tav>
                                      </p:tavLst>
                                    </p:anim>
                                    <p:anim calcmode="lin" valueType="num">
                                      <p:cBhvr additive="base">
                                        <p:cTn id="18" dur="500" fill="hold"/>
                                        <p:tgtEl>
                                          <p:spTgt spid="48"/>
                                        </p:tgtEl>
                                        <p:attrNameLst>
                                          <p:attrName>ppt_y</p:attrName>
                                        </p:attrNameLst>
                                      </p:cBhvr>
                                      <p:tavLst>
                                        <p:tav tm="0">
                                          <p:val>
                                            <p:strVal val="#ppt_y"/>
                                          </p:val>
                                        </p:tav>
                                        <p:tav tm="100000">
                                          <p:val>
                                            <p:strVal val="#ppt_y"/>
                                          </p:val>
                                        </p:tav>
                                      </p:tavLst>
                                    </p:anim>
                                  </p:childTnLst>
                                </p:cTn>
                              </p:par>
                              <p:par>
                                <p:cTn id="19" presetID="2" presetClass="entr" presetSubtype="8" fill="hold" nodeType="withEffect">
                                  <p:stCondLst>
                                    <p:cond delay="0"/>
                                  </p:stCondLst>
                                  <p:childTnLst>
                                    <p:set>
                                      <p:cBhvr>
                                        <p:cTn id="20" dur="1" fill="hold">
                                          <p:stCondLst>
                                            <p:cond delay="0"/>
                                          </p:stCondLst>
                                        </p:cTn>
                                        <p:tgtEl>
                                          <p:spTgt spid="13"/>
                                        </p:tgtEl>
                                        <p:attrNameLst>
                                          <p:attrName>style.visibility</p:attrName>
                                        </p:attrNameLst>
                                      </p:cBhvr>
                                      <p:to>
                                        <p:strVal val="visible"/>
                                      </p:to>
                                    </p:set>
                                    <p:anim calcmode="lin" valueType="num">
                                      <p:cBhvr additive="base">
                                        <p:cTn id="21" dur="500" fill="hold"/>
                                        <p:tgtEl>
                                          <p:spTgt spid="13"/>
                                        </p:tgtEl>
                                        <p:attrNameLst>
                                          <p:attrName>ppt_x</p:attrName>
                                        </p:attrNameLst>
                                      </p:cBhvr>
                                      <p:tavLst>
                                        <p:tav tm="0">
                                          <p:val>
                                            <p:strVal val="0-#ppt_w/2"/>
                                          </p:val>
                                        </p:tav>
                                        <p:tav tm="100000">
                                          <p:val>
                                            <p:strVal val="#ppt_x"/>
                                          </p:val>
                                        </p:tav>
                                      </p:tavLst>
                                    </p:anim>
                                    <p:anim calcmode="lin" valueType="num">
                                      <p:cBhvr additive="base">
                                        <p:cTn id="22" dur="500" fill="hold"/>
                                        <p:tgtEl>
                                          <p:spTgt spid="13"/>
                                        </p:tgtEl>
                                        <p:attrNameLst>
                                          <p:attrName>ppt_y</p:attrName>
                                        </p:attrNameLst>
                                      </p:cBhvr>
                                      <p:tavLst>
                                        <p:tav tm="0">
                                          <p:val>
                                            <p:strVal val="#ppt_y"/>
                                          </p:val>
                                        </p:tav>
                                        <p:tav tm="100000">
                                          <p:val>
                                            <p:strVal val="#ppt_y"/>
                                          </p:val>
                                        </p:tav>
                                      </p:tavLst>
                                    </p:anim>
                                  </p:childTnLst>
                                </p:cTn>
                              </p:par>
                              <p:par>
                                <p:cTn id="23" presetID="2" presetClass="entr" presetSubtype="8" fill="hold" grpId="0" nodeType="withEffect">
                                  <p:stCondLst>
                                    <p:cond delay="0"/>
                                  </p:stCondLst>
                                  <p:childTnLst>
                                    <p:set>
                                      <p:cBhvr>
                                        <p:cTn id="24" dur="1" fill="hold">
                                          <p:stCondLst>
                                            <p:cond delay="0"/>
                                          </p:stCondLst>
                                        </p:cTn>
                                        <p:tgtEl>
                                          <p:spTgt spid="50"/>
                                        </p:tgtEl>
                                        <p:attrNameLst>
                                          <p:attrName>style.visibility</p:attrName>
                                        </p:attrNameLst>
                                      </p:cBhvr>
                                      <p:to>
                                        <p:strVal val="visible"/>
                                      </p:to>
                                    </p:set>
                                    <p:anim calcmode="lin" valueType="num">
                                      <p:cBhvr additive="base">
                                        <p:cTn id="25" dur="500" fill="hold"/>
                                        <p:tgtEl>
                                          <p:spTgt spid="50"/>
                                        </p:tgtEl>
                                        <p:attrNameLst>
                                          <p:attrName>ppt_x</p:attrName>
                                        </p:attrNameLst>
                                      </p:cBhvr>
                                      <p:tavLst>
                                        <p:tav tm="0">
                                          <p:val>
                                            <p:strVal val="0-#ppt_w/2"/>
                                          </p:val>
                                        </p:tav>
                                        <p:tav tm="100000">
                                          <p:val>
                                            <p:strVal val="#ppt_x"/>
                                          </p:val>
                                        </p:tav>
                                      </p:tavLst>
                                    </p:anim>
                                    <p:anim calcmode="lin" valueType="num">
                                      <p:cBhvr additive="base">
                                        <p:cTn id="26" dur="500" fill="hold"/>
                                        <p:tgtEl>
                                          <p:spTgt spid="50"/>
                                        </p:tgtEl>
                                        <p:attrNameLst>
                                          <p:attrName>ppt_y</p:attrName>
                                        </p:attrNameLst>
                                      </p:cBhvr>
                                      <p:tavLst>
                                        <p:tav tm="0">
                                          <p:val>
                                            <p:strVal val="#ppt_y"/>
                                          </p:val>
                                        </p:tav>
                                        <p:tav tm="100000">
                                          <p:val>
                                            <p:strVal val="#ppt_y"/>
                                          </p:val>
                                        </p:tav>
                                      </p:tavLst>
                                    </p:anim>
                                  </p:childTnLst>
                                </p:cTn>
                              </p:par>
                              <p:par>
                                <p:cTn id="27" presetID="2" presetClass="entr" presetSubtype="8" fill="hold" nodeType="withEffect">
                                  <p:stCondLst>
                                    <p:cond delay="0"/>
                                  </p:stCondLst>
                                  <p:childTnLst>
                                    <p:set>
                                      <p:cBhvr>
                                        <p:cTn id="28" dur="1" fill="hold">
                                          <p:stCondLst>
                                            <p:cond delay="0"/>
                                          </p:stCondLst>
                                        </p:cTn>
                                        <p:tgtEl>
                                          <p:spTgt spid="12"/>
                                        </p:tgtEl>
                                        <p:attrNameLst>
                                          <p:attrName>style.visibility</p:attrName>
                                        </p:attrNameLst>
                                      </p:cBhvr>
                                      <p:to>
                                        <p:strVal val="visible"/>
                                      </p:to>
                                    </p:set>
                                    <p:anim calcmode="lin" valueType="num">
                                      <p:cBhvr additive="base">
                                        <p:cTn id="29" dur="500" fill="hold"/>
                                        <p:tgtEl>
                                          <p:spTgt spid="12"/>
                                        </p:tgtEl>
                                        <p:attrNameLst>
                                          <p:attrName>ppt_x</p:attrName>
                                        </p:attrNameLst>
                                      </p:cBhvr>
                                      <p:tavLst>
                                        <p:tav tm="0">
                                          <p:val>
                                            <p:strVal val="0-#ppt_w/2"/>
                                          </p:val>
                                        </p:tav>
                                        <p:tav tm="100000">
                                          <p:val>
                                            <p:strVal val="#ppt_x"/>
                                          </p:val>
                                        </p:tav>
                                      </p:tavLst>
                                    </p:anim>
                                    <p:anim calcmode="lin" valueType="num">
                                      <p:cBhvr additive="base">
                                        <p:cTn id="30" dur="500" fill="hold"/>
                                        <p:tgtEl>
                                          <p:spTgt spid="12"/>
                                        </p:tgtEl>
                                        <p:attrNameLst>
                                          <p:attrName>ppt_y</p:attrName>
                                        </p:attrNameLst>
                                      </p:cBhvr>
                                      <p:tavLst>
                                        <p:tav tm="0">
                                          <p:val>
                                            <p:strVal val="#ppt_y"/>
                                          </p:val>
                                        </p:tav>
                                        <p:tav tm="100000">
                                          <p:val>
                                            <p:strVal val="#ppt_y"/>
                                          </p:val>
                                        </p:tav>
                                      </p:tavLst>
                                    </p:anim>
                                  </p:childTnLst>
                                </p:cTn>
                              </p:par>
                              <p:par>
                                <p:cTn id="31" presetID="2" presetClass="entr" presetSubtype="8" fill="hold" grpId="0" nodeType="withEffect">
                                  <p:stCondLst>
                                    <p:cond delay="0"/>
                                  </p:stCondLst>
                                  <p:childTnLst>
                                    <p:set>
                                      <p:cBhvr>
                                        <p:cTn id="32" dur="1" fill="hold">
                                          <p:stCondLst>
                                            <p:cond delay="0"/>
                                          </p:stCondLst>
                                        </p:cTn>
                                        <p:tgtEl>
                                          <p:spTgt spid="51"/>
                                        </p:tgtEl>
                                        <p:attrNameLst>
                                          <p:attrName>style.visibility</p:attrName>
                                        </p:attrNameLst>
                                      </p:cBhvr>
                                      <p:to>
                                        <p:strVal val="visible"/>
                                      </p:to>
                                    </p:set>
                                    <p:anim calcmode="lin" valueType="num">
                                      <p:cBhvr additive="base">
                                        <p:cTn id="33" dur="500" fill="hold"/>
                                        <p:tgtEl>
                                          <p:spTgt spid="51"/>
                                        </p:tgtEl>
                                        <p:attrNameLst>
                                          <p:attrName>ppt_x</p:attrName>
                                        </p:attrNameLst>
                                      </p:cBhvr>
                                      <p:tavLst>
                                        <p:tav tm="0">
                                          <p:val>
                                            <p:strVal val="0-#ppt_w/2"/>
                                          </p:val>
                                        </p:tav>
                                        <p:tav tm="100000">
                                          <p:val>
                                            <p:strVal val="#ppt_x"/>
                                          </p:val>
                                        </p:tav>
                                      </p:tavLst>
                                    </p:anim>
                                    <p:anim calcmode="lin" valueType="num">
                                      <p:cBhvr additive="base">
                                        <p:cTn id="34" dur="500" fill="hold"/>
                                        <p:tgtEl>
                                          <p:spTgt spid="51"/>
                                        </p:tgtEl>
                                        <p:attrNameLst>
                                          <p:attrName>ppt_y</p:attrName>
                                        </p:attrNameLst>
                                      </p:cBhvr>
                                      <p:tavLst>
                                        <p:tav tm="0">
                                          <p:val>
                                            <p:strVal val="#ppt_y"/>
                                          </p:val>
                                        </p:tav>
                                        <p:tav tm="100000">
                                          <p:val>
                                            <p:strVal val="#ppt_y"/>
                                          </p:val>
                                        </p:tav>
                                      </p:tavLst>
                                    </p:anim>
                                  </p:childTnLst>
                                </p:cTn>
                              </p:par>
                              <p:par>
                                <p:cTn id="35" presetID="2" presetClass="entr" presetSubtype="2" fill="hold" nodeType="withEffect">
                                  <p:stCondLst>
                                    <p:cond delay="0"/>
                                  </p:stCondLst>
                                  <p:childTnLst>
                                    <p:set>
                                      <p:cBhvr>
                                        <p:cTn id="36" dur="1" fill="hold">
                                          <p:stCondLst>
                                            <p:cond delay="0"/>
                                          </p:stCondLst>
                                        </p:cTn>
                                        <p:tgtEl>
                                          <p:spTgt spid="22"/>
                                        </p:tgtEl>
                                        <p:attrNameLst>
                                          <p:attrName>style.visibility</p:attrName>
                                        </p:attrNameLst>
                                      </p:cBhvr>
                                      <p:to>
                                        <p:strVal val="visible"/>
                                      </p:to>
                                    </p:set>
                                    <p:anim calcmode="lin" valueType="num">
                                      <p:cBhvr additive="base">
                                        <p:cTn id="37" dur="500" fill="hold"/>
                                        <p:tgtEl>
                                          <p:spTgt spid="22"/>
                                        </p:tgtEl>
                                        <p:attrNameLst>
                                          <p:attrName>ppt_x</p:attrName>
                                        </p:attrNameLst>
                                      </p:cBhvr>
                                      <p:tavLst>
                                        <p:tav tm="0">
                                          <p:val>
                                            <p:strVal val="1+#ppt_w/2"/>
                                          </p:val>
                                        </p:tav>
                                        <p:tav tm="100000">
                                          <p:val>
                                            <p:strVal val="#ppt_x"/>
                                          </p:val>
                                        </p:tav>
                                      </p:tavLst>
                                    </p:anim>
                                    <p:anim calcmode="lin" valueType="num">
                                      <p:cBhvr additive="base">
                                        <p:cTn id="38" dur="500" fill="hold"/>
                                        <p:tgtEl>
                                          <p:spTgt spid="22"/>
                                        </p:tgtEl>
                                        <p:attrNameLst>
                                          <p:attrName>ppt_y</p:attrName>
                                        </p:attrNameLst>
                                      </p:cBhvr>
                                      <p:tavLst>
                                        <p:tav tm="0">
                                          <p:val>
                                            <p:strVal val="#ppt_y"/>
                                          </p:val>
                                        </p:tav>
                                        <p:tav tm="100000">
                                          <p:val>
                                            <p:strVal val="#ppt_y"/>
                                          </p:val>
                                        </p:tav>
                                      </p:tavLst>
                                    </p:anim>
                                  </p:childTnLst>
                                </p:cTn>
                              </p:par>
                              <p:par>
                                <p:cTn id="39" presetID="2" presetClass="entr" presetSubtype="2" fill="hold" grpId="0" nodeType="withEffect">
                                  <p:stCondLst>
                                    <p:cond delay="0"/>
                                  </p:stCondLst>
                                  <p:childTnLst>
                                    <p:set>
                                      <p:cBhvr>
                                        <p:cTn id="40" dur="1" fill="hold">
                                          <p:stCondLst>
                                            <p:cond delay="0"/>
                                          </p:stCondLst>
                                        </p:cTn>
                                        <p:tgtEl>
                                          <p:spTgt spid="46"/>
                                        </p:tgtEl>
                                        <p:attrNameLst>
                                          <p:attrName>style.visibility</p:attrName>
                                        </p:attrNameLst>
                                      </p:cBhvr>
                                      <p:to>
                                        <p:strVal val="visible"/>
                                      </p:to>
                                    </p:set>
                                    <p:anim calcmode="lin" valueType="num">
                                      <p:cBhvr additive="base">
                                        <p:cTn id="41" dur="500" fill="hold"/>
                                        <p:tgtEl>
                                          <p:spTgt spid="46"/>
                                        </p:tgtEl>
                                        <p:attrNameLst>
                                          <p:attrName>ppt_x</p:attrName>
                                        </p:attrNameLst>
                                      </p:cBhvr>
                                      <p:tavLst>
                                        <p:tav tm="0">
                                          <p:val>
                                            <p:strVal val="1+#ppt_w/2"/>
                                          </p:val>
                                        </p:tav>
                                        <p:tav tm="100000">
                                          <p:val>
                                            <p:strVal val="#ppt_x"/>
                                          </p:val>
                                        </p:tav>
                                      </p:tavLst>
                                    </p:anim>
                                    <p:anim calcmode="lin" valueType="num">
                                      <p:cBhvr additive="base">
                                        <p:cTn id="42" dur="500" fill="hold"/>
                                        <p:tgtEl>
                                          <p:spTgt spid="46"/>
                                        </p:tgtEl>
                                        <p:attrNameLst>
                                          <p:attrName>ppt_y</p:attrName>
                                        </p:attrNameLst>
                                      </p:cBhvr>
                                      <p:tavLst>
                                        <p:tav tm="0">
                                          <p:val>
                                            <p:strVal val="#ppt_y"/>
                                          </p:val>
                                        </p:tav>
                                        <p:tav tm="100000">
                                          <p:val>
                                            <p:strVal val="#ppt_y"/>
                                          </p:val>
                                        </p:tav>
                                      </p:tavLst>
                                    </p:anim>
                                  </p:childTnLst>
                                </p:cTn>
                              </p:par>
                              <p:par>
                                <p:cTn id="43" presetID="2" presetClass="entr" presetSubtype="2" fill="hold" nodeType="withEffect">
                                  <p:stCondLst>
                                    <p:cond delay="0"/>
                                  </p:stCondLst>
                                  <p:childTnLst>
                                    <p:set>
                                      <p:cBhvr>
                                        <p:cTn id="44" dur="1" fill="hold">
                                          <p:stCondLst>
                                            <p:cond delay="0"/>
                                          </p:stCondLst>
                                        </p:cTn>
                                        <p:tgtEl>
                                          <p:spTgt spid="18"/>
                                        </p:tgtEl>
                                        <p:attrNameLst>
                                          <p:attrName>style.visibility</p:attrName>
                                        </p:attrNameLst>
                                      </p:cBhvr>
                                      <p:to>
                                        <p:strVal val="visible"/>
                                      </p:to>
                                    </p:set>
                                    <p:anim calcmode="lin" valueType="num">
                                      <p:cBhvr additive="base">
                                        <p:cTn id="45" dur="500" fill="hold"/>
                                        <p:tgtEl>
                                          <p:spTgt spid="18"/>
                                        </p:tgtEl>
                                        <p:attrNameLst>
                                          <p:attrName>ppt_x</p:attrName>
                                        </p:attrNameLst>
                                      </p:cBhvr>
                                      <p:tavLst>
                                        <p:tav tm="0">
                                          <p:val>
                                            <p:strVal val="1+#ppt_w/2"/>
                                          </p:val>
                                        </p:tav>
                                        <p:tav tm="100000">
                                          <p:val>
                                            <p:strVal val="#ppt_x"/>
                                          </p:val>
                                        </p:tav>
                                      </p:tavLst>
                                    </p:anim>
                                    <p:anim calcmode="lin" valueType="num">
                                      <p:cBhvr additive="base">
                                        <p:cTn id="46" dur="500" fill="hold"/>
                                        <p:tgtEl>
                                          <p:spTgt spid="18"/>
                                        </p:tgtEl>
                                        <p:attrNameLst>
                                          <p:attrName>ppt_y</p:attrName>
                                        </p:attrNameLst>
                                      </p:cBhvr>
                                      <p:tavLst>
                                        <p:tav tm="0">
                                          <p:val>
                                            <p:strVal val="#ppt_y"/>
                                          </p:val>
                                        </p:tav>
                                        <p:tav tm="100000">
                                          <p:val>
                                            <p:strVal val="#ppt_y"/>
                                          </p:val>
                                        </p:tav>
                                      </p:tavLst>
                                    </p:anim>
                                  </p:childTnLst>
                                </p:cTn>
                              </p:par>
                              <p:par>
                                <p:cTn id="47" presetID="2" presetClass="entr" presetSubtype="2" fill="hold" grpId="0" nodeType="withEffect">
                                  <p:stCondLst>
                                    <p:cond delay="0"/>
                                  </p:stCondLst>
                                  <p:childTnLst>
                                    <p:set>
                                      <p:cBhvr>
                                        <p:cTn id="48" dur="1" fill="hold">
                                          <p:stCondLst>
                                            <p:cond delay="0"/>
                                          </p:stCondLst>
                                        </p:cTn>
                                        <p:tgtEl>
                                          <p:spTgt spid="47"/>
                                        </p:tgtEl>
                                        <p:attrNameLst>
                                          <p:attrName>style.visibility</p:attrName>
                                        </p:attrNameLst>
                                      </p:cBhvr>
                                      <p:to>
                                        <p:strVal val="visible"/>
                                      </p:to>
                                    </p:set>
                                    <p:anim calcmode="lin" valueType="num">
                                      <p:cBhvr additive="base">
                                        <p:cTn id="49" dur="500" fill="hold"/>
                                        <p:tgtEl>
                                          <p:spTgt spid="47"/>
                                        </p:tgtEl>
                                        <p:attrNameLst>
                                          <p:attrName>ppt_x</p:attrName>
                                        </p:attrNameLst>
                                      </p:cBhvr>
                                      <p:tavLst>
                                        <p:tav tm="0">
                                          <p:val>
                                            <p:strVal val="1+#ppt_w/2"/>
                                          </p:val>
                                        </p:tav>
                                        <p:tav tm="100000">
                                          <p:val>
                                            <p:strVal val="#ppt_x"/>
                                          </p:val>
                                        </p:tav>
                                      </p:tavLst>
                                    </p:anim>
                                    <p:anim calcmode="lin" valueType="num">
                                      <p:cBhvr additive="base">
                                        <p:cTn id="50" dur="500" fill="hold"/>
                                        <p:tgtEl>
                                          <p:spTgt spid="47"/>
                                        </p:tgtEl>
                                        <p:attrNameLst>
                                          <p:attrName>ppt_y</p:attrName>
                                        </p:attrNameLst>
                                      </p:cBhvr>
                                      <p:tavLst>
                                        <p:tav tm="0">
                                          <p:val>
                                            <p:strVal val="#ppt_y"/>
                                          </p:val>
                                        </p:tav>
                                        <p:tav tm="100000">
                                          <p:val>
                                            <p:strVal val="#ppt_y"/>
                                          </p:val>
                                        </p:tav>
                                      </p:tavLst>
                                    </p:anim>
                                  </p:childTnLst>
                                </p:cTn>
                              </p:par>
                              <p:par>
                                <p:cTn id="51" presetID="2" presetClass="entr" presetSubtype="2" fill="hold" nodeType="withEffect">
                                  <p:stCondLst>
                                    <p:cond delay="0"/>
                                  </p:stCondLst>
                                  <p:childTnLst>
                                    <p:set>
                                      <p:cBhvr>
                                        <p:cTn id="52" dur="1" fill="hold">
                                          <p:stCondLst>
                                            <p:cond delay="0"/>
                                          </p:stCondLst>
                                        </p:cTn>
                                        <p:tgtEl>
                                          <p:spTgt spid="23"/>
                                        </p:tgtEl>
                                        <p:attrNameLst>
                                          <p:attrName>style.visibility</p:attrName>
                                        </p:attrNameLst>
                                      </p:cBhvr>
                                      <p:to>
                                        <p:strVal val="visible"/>
                                      </p:to>
                                    </p:set>
                                    <p:anim calcmode="lin" valueType="num">
                                      <p:cBhvr additive="base">
                                        <p:cTn id="53" dur="500" fill="hold"/>
                                        <p:tgtEl>
                                          <p:spTgt spid="23"/>
                                        </p:tgtEl>
                                        <p:attrNameLst>
                                          <p:attrName>ppt_x</p:attrName>
                                        </p:attrNameLst>
                                      </p:cBhvr>
                                      <p:tavLst>
                                        <p:tav tm="0">
                                          <p:val>
                                            <p:strVal val="1+#ppt_w/2"/>
                                          </p:val>
                                        </p:tav>
                                        <p:tav tm="100000">
                                          <p:val>
                                            <p:strVal val="#ppt_x"/>
                                          </p:val>
                                        </p:tav>
                                      </p:tavLst>
                                    </p:anim>
                                    <p:anim calcmode="lin" valueType="num">
                                      <p:cBhvr additive="base">
                                        <p:cTn id="54" dur="500" fill="hold"/>
                                        <p:tgtEl>
                                          <p:spTgt spid="23"/>
                                        </p:tgtEl>
                                        <p:attrNameLst>
                                          <p:attrName>ppt_y</p:attrName>
                                        </p:attrNameLst>
                                      </p:cBhvr>
                                      <p:tavLst>
                                        <p:tav tm="0">
                                          <p:val>
                                            <p:strVal val="#ppt_y"/>
                                          </p:val>
                                        </p:tav>
                                        <p:tav tm="100000">
                                          <p:val>
                                            <p:strVal val="#ppt_y"/>
                                          </p:val>
                                        </p:tav>
                                      </p:tavLst>
                                    </p:anim>
                                  </p:childTnLst>
                                </p:cTn>
                              </p:par>
                              <p:par>
                                <p:cTn id="55" presetID="2" presetClass="entr" presetSubtype="2" fill="hold" grpId="0" nodeType="withEffect">
                                  <p:stCondLst>
                                    <p:cond delay="0"/>
                                  </p:stCondLst>
                                  <p:childTnLst>
                                    <p:set>
                                      <p:cBhvr>
                                        <p:cTn id="56" dur="1" fill="hold">
                                          <p:stCondLst>
                                            <p:cond delay="0"/>
                                          </p:stCondLst>
                                        </p:cTn>
                                        <p:tgtEl>
                                          <p:spTgt spid="49"/>
                                        </p:tgtEl>
                                        <p:attrNameLst>
                                          <p:attrName>style.visibility</p:attrName>
                                        </p:attrNameLst>
                                      </p:cBhvr>
                                      <p:to>
                                        <p:strVal val="visible"/>
                                      </p:to>
                                    </p:set>
                                    <p:anim calcmode="lin" valueType="num">
                                      <p:cBhvr additive="base">
                                        <p:cTn id="57" dur="500" fill="hold"/>
                                        <p:tgtEl>
                                          <p:spTgt spid="49"/>
                                        </p:tgtEl>
                                        <p:attrNameLst>
                                          <p:attrName>ppt_x</p:attrName>
                                        </p:attrNameLst>
                                      </p:cBhvr>
                                      <p:tavLst>
                                        <p:tav tm="0">
                                          <p:val>
                                            <p:strVal val="1+#ppt_w/2"/>
                                          </p:val>
                                        </p:tav>
                                        <p:tav tm="100000">
                                          <p:val>
                                            <p:strVal val="#ppt_x"/>
                                          </p:val>
                                        </p:tav>
                                      </p:tavLst>
                                    </p:anim>
                                    <p:anim calcmode="lin" valueType="num">
                                      <p:cBhvr additive="base">
                                        <p:cTn id="58" dur="500" fill="hold"/>
                                        <p:tgtEl>
                                          <p:spTgt spid="4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47" grpId="0" animBg="1"/>
      <p:bldP spid="48" grpId="0" animBg="1"/>
      <p:bldP spid="49" grpId="0" animBg="1"/>
      <p:bldP spid="50" grpId="0" animBg="1"/>
      <p:bldP spid="51"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 name="Freeform 4"/>
          <p:cNvSpPr/>
          <p:nvPr/>
        </p:nvSpPr>
        <p:spPr>
          <a:xfrm rot="16200000">
            <a:off x="1649330" y="2159520"/>
            <a:ext cx="1752319" cy="1585433"/>
          </a:xfrm>
          <a:custGeom>
            <a:avLst/>
            <a:gdLst>
              <a:gd name="connsiteX0" fmla="*/ 0 w 1324961"/>
              <a:gd name="connsiteY0" fmla="*/ 0 h 1468980"/>
              <a:gd name="connsiteX1" fmla="*/ 769166 w 1324961"/>
              <a:gd name="connsiteY1" fmla="*/ 0 h 1468980"/>
              <a:gd name="connsiteX2" fmla="*/ 769166 w 1324961"/>
              <a:gd name="connsiteY2" fmla="*/ 0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1" fmla="*/ 0 w 1324961"/>
              <a:gd name="connsiteY0-2" fmla="*/ 0 h 1468980"/>
              <a:gd name="connsiteX1-3" fmla="*/ 769166 w 1324961"/>
              <a:gd name="connsiteY1-4" fmla="*/ 0 h 1468980"/>
              <a:gd name="connsiteX2-5" fmla="*/ 1324961 w 1324961"/>
              <a:gd name="connsiteY2-6" fmla="*/ 2 h 1468980"/>
              <a:gd name="connsiteX3-7" fmla="*/ 1324961 w 1324961"/>
              <a:gd name="connsiteY3-8" fmla="*/ 734490 h 1468980"/>
              <a:gd name="connsiteX4-9" fmla="*/ 769166 w 1324961"/>
              <a:gd name="connsiteY4-10" fmla="*/ 1468980 h 1468980"/>
              <a:gd name="connsiteX5-11" fmla="*/ 769166 w 1324961"/>
              <a:gd name="connsiteY5-12" fmla="*/ 1468980 h 1468980"/>
              <a:gd name="connsiteX6-13" fmla="*/ 0 w 1324961"/>
              <a:gd name="connsiteY6-14" fmla="*/ 1468980 h 1468980"/>
              <a:gd name="connsiteX7-15" fmla="*/ 555795 w 1324961"/>
              <a:gd name="connsiteY7-16" fmla="*/ 734490 h 1468980"/>
              <a:gd name="connsiteX8-17" fmla="*/ 0 w 1324961"/>
              <a:gd name="connsiteY8-18" fmla="*/ 0 h 1468980"/>
              <a:gd name="connsiteX0-19" fmla="*/ 0 w 1324963"/>
              <a:gd name="connsiteY0-20" fmla="*/ 0 h 1468983"/>
              <a:gd name="connsiteX1-21" fmla="*/ 769166 w 1324963"/>
              <a:gd name="connsiteY1-22" fmla="*/ 0 h 1468983"/>
              <a:gd name="connsiteX2-23" fmla="*/ 1324961 w 1324963"/>
              <a:gd name="connsiteY2-24" fmla="*/ 2 h 1468983"/>
              <a:gd name="connsiteX3-25" fmla="*/ 1324961 w 1324963"/>
              <a:gd name="connsiteY3-26" fmla="*/ 734490 h 1468983"/>
              <a:gd name="connsiteX4-27" fmla="*/ 769166 w 1324963"/>
              <a:gd name="connsiteY4-28" fmla="*/ 1468980 h 1468983"/>
              <a:gd name="connsiteX5-29" fmla="*/ 1324963 w 1324963"/>
              <a:gd name="connsiteY5-30" fmla="*/ 1468983 h 1468983"/>
              <a:gd name="connsiteX6-31" fmla="*/ 0 w 1324963"/>
              <a:gd name="connsiteY6-32" fmla="*/ 1468980 h 1468983"/>
              <a:gd name="connsiteX7-33" fmla="*/ 555795 w 1324963"/>
              <a:gd name="connsiteY7-34" fmla="*/ 734490 h 1468983"/>
              <a:gd name="connsiteX8-35" fmla="*/ 0 w 1324963"/>
              <a:gd name="connsiteY8-36" fmla="*/ 0 h 1468983"/>
              <a:gd name="connsiteX0-37" fmla="*/ 0 w 1324964"/>
              <a:gd name="connsiteY0-38" fmla="*/ 0 h 1468983"/>
              <a:gd name="connsiteX1-39" fmla="*/ 769166 w 1324964"/>
              <a:gd name="connsiteY1-40" fmla="*/ 0 h 1468983"/>
              <a:gd name="connsiteX2-41" fmla="*/ 1324961 w 1324964"/>
              <a:gd name="connsiteY2-42" fmla="*/ 2 h 1468983"/>
              <a:gd name="connsiteX3-43" fmla="*/ 1324961 w 1324964"/>
              <a:gd name="connsiteY3-44" fmla="*/ 734490 h 1468983"/>
              <a:gd name="connsiteX4-45" fmla="*/ 1324964 w 1324964"/>
              <a:gd name="connsiteY4-46" fmla="*/ 1324961 h 1468983"/>
              <a:gd name="connsiteX5-47" fmla="*/ 1324963 w 1324964"/>
              <a:gd name="connsiteY5-48" fmla="*/ 1468983 h 1468983"/>
              <a:gd name="connsiteX6-49" fmla="*/ 0 w 1324964"/>
              <a:gd name="connsiteY6-50" fmla="*/ 1468980 h 1468983"/>
              <a:gd name="connsiteX7-51" fmla="*/ 555795 w 1324964"/>
              <a:gd name="connsiteY7-52" fmla="*/ 734490 h 1468983"/>
              <a:gd name="connsiteX8-53" fmla="*/ 0 w 1324964"/>
              <a:gd name="connsiteY8-54" fmla="*/ 0 h 1468983"/>
              <a:gd name="connsiteX0-55" fmla="*/ 0 w 1324964"/>
              <a:gd name="connsiteY0-56" fmla="*/ 0 h 1468983"/>
              <a:gd name="connsiteX1-57" fmla="*/ 769166 w 1324964"/>
              <a:gd name="connsiteY1-58" fmla="*/ 0 h 1468983"/>
              <a:gd name="connsiteX2-59" fmla="*/ 1324961 w 1324964"/>
              <a:gd name="connsiteY2-60" fmla="*/ 2 h 1468983"/>
              <a:gd name="connsiteX3-61" fmla="*/ 1324961 w 1324964"/>
              <a:gd name="connsiteY3-62" fmla="*/ 734490 h 1468983"/>
              <a:gd name="connsiteX4-63" fmla="*/ 1324964 w 1324964"/>
              <a:gd name="connsiteY4-64" fmla="*/ 1324961 h 1468983"/>
              <a:gd name="connsiteX5-65" fmla="*/ 1324963 w 1324964"/>
              <a:gd name="connsiteY5-66" fmla="*/ 1468983 h 1468983"/>
              <a:gd name="connsiteX6-67" fmla="*/ 0 w 1324964"/>
              <a:gd name="connsiteY6-68" fmla="*/ 1468980 h 1468983"/>
              <a:gd name="connsiteX7-69" fmla="*/ 403253 w 1324964"/>
              <a:gd name="connsiteY7-70" fmla="*/ 734492 h 1468983"/>
              <a:gd name="connsiteX8-71" fmla="*/ 0 w 1324964"/>
              <a:gd name="connsiteY8-72" fmla="*/ 0 h 146898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324964" h="1468983">
                <a:moveTo>
                  <a:pt x="0" y="0"/>
                </a:moveTo>
                <a:lnTo>
                  <a:pt x="769166" y="0"/>
                </a:lnTo>
                <a:lnTo>
                  <a:pt x="1324961" y="2"/>
                </a:lnTo>
                <a:lnTo>
                  <a:pt x="1324961" y="734490"/>
                </a:lnTo>
                <a:cubicBezTo>
                  <a:pt x="1324962" y="931314"/>
                  <a:pt x="1324963" y="1128137"/>
                  <a:pt x="1324964" y="1324961"/>
                </a:cubicBezTo>
                <a:cubicBezTo>
                  <a:pt x="1324964" y="1372968"/>
                  <a:pt x="1324963" y="1420976"/>
                  <a:pt x="1324963" y="1468983"/>
                </a:cubicBezTo>
                <a:lnTo>
                  <a:pt x="0" y="1468980"/>
                </a:lnTo>
                <a:lnTo>
                  <a:pt x="403253" y="734492"/>
                </a:lnTo>
                <a:lnTo>
                  <a:pt x="0" y="0"/>
                </a:lnTo>
                <a:close/>
              </a:path>
            </a:pathLst>
          </a:cu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8" name="Freeform 6"/>
          <p:cNvSpPr/>
          <p:nvPr/>
        </p:nvSpPr>
        <p:spPr>
          <a:xfrm rot="16200000">
            <a:off x="1648715" y="2066614"/>
            <a:ext cx="1752319" cy="1585433"/>
          </a:xfrm>
          <a:custGeom>
            <a:avLst/>
            <a:gdLst>
              <a:gd name="connsiteX0" fmla="*/ 0 w 1324961"/>
              <a:gd name="connsiteY0" fmla="*/ 0 h 1468980"/>
              <a:gd name="connsiteX1" fmla="*/ 769166 w 1324961"/>
              <a:gd name="connsiteY1" fmla="*/ 0 h 1468980"/>
              <a:gd name="connsiteX2" fmla="*/ 769166 w 1324961"/>
              <a:gd name="connsiteY2" fmla="*/ 0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1" fmla="*/ 0 w 1324961"/>
              <a:gd name="connsiteY0-2" fmla="*/ 0 h 1468980"/>
              <a:gd name="connsiteX1-3" fmla="*/ 769166 w 1324961"/>
              <a:gd name="connsiteY1-4" fmla="*/ 0 h 1468980"/>
              <a:gd name="connsiteX2-5" fmla="*/ 1324961 w 1324961"/>
              <a:gd name="connsiteY2-6" fmla="*/ 2 h 1468980"/>
              <a:gd name="connsiteX3-7" fmla="*/ 1324961 w 1324961"/>
              <a:gd name="connsiteY3-8" fmla="*/ 734490 h 1468980"/>
              <a:gd name="connsiteX4-9" fmla="*/ 769166 w 1324961"/>
              <a:gd name="connsiteY4-10" fmla="*/ 1468980 h 1468980"/>
              <a:gd name="connsiteX5-11" fmla="*/ 769166 w 1324961"/>
              <a:gd name="connsiteY5-12" fmla="*/ 1468980 h 1468980"/>
              <a:gd name="connsiteX6-13" fmla="*/ 0 w 1324961"/>
              <a:gd name="connsiteY6-14" fmla="*/ 1468980 h 1468980"/>
              <a:gd name="connsiteX7-15" fmla="*/ 555795 w 1324961"/>
              <a:gd name="connsiteY7-16" fmla="*/ 734490 h 1468980"/>
              <a:gd name="connsiteX8-17" fmla="*/ 0 w 1324961"/>
              <a:gd name="connsiteY8-18" fmla="*/ 0 h 1468980"/>
              <a:gd name="connsiteX0-19" fmla="*/ 0 w 1324963"/>
              <a:gd name="connsiteY0-20" fmla="*/ 0 h 1468983"/>
              <a:gd name="connsiteX1-21" fmla="*/ 769166 w 1324963"/>
              <a:gd name="connsiteY1-22" fmla="*/ 0 h 1468983"/>
              <a:gd name="connsiteX2-23" fmla="*/ 1324961 w 1324963"/>
              <a:gd name="connsiteY2-24" fmla="*/ 2 h 1468983"/>
              <a:gd name="connsiteX3-25" fmla="*/ 1324961 w 1324963"/>
              <a:gd name="connsiteY3-26" fmla="*/ 734490 h 1468983"/>
              <a:gd name="connsiteX4-27" fmla="*/ 769166 w 1324963"/>
              <a:gd name="connsiteY4-28" fmla="*/ 1468980 h 1468983"/>
              <a:gd name="connsiteX5-29" fmla="*/ 1324963 w 1324963"/>
              <a:gd name="connsiteY5-30" fmla="*/ 1468983 h 1468983"/>
              <a:gd name="connsiteX6-31" fmla="*/ 0 w 1324963"/>
              <a:gd name="connsiteY6-32" fmla="*/ 1468980 h 1468983"/>
              <a:gd name="connsiteX7-33" fmla="*/ 555795 w 1324963"/>
              <a:gd name="connsiteY7-34" fmla="*/ 734490 h 1468983"/>
              <a:gd name="connsiteX8-35" fmla="*/ 0 w 1324963"/>
              <a:gd name="connsiteY8-36" fmla="*/ 0 h 1468983"/>
              <a:gd name="connsiteX0-37" fmla="*/ 0 w 1324964"/>
              <a:gd name="connsiteY0-38" fmla="*/ 0 h 1468983"/>
              <a:gd name="connsiteX1-39" fmla="*/ 769166 w 1324964"/>
              <a:gd name="connsiteY1-40" fmla="*/ 0 h 1468983"/>
              <a:gd name="connsiteX2-41" fmla="*/ 1324961 w 1324964"/>
              <a:gd name="connsiteY2-42" fmla="*/ 2 h 1468983"/>
              <a:gd name="connsiteX3-43" fmla="*/ 1324961 w 1324964"/>
              <a:gd name="connsiteY3-44" fmla="*/ 734490 h 1468983"/>
              <a:gd name="connsiteX4-45" fmla="*/ 1324964 w 1324964"/>
              <a:gd name="connsiteY4-46" fmla="*/ 1324961 h 1468983"/>
              <a:gd name="connsiteX5-47" fmla="*/ 1324963 w 1324964"/>
              <a:gd name="connsiteY5-48" fmla="*/ 1468983 h 1468983"/>
              <a:gd name="connsiteX6-49" fmla="*/ 0 w 1324964"/>
              <a:gd name="connsiteY6-50" fmla="*/ 1468980 h 1468983"/>
              <a:gd name="connsiteX7-51" fmla="*/ 555795 w 1324964"/>
              <a:gd name="connsiteY7-52" fmla="*/ 734490 h 1468983"/>
              <a:gd name="connsiteX8-53" fmla="*/ 0 w 1324964"/>
              <a:gd name="connsiteY8-54" fmla="*/ 0 h 1468983"/>
              <a:gd name="connsiteX0-55" fmla="*/ 0 w 1324964"/>
              <a:gd name="connsiteY0-56" fmla="*/ 0 h 1468983"/>
              <a:gd name="connsiteX1-57" fmla="*/ 769166 w 1324964"/>
              <a:gd name="connsiteY1-58" fmla="*/ 0 h 1468983"/>
              <a:gd name="connsiteX2-59" fmla="*/ 1324961 w 1324964"/>
              <a:gd name="connsiteY2-60" fmla="*/ 2 h 1468983"/>
              <a:gd name="connsiteX3-61" fmla="*/ 1324961 w 1324964"/>
              <a:gd name="connsiteY3-62" fmla="*/ 734490 h 1468983"/>
              <a:gd name="connsiteX4-63" fmla="*/ 1324964 w 1324964"/>
              <a:gd name="connsiteY4-64" fmla="*/ 1324961 h 1468983"/>
              <a:gd name="connsiteX5-65" fmla="*/ 1324963 w 1324964"/>
              <a:gd name="connsiteY5-66" fmla="*/ 1468983 h 1468983"/>
              <a:gd name="connsiteX6-67" fmla="*/ 0 w 1324964"/>
              <a:gd name="connsiteY6-68" fmla="*/ 1468980 h 1468983"/>
              <a:gd name="connsiteX7-69" fmla="*/ 403253 w 1324964"/>
              <a:gd name="connsiteY7-70" fmla="*/ 734492 h 1468983"/>
              <a:gd name="connsiteX8-71" fmla="*/ 0 w 1324964"/>
              <a:gd name="connsiteY8-72" fmla="*/ 0 h 146898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324964" h="1468983">
                <a:moveTo>
                  <a:pt x="0" y="0"/>
                </a:moveTo>
                <a:lnTo>
                  <a:pt x="769166" y="0"/>
                </a:lnTo>
                <a:lnTo>
                  <a:pt x="1324961" y="2"/>
                </a:lnTo>
                <a:lnTo>
                  <a:pt x="1324961" y="734490"/>
                </a:lnTo>
                <a:cubicBezTo>
                  <a:pt x="1324962" y="931314"/>
                  <a:pt x="1324963" y="1128137"/>
                  <a:pt x="1324964" y="1324961"/>
                </a:cubicBezTo>
                <a:cubicBezTo>
                  <a:pt x="1324964" y="1372968"/>
                  <a:pt x="1324963" y="1420976"/>
                  <a:pt x="1324963" y="1468983"/>
                </a:cubicBezTo>
                <a:lnTo>
                  <a:pt x="0" y="1468980"/>
                </a:lnTo>
                <a:lnTo>
                  <a:pt x="403253" y="734492"/>
                </a:lnTo>
                <a:lnTo>
                  <a:pt x="0" y="0"/>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9" name="Freeform 61"/>
          <p:cNvSpPr>
            <a:spLocks noEditPoints="1"/>
          </p:cNvSpPr>
          <p:nvPr/>
        </p:nvSpPr>
        <p:spPr bwMode="auto">
          <a:xfrm>
            <a:off x="2189082" y="2358077"/>
            <a:ext cx="671582" cy="527098"/>
          </a:xfrm>
          <a:custGeom>
            <a:avLst/>
            <a:gdLst>
              <a:gd name="T0" fmla="*/ 50 w 106"/>
              <a:gd name="T1" fmla="*/ 11 h 83"/>
              <a:gd name="T2" fmla="*/ 51 w 106"/>
              <a:gd name="T3" fmla="*/ 11 h 83"/>
              <a:gd name="T4" fmla="*/ 51 w 106"/>
              <a:gd name="T5" fmla="*/ 43 h 83"/>
              <a:gd name="T6" fmla="*/ 19 w 106"/>
              <a:gd name="T7" fmla="*/ 27 h 83"/>
              <a:gd name="T8" fmla="*/ 19 w 106"/>
              <a:gd name="T9" fmla="*/ 26 h 83"/>
              <a:gd name="T10" fmla="*/ 55 w 106"/>
              <a:gd name="T11" fmla="*/ 42 h 83"/>
              <a:gd name="T12" fmla="*/ 56 w 106"/>
              <a:gd name="T13" fmla="*/ 43 h 83"/>
              <a:gd name="T14" fmla="*/ 87 w 106"/>
              <a:gd name="T15" fmla="*/ 27 h 83"/>
              <a:gd name="T16" fmla="*/ 56 w 106"/>
              <a:gd name="T17" fmla="*/ 11 h 83"/>
              <a:gd name="T18" fmla="*/ 55 w 106"/>
              <a:gd name="T19" fmla="*/ 11 h 83"/>
              <a:gd name="T20" fmla="*/ 15 w 106"/>
              <a:gd name="T21" fmla="*/ 29 h 83"/>
              <a:gd name="T22" fmla="*/ 1 w 106"/>
              <a:gd name="T23" fmla="*/ 35 h 83"/>
              <a:gd name="T24" fmla="*/ 1 w 106"/>
              <a:gd name="T25" fmla="*/ 37 h 83"/>
              <a:gd name="T26" fmla="*/ 34 w 106"/>
              <a:gd name="T27" fmla="*/ 53 h 83"/>
              <a:gd name="T28" fmla="*/ 48 w 106"/>
              <a:gd name="T29" fmla="*/ 46 h 83"/>
              <a:gd name="T30" fmla="*/ 105 w 106"/>
              <a:gd name="T31" fmla="*/ 16 h 83"/>
              <a:gd name="T32" fmla="*/ 105 w 106"/>
              <a:gd name="T33" fmla="*/ 18 h 83"/>
              <a:gd name="T34" fmla="*/ 91 w 106"/>
              <a:gd name="T35" fmla="*/ 25 h 83"/>
              <a:gd name="T36" fmla="*/ 58 w 106"/>
              <a:gd name="T37" fmla="*/ 8 h 83"/>
              <a:gd name="T38" fmla="*/ 72 w 106"/>
              <a:gd name="T39" fmla="*/ 0 h 83"/>
              <a:gd name="T40" fmla="*/ 105 w 106"/>
              <a:gd name="T41" fmla="*/ 16 h 83"/>
              <a:gd name="T42" fmla="*/ 106 w 106"/>
              <a:gd name="T43" fmla="*/ 36 h 83"/>
              <a:gd name="T44" fmla="*/ 72 w 106"/>
              <a:gd name="T45" fmla="*/ 53 h 83"/>
              <a:gd name="T46" fmla="*/ 58 w 106"/>
              <a:gd name="T47" fmla="*/ 47 h 83"/>
              <a:gd name="T48" fmla="*/ 58 w 106"/>
              <a:gd name="T49" fmla="*/ 45 h 83"/>
              <a:gd name="T50" fmla="*/ 92 w 106"/>
              <a:gd name="T51" fmla="*/ 29 h 83"/>
              <a:gd name="T52" fmla="*/ 48 w 106"/>
              <a:gd name="T53" fmla="*/ 7 h 83"/>
              <a:gd name="T54" fmla="*/ 33 w 106"/>
              <a:gd name="T55" fmla="*/ 0 h 83"/>
              <a:gd name="T56" fmla="*/ 0 w 106"/>
              <a:gd name="T57" fmla="*/ 17 h 83"/>
              <a:gd name="T58" fmla="*/ 14 w 106"/>
              <a:gd name="T59" fmla="*/ 25 h 83"/>
              <a:gd name="T60" fmla="*/ 48 w 106"/>
              <a:gd name="T61" fmla="*/ 9 h 83"/>
              <a:gd name="T62" fmla="*/ 48 w 106"/>
              <a:gd name="T63" fmla="*/ 7 h 83"/>
              <a:gd name="T64" fmla="*/ 55 w 106"/>
              <a:gd name="T65" fmla="*/ 82 h 83"/>
              <a:gd name="T66" fmla="*/ 56 w 106"/>
              <a:gd name="T67" fmla="*/ 83 h 83"/>
              <a:gd name="T68" fmla="*/ 90 w 106"/>
              <a:gd name="T69" fmla="*/ 65 h 83"/>
              <a:gd name="T70" fmla="*/ 89 w 106"/>
              <a:gd name="T71" fmla="*/ 49 h 83"/>
              <a:gd name="T72" fmla="*/ 73 w 106"/>
              <a:gd name="T73" fmla="*/ 57 h 83"/>
              <a:gd name="T74" fmla="*/ 72 w 106"/>
              <a:gd name="T75" fmla="*/ 57 h 83"/>
              <a:gd name="T76" fmla="*/ 56 w 106"/>
              <a:gd name="T77" fmla="*/ 49 h 83"/>
              <a:gd name="T78" fmla="*/ 55 w 106"/>
              <a:gd name="T79" fmla="*/ 50 h 83"/>
              <a:gd name="T80" fmla="*/ 17 w 106"/>
              <a:gd name="T81" fmla="*/ 49 h 83"/>
              <a:gd name="T82" fmla="*/ 33 w 106"/>
              <a:gd name="T83" fmla="*/ 57 h 83"/>
              <a:gd name="T84" fmla="*/ 50 w 106"/>
              <a:gd name="T85" fmla="*/ 49 h 83"/>
              <a:gd name="T86" fmla="*/ 51 w 106"/>
              <a:gd name="T87" fmla="*/ 50 h 83"/>
              <a:gd name="T88" fmla="*/ 51 w 106"/>
              <a:gd name="T89" fmla="*/ 83 h 83"/>
              <a:gd name="T90" fmla="*/ 17 w 106"/>
              <a:gd name="T91" fmla="*/ 66 h 83"/>
              <a:gd name="T92" fmla="*/ 16 w 106"/>
              <a:gd name="T93" fmla="*/ 5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06" h="83">
                <a:moveTo>
                  <a:pt x="19" y="26"/>
                </a:moveTo>
                <a:cubicBezTo>
                  <a:pt x="50" y="11"/>
                  <a:pt x="50" y="11"/>
                  <a:pt x="50" y="11"/>
                </a:cubicBezTo>
                <a:cubicBezTo>
                  <a:pt x="50" y="11"/>
                  <a:pt x="51" y="11"/>
                  <a:pt x="51" y="11"/>
                </a:cubicBezTo>
                <a:cubicBezTo>
                  <a:pt x="51" y="11"/>
                  <a:pt x="51" y="11"/>
                  <a:pt x="51" y="11"/>
                </a:cubicBezTo>
                <a:cubicBezTo>
                  <a:pt x="51" y="42"/>
                  <a:pt x="51" y="42"/>
                  <a:pt x="51" y="42"/>
                </a:cubicBezTo>
                <a:cubicBezTo>
                  <a:pt x="51" y="42"/>
                  <a:pt x="51" y="43"/>
                  <a:pt x="51" y="43"/>
                </a:cubicBezTo>
                <a:cubicBezTo>
                  <a:pt x="51" y="43"/>
                  <a:pt x="50" y="43"/>
                  <a:pt x="50" y="43"/>
                </a:cubicBezTo>
                <a:cubicBezTo>
                  <a:pt x="19" y="27"/>
                  <a:pt x="19" y="27"/>
                  <a:pt x="19" y="27"/>
                </a:cubicBezTo>
                <a:cubicBezTo>
                  <a:pt x="19" y="27"/>
                  <a:pt x="19" y="27"/>
                  <a:pt x="19" y="27"/>
                </a:cubicBezTo>
                <a:cubicBezTo>
                  <a:pt x="19" y="26"/>
                  <a:pt x="19" y="26"/>
                  <a:pt x="19" y="26"/>
                </a:cubicBezTo>
                <a:close/>
                <a:moveTo>
                  <a:pt x="55" y="11"/>
                </a:moveTo>
                <a:cubicBezTo>
                  <a:pt x="55" y="42"/>
                  <a:pt x="55" y="42"/>
                  <a:pt x="55" y="42"/>
                </a:cubicBezTo>
                <a:cubicBezTo>
                  <a:pt x="55" y="42"/>
                  <a:pt x="55" y="43"/>
                  <a:pt x="55" y="43"/>
                </a:cubicBezTo>
                <a:cubicBezTo>
                  <a:pt x="55" y="43"/>
                  <a:pt x="56" y="43"/>
                  <a:pt x="56" y="43"/>
                </a:cubicBezTo>
                <a:cubicBezTo>
                  <a:pt x="87" y="27"/>
                  <a:pt x="87" y="27"/>
                  <a:pt x="87" y="27"/>
                </a:cubicBezTo>
                <a:cubicBezTo>
                  <a:pt x="87" y="27"/>
                  <a:pt x="87" y="27"/>
                  <a:pt x="87" y="27"/>
                </a:cubicBezTo>
                <a:cubicBezTo>
                  <a:pt x="87" y="26"/>
                  <a:pt x="87" y="26"/>
                  <a:pt x="87" y="26"/>
                </a:cubicBezTo>
                <a:cubicBezTo>
                  <a:pt x="56" y="11"/>
                  <a:pt x="56" y="11"/>
                  <a:pt x="56" y="11"/>
                </a:cubicBezTo>
                <a:cubicBezTo>
                  <a:pt x="56" y="11"/>
                  <a:pt x="55" y="11"/>
                  <a:pt x="55" y="11"/>
                </a:cubicBezTo>
                <a:cubicBezTo>
                  <a:pt x="55" y="11"/>
                  <a:pt x="55" y="11"/>
                  <a:pt x="55" y="11"/>
                </a:cubicBezTo>
                <a:close/>
                <a:moveTo>
                  <a:pt x="48" y="45"/>
                </a:moveTo>
                <a:cubicBezTo>
                  <a:pt x="15" y="29"/>
                  <a:pt x="15" y="29"/>
                  <a:pt x="15" y="29"/>
                </a:cubicBezTo>
                <a:cubicBezTo>
                  <a:pt x="15" y="29"/>
                  <a:pt x="15" y="29"/>
                  <a:pt x="14" y="29"/>
                </a:cubicBezTo>
                <a:cubicBezTo>
                  <a:pt x="1" y="35"/>
                  <a:pt x="1" y="35"/>
                  <a:pt x="1" y="35"/>
                </a:cubicBezTo>
                <a:cubicBezTo>
                  <a:pt x="1" y="36"/>
                  <a:pt x="0" y="36"/>
                  <a:pt x="0" y="36"/>
                </a:cubicBezTo>
                <a:cubicBezTo>
                  <a:pt x="0" y="37"/>
                  <a:pt x="1" y="37"/>
                  <a:pt x="1" y="37"/>
                </a:cubicBezTo>
                <a:cubicBezTo>
                  <a:pt x="33" y="53"/>
                  <a:pt x="33" y="53"/>
                  <a:pt x="33" y="53"/>
                </a:cubicBezTo>
                <a:cubicBezTo>
                  <a:pt x="34" y="54"/>
                  <a:pt x="34" y="54"/>
                  <a:pt x="34" y="53"/>
                </a:cubicBezTo>
                <a:cubicBezTo>
                  <a:pt x="48" y="47"/>
                  <a:pt x="48" y="47"/>
                  <a:pt x="48" y="47"/>
                </a:cubicBezTo>
                <a:cubicBezTo>
                  <a:pt x="48" y="47"/>
                  <a:pt x="48" y="46"/>
                  <a:pt x="48" y="46"/>
                </a:cubicBezTo>
                <a:cubicBezTo>
                  <a:pt x="48" y="45"/>
                  <a:pt x="48" y="45"/>
                  <a:pt x="48" y="45"/>
                </a:cubicBezTo>
                <a:close/>
                <a:moveTo>
                  <a:pt x="105" y="16"/>
                </a:moveTo>
                <a:cubicBezTo>
                  <a:pt x="105" y="17"/>
                  <a:pt x="106" y="17"/>
                  <a:pt x="106" y="17"/>
                </a:cubicBezTo>
                <a:cubicBezTo>
                  <a:pt x="106" y="18"/>
                  <a:pt x="105" y="18"/>
                  <a:pt x="105" y="18"/>
                </a:cubicBezTo>
                <a:cubicBezTo>
                  <a:pt x="92" y="25"/>
                  <a:pt x="92" y="25"/>
                  <a:pt x="92" y="25"/>
                </a:cubicBezTo>
                <a:cubicBezTo>
                  <a:pt x="91" y="25"/>
                  <a:pt x="91" y="25"/>
                  <a:pt x="91" y="25"/>
                </a:cubicBezTo>
                <a:cubicBezTo>
                  <a:pt x="58" y="9"/>
                  <a:pt x="58" y="9"/>
                  <a:pt x="58" y="9"/>
                </a:cubicBezTo>
                <a:cubicBezTo>
                  <a:pt x="58" y="8"/>
                  <a:pt x="58" y="8"/>
                  <a:pt x="58" y="8"/>
                </a:cubicBezTo>
                <a:cubicBezTo>
                  <a:pt x="58" y="7"/>
                  <a:pt x="58" y="7"/>
                  <a:pt x="58" y="7"/>
                </a:cubicBezTo>
                <a:cubicBezTo>
                  <a:pt x="72" y="0"/>
                  <a:pt x="72" y="0"/>
                  <a:pt x="72" y="0"/>
                </a:cubicBezTo>
                <a:cubicBezTo>
                  <a:pt x="72" y="0"/>
                  <a:pt x="72" y="0"/>
                  <a:pt x="72" y="0"/>
                </a:cubicBezTo>
                <a:cubicBezTo>
                  <a:pt x="105" y="16"/>
                  <a:pt x="105" y="16"/>
                  <a:pt x="105" y="16"/>
                </a:cubicBezTo>
                <a:close/>
                <a:moveTo>
                  <a:pt x="105" y="35"/>
                </a:moveTo>
                <a:cubicBezTo>
                  <a:pt x="105" y="36"/>
                  <a:pt x="106" y="36"/>
                  <a:pt x="106" y="36"/>
                </a:cubicBezTo>
                <a:cubicBezTo>
                  <a:pt x="106" y="37"/>
                  <a:pt x="105" y="37"/>
                  <a:pt x="105" y="37"/>
                </a:cubicBezTo>
                <a:cubicBezTo>
                  <a:pt x="72" y="53"/>
                  <a:pt x="72" y="53"/>
                  <a:pt x="72" y="53"/>
                </a:cubicBezTo>
                <a:cubicBezTo>
                  <a:pt x="72" y="54"/>
                  <a:pt x="72" y="54"/>
                  <a:pt x="72" y="53"/>
                </a:cubicBezTo>
                <a:cubicBezTo>
                  <a:pt x="58" y="47"/>
                  <a:pt x="58" y="47"/>
                  <a:pt x="58" y="47"/>
                </a:cubicBezTo>
                <a:cubicBezTo>
                  <a:pt x="58" y="47"/>
                  <a:pt x="58" y="46"/>
                  <a:pt x="58" y="46"/>
                </a:cubicBezTo>
                <a:cubicBezTo>
                  <a:pt x="58" y="45"/>
                  <a:pt x="58" y="45"/>
                  <a:pt x="58" y="45"/>
                </a:cubicBezTo>
                <a:cubicBezTo>
                  <a:pt x="91" y="29"/>
                  <a:pt x="91" y="29"/>
                  <a:pt x="91" y="29"/>
                </a:cubicBezTo>
                <a:cubicBezTo>
                  <a:pt x="91" y="29"/>
                  <a:pt x="91" y="29"/>
                  <a:pt x="92" y="29"/>
                </a:cubicBezTo>
                <a:cubicBezTo>
                  <a:pt x="105" y="35"/>
                  <a:pt x="105" y="35"/>
                  <a:pt x="105" y="35"/>
                </a:cubicBezTo>
                <a:close/>
                <a:moveTo>
                  <a:pt x="48" y="7"/>
                </a:moveTo>
                <a:cubicBezTo>
                  <a:pt x="34" y="0"/>
                  <a:pt x="34" y="0"/>
                  <a:pt x="34" y="0"/>
                </a:cubicBezTo>
                <a:cubicBezTo>
                  <a:pt x="34" y="0"/>
                  <a:pt x="34" y="0"/>
                  <a:pt x="33" y="0"/>
                </a:cubicBezTo>
                <a:cubicBezTo>
                  <a:pt x="1" y="16"/>
                  <a:pt x="1" y="16"/>
                  <a:pt x="1" y="16"/>
                </a:cubicBezTo>
                <a:cubicBezTo>
                  <a:pt x="1" y="17"/>
                  <a:pt x="0" y="17"/>
                  <a:pt x="0" y="17"/>
                </a:cubicBezTo>
                <a:cubicBezTo>
                  <a:pt x="0" y="18"/>
                  <a:pt x="1" y="18"/>
                  <a:pt x="1" y="18"/>
                </a:cubicBezTo>
                <a:cubicBezTo>
                  <a:pt x="14" y="25"/>
                  <a:pt x="14" y="25"/>
                  <a:pt x="14" y="25"/>
                </a:cubicBezTo>
                <a:cubicBezTo>
                  <a:pt x="15" y="25"/>
                  <a:pt x="15" y="25"/>
                  <a:pt x="15" y="25"/>
                </a:cubicBezTo>
                <a:cubicBezTo>
                  <a:pt x="48" y="9"/>
                  <a:pt x="48" y="9"/>
                  <a:pt x="48" y="9"/>
                </a:cubicBezTo>
                <a:cubicBezTo>
                  <a:pt x="48" y="8"/>
                  <a:pt x="48" y="8"/>
                  <a:pt x="48" y="8"/>
                </a:cubicBezTo>
                <a:cubicBezTo>
                  <a:pt x="48" y="7"/>
                  <a:pt x="48" y="7"/>
                  <a:pt x="48" y="7"/>
                </a:cubicBezTo>
                <a:close/>
                <a:moveTo>
                  <a:pt x="55" y="50"/>
                </a:moveTo>
                <a:cubicBezTo>
                  <a:pt x="55" y="82"/>
                  <a:pt x="55" y="82"/>
                  <a:pt x="55" y="82"/>
                </a:cubicBezTo>
                <a:cubicBezTo>
                  <a:pt x="55" y="82"/>
                  <a:pt x="55" y="83"/>
                  <a:pt x="55" y="83"/>
                </a:cubicBezTo>
                <a:cubicBezTo>
                  <a:pt x="55" y="83"/>
                  <a:pt x="56" y="83"/>
                  <a:pt x="56" y="83"/>
                </a:cubicBezTo>
                <a:cubicBezTo>
                  <a:pt x="89" y="66"/>
                  <a:pt x="89" y="66"/>
                  <a:pt x="89" y="66"/>
                </a:cubicBezTo>
                <a:cubicBezTo>
                  <a:pt x="89" y="66"/>
                  <a:pt x="90" y="66"/>
                  <a:pt x="90" y="65"/>
                </a:cubicBezTo>
                <a:cubicBezTo>
                  <a:pt x="90" y="50"/>
                  <a:pt x="90" y="50"/>
                  <a:pt x="90" y="50"/>
                </a:cubicBezTo>
                <a:cubicBezTo>
                  <a:pt x="90" y="50"/>
                  <a:pt x="89" y="49"/>
                  <a:pt x="89" y="49"/>
                </a:cubicBezTo>
                <a:cubicBezTo>
                  <a:pt x="89" y="49"/>
                  <a:pt x="89" y="49"/>
                  <a:pt x="88" y="49"/>
                </a:cubicBezTo>
                <a:cubicBezTo>
                  <a:pt x="73" y="57"/>
                  <a:pt x="73" y="57"/>
                  <a:pt x="73" y="57"/>
                </a:cubicBezTo>
                <a:cubicBezTo>
                  <a:pt x="72" y="57"/>
                  <a:pt x="72" y="57"/>
                  <a:pt x="72" y="57"/>
                </a:cubicBezTo>
                <a:cubicBezTo>
                  <a:pt x="72" y="57"/>
                  <a:pt x="72" y="57"/>
                  <a:pt x="72" y="57"/>
                </a:cubicBezTo>
                <a:cubicBezTo>
                  <a:pt x="71" y="57"/>
                  <a:pt x="71" y="57"/>
                  <a:pt x="71" y="57"/>
                </a:cubicBezTo>
                <a:cubicBezTo>
                  <a:pt x="56" y="49"/>
                  <a:pt x="56" y="49"/>
                  <a:pt x="56" y="49"/>
                </a:cubicBezTo>
                <a:cubicBezTo>
                  <a:pt x="56" y="49"/>
                  <a:pt x="55" y="49"/>
                  <a:pt x="55" y="49"/>
                </a:cubicBezTo>
                <a:cubicBezTo>
                  <a:pt x="55" y="49"/>
                  <a:pt x="55" y="50"/>
                  <a:pt x="55" y="50"/>
                </a:cubicBezTo>
                <a:close/>
                <a:moveTo>
                  <a:pt x="16" y="50"/>
                </a:moveTo>
                <a:cubicBezTo>
                  <a:pt x="16" y="50"/>
                  <a:pt x="17" y="49"/>
                  <a:pt x="17" y="49"/>
                </a:cubicBezTo>
                <a:cubicBezTo>
                  <a:pt x="17" y="49"/>
                  <a:pt x="17" y="49"/>
                  <a:pt x="18" y="49"/>
                </a:cubicBezTo>
                <a:cubicBezTo>
                  <a:pt x="33" y="57"/>
                  <a:pt x="33" y="57"/>
                  <a:pt x="33" y="57"/>
                </a:cubicBezTo>
                <a:cubicBezTo>
                  <a:pt x="34" y="57"/>
                  <a:pt x="34" y="57"/>
                  <a:pt x="34" y="57"/>
                </a:cubicBezTo>
                <a:cubicBezTo>
                  <a:pt x="50" y="49"/>
                  <a:pt x="50" y="49"/>
                  <a:pt x="50" y="49"/>
                </a:cubicBezTo>
                <a:cubicBezTo>
                  <a:pt x="50" y="49"/>
                  <a:pt x="51" y="49"/>
                  <a:pt x="51" y="49"/>
                </a:cubicBezTo>
                <a:cubicBezTo>
                  <a:pt x="51" y="49"/>
                  <a:pt x="51" y="50"/>
                  <a:pt x="51" y="50"/>
                </a:cubicBezTo>
                <a:cubicBezTo>
                  <a:pt x="51" y="82"/>
                  <a:pt x="51" y="82"/>
                  <a:pt x="51" y="82"/>
                </a:cubicBezTo>
                <a:cubicBezTo>
                  <a:pt x="51" y="82"/>
                  <a:pt x="51" y="83"/>
                  <a:pt x="51" y="83"/>
                </a:cubicBezTo>
                <a:cubicBezTo>
                  <a:pt x="51" y="83"/>
                  <a:pt x="50" y="83"/>
                  <a:pt x="50" y="83"/>
                </a:cubicBezTo>
                <a:cubicBezTo>
                  <a:pt x="17" y="66"/>
                  <a:pt x="17" y="66"/>
                  <a:pt x="17" y="66"/>
                </a:cubicBezTo>
                <a:cubicBezTo>
                  <a:pt x="17" y="66"/>
                  <a:pt x="16" y="66"/>
                  <a:pt x="16" y="65"/>
                </a:cubicBezTo>
                <a:lnTo>
                  <a:pt x="16" y="50"/>
                </a:lnTo>
                <a:close/>
              </a:path>
            </a:pathLst>
          </a:custGeom>
          <a:solidFill>
            <a:schemeClr val="bg1"/>
          </a:solidFill>
          <a:ln>
            <a:noFill/>
          </a:ln>
        </p:spPr>
        <p:txBody>
          <a:bodyPr vert="horz" wrap="square" lIns="91440" tIns="45720" rIns="91440" bIns="45720" numCol="1" anchor="t" anchorCtr="0" compatLnSpc="1"/>
          <a:lstStyle/>
          <a:p>
            <a:endParaRPr lang="en-US"/>
          </a:p>
        </p:txBody>
      </p:sp>
      <p:sp>
        <p:nvSpPr>
          <p:cNvPr id="70" name="Freeform 3"/>
          <p:cNvSpPr/>
          <p:nvPr/>
        </p:nvSpPr>
        <p:spPr>
          <a:xfrm rot="16200000">
            <a:off x="4026765" y="2163193"/>
            <a:ext cx="1752319" cy="1585433"/>
          </a:xfrm>
          <a:custGeom>
            <a:avLst/>
            <a:gdLst>
              <a:gd name="connsiteX0" fmla="*/ 0 w 1324961"/>
              <a:gd name="connsiteY0" fmla="*/ 0 h 1468980"/>
              <a:gd name="connsiteX1" fmla="*/ 769166 w 1324961"/>
              <a:gd name="connsiteY1" fmla="*/ 0 h 1468980"/>
              <a:gd name="connsiteX2" fmla="*/ 769166 w 1324961"/>
              <a:gd name="connsiteY2" fmla="*/ 0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1" fmla="*/ 0 w 1324961"/>
              <a:gd name="connsiteY0-2" fmla="*/ 0 h 1468980"/>
              <a:gd name="connsiteX1-3" fmla="*/ 769166 w 1324961"/>
              <a:gd name="connsiteY1-4" fmla="*/ 0 h 1468980"/>
              <a:gd name="connsiteX2-5" fmla="*/ 1324961 w 1324961"/>
              <a:gd name="connsiteY2-6" fmla="*/ 2 h 1468980"/>
              <a:gd name="connsiteX3-7" fmla="*/ 1324961 w 1324961"/>
              <a:gd name="connsiteY3-8" fmla="*/ 734490 h 1468980"/>
              <a:gd name="connsiteX4-9" fmla="*/ 769166 w 1324961"/>
              <a:gd name="connsiteY4-10" fmla="*/ 1468980 h 1468980"/>
              <a:gd name="connsiteX5-11" fmla="*/ 769166 w 1324961"/>
              <a:gd name="connsiteY5-12" fmla="*/ 1468980 h 1468980"/>
              <a:gd name="connsiteX6-13" fmla="*/ 0 w 1324961"/>
              <a:gd name="connsiteY6-14" fmla="*/ 1468980 h 1468980"/>
              <a:gd name="connsiteX7-15" fmla="*/ 555795 w 1324961"/>
              <a:gd name="connsiteY7-16" fmla="*/ 734490 h 1468980"/>
              <a:gd name="connsiteX8-17" fmla="*/ 0 w 1324961"/>
              <a:gd name="connsiteY8-18" fmla="*/ 0 h 1468980"/>
              <a:gd name="connsiteX0-19" fmla="*/ 0 w 1324963"/>
              <a:gd name="connsiteY0-20" fmla="*/ 0 h 1468983"/>
              <a:gd name="connsiteX1-21" fmla="*/ 769166 w 1324963"/>
              <a:gd name="connsiteY1-22" fmla="*/ 0 h 1468983"/>
              <a:gd name="connsiteX2-23" fmla="*/ 1324961 w 1324963"/>
              <a:gd name="connsiteY2-24" fmla="*/ 2 h 1468983"/>
              <a:gd name="connsiteX3-25" fmla="*/ 1324961 w 1324963"/>
              <a:gd name="connsiteY3-26" fmla="*/ 734490 h 1468983"/>
              <a:gd name="connsiteX4-27" fmla="*/ 769166 w 1324963"/>
              <a:gd name="connsiteY4-28" fmla="*/ 1468980 h 1468983"/>
              <a:gd name="connsiteX5-29" fmla="*/ 1324963 w 1324963"/>
              <a:gd name="connsiteY5-30" fmla="*/ 1468983 h 1468983"/>
              <a:gd name="connsiteX6-31" fmla="*/ 0 w 1324963"/>
              <a:gd name="connsiteY6-32" fmla="*/ 1468980 h 1468983"/>
              <a:gd name="connsiteX7-33" fmla="*/ 555795 w 1324963"/>
              <a:gd name="connsiteY7-34" fmla="*/ 734490 h 1468983"/>
              <a:gd name="connsiteX8-35" fmla="*/ 0 w 1324963"/>
              <a:gd name="connsiteY8-36" fmla="*/ 0 h 1468983"/>
              <a:gd name="connsiteX0-37" fmla="*/ 0 w 1324964"/>
              <a:gd name="connsiteY0-38" fmla="*/ 0 h 1468983"/>
              <a:gd name="connsiteX1-39" fmla="*/ 769166 w 1324964"/>
              <a:gd name="connsiteY1-40" fmla="*/ 0 h 1468983"/>
              <a:gd name="connsiteX2-41" fmla="*/ 1324961 w 1324964"/>
              <a:gd name="connsiteY2-42" fmla="*/ 2 h 1468983"/>
              <a:gd name="connsiteX3-43" fmla="*/ 1324961 w 1324964"/>
              <a:gd name="connsiteY3-44" fmla="*/ 734490 h 1468983"/>
              <a:gd name="connsiteX4-45" fmla="*/ 1324964 w 1324964"/>
              <a:gd name="connsiteY4-46" fmla="*/ 1324961 h 1468983"/>
              <a:gd name="connsiteX5-47" fmla="*/ 1324963 w 1324964"/>
              <a:gd name="connsiteY5-48" fmla="*/ 1468983 h 1468983"/>
              <a:gd name="connsiteX6-49" fmla="*/ 0 w 1324964"/>
              <a:gd name="connsiteY6-50" fmla="*/ 1468980 h 1468983"/>
              <a:gd name="connsiteX7-51" fmla="*/ 555795 w 1324964"/>
              <a:gd name="connsiteY7-52" fmla="*/ 734490 h 1468983"/>
              <a:gd name="connsiteX8-53" fmla="*/ 0 w 1324964"/>
              <a:gd name="connsiteY8-54" fmla="*/ 0 h 1468983"/>
              <a:gd name="connsiteX0-55" fmla="*/ 0 w 1324964"/>
              <a:gd name="connsiteY0-56" fmla="*/ 0 h 1468983"/>
              <a:gd name="connsiteX1-57" fmla="*/ 769166 w 1324964"/>
              <a:gd name="connsiteY1-58" fmla="*/ 0 h 1468983"/>
              <a:gd name="connsiteX2-59" fmla="*/ 1324961 w 1324964"/>
              <a:gd name="connsiteY2-60" fmla="*/ 2 h 1468983"/>
              <a:gd name="connsiteX3-61" fmla="*/ 1324961 w 1324964"/>
              <a:gd name="connsiteY3-62" fmla="*/ 734490 h 1468983"/>
              <a:gd name="connsiteX4-63" fmla="*/ 1324964 w 1324964"/>
              <a:gd name="connsiteY4-64" fmla="*/ 1324961 h 1468983"/>
              <a:gd name="connsiteX5-65" fmla="*/ 1324963 w 1324964"/>
              <a:gd name="connsiteY5-66" fmla="*/ 1468983 h 1468983"/>
              <a:gd name="connsiteX6-67" fmla="*/ 0 w 1324964"/>
              <a:gd name="connsiteY6-68" fmla="*/ 1468980 h 1468983"/>
              <a:gd name="connsiteX7-69" fmla="*/ 403253 w 1324964"/>
              <a:gd name="connsiteY7-70" fmla="*/ 734492 h 1468983"/>
              <a:gd name="connsiteX8-71" fmla="*/ 0 w 1324964"/>
              <a:gd name="connsiteY8-72" fmla="*/ 0 h 146898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324964" h="1468983">
                <a:moveTo>
                  <a:pt x="0" y="0"/>
                </a:moveTo>
                <a:lnTo>
                  <a:pt x="769166" y="0"/>
                </a:lnTo>
                <a:lnTo>
                  <a:pt x="1324961" y="2"/>
                </a:lnTo>
                <a:lnTo>
                  <a:pt x="1324961" y="734490"/>
                </a:lnTo>
                <a:cubicBezTo>
                  <a:pt x="1324962" y="931314"/>
                  <a:pt x="1324963" y="1128137"/>
                  <a:pt x="1324964" y="1324961"/>
                </a:cubicBezTo>
                <a:cubicBezTo>
                  <a:pt x="1324964" y="1372968"/>
                  <a:pt x="1324963" y="1420976"/>
                  <a:pt x="1324963" y="1468983"/>
                </a:cubicBezTo>
                <a:lnTo>
                  <a:pt x="0" y="1468980"/>
                </a:lnTo>
                <a:lnTo>
                  <a:pt x="403253" y="734492"/>
                </a:lnTo>
                <a:lnTo>
                  <a:pt x="0" y="0"/>
                </a:lnTo>
                <a:close/>
              </a:path>
            </a:pathLst>
          </a:cu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1" name="Freeform 7"/>
          <p:cNvSpPr/>
          <p:nvPr/>
        </p:nvSpPr>
        <p:spPr>
          <a:xfrm rot="16200000">
            <a:off x="4026765" y="2066614"/>
            <a:ext cx="1752319" cy="1585433"/>
          </a:xfrm>
          <a:custGeom>
            <a:avLst/>
            <a:gdLst>
              <a:gd name="connsiteX0" fmla="*/ 0 w 1324961"/>
              <a:gd name="connsiteY0" fmla="*/ 0 h 1468980"/>
              <a:gd name="connsiteX1" fmla="*/ 769166 w 1324961"/>
              <a:gd name="connsiteY1" fmla="*/ 0 h 1468980"/>
              <a:gd name="connsiteX2" fmla="*/ 769166 w 1324961"/>
              <a:gd name="connsiteY2" fmla="*/ 0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1" fmla="*/ 0 w 1324961"/>
              <a:gd name="connsiteY0-2" fmla="*/ 0 h 1468980"/>
              <a:gd name="connsiteX1-3" fmla="*/ 769166 w 1324961"/>
              <a:gd name="connsiteY1-4" fmla="*/ 0 h 1468980"/>
              <a:gd name="connsiteX2-5" fmla="*/ 1324961 w 1324961"/>
              <a:gd name="connsiteY2-6" fmla="*/ 2 h 1468980"/>
              <a:gd name="connsiteX3-7" fmla="*/ 1324961 w 1324961"/>
              <a:gd name="connsiteY3-8" fmla="*/ 734490 h 1468980"/>
              <a:gd name="connsiteX4-9" fmla="*/ 769166 w 1324961"/>
              <a:gd name="connsiteY4-10" fmla="*/ 1468980 h 1468980"/>
              <a:gd name="connsiteX5-11" fmla="*/ 769166 w 1324961"/>
              <a:gd name="connsiteY5-12" fmla="*/ 1468980 h 1468980"/>
              <a:gd name="connsiteX6-13" fmla="*/ 0 w 1324961"/>
              <a:gd name="connsiteY6-14" fmla="*/ 1468980 h 1468980"/>
              <a:gd name="connsiteX7-15" fmla="*/ 555795 w 1324961"/>
              <a:gd name="connsiteY7-16" fmla="*/ 734490 h 1468980"/>
              <a:gd name="connsiteX8-17" fmla="*/ 0 w 1324961"/>
              <a:gd name="connsiteY8-18" fmla="*/ 0 h 1468980"/>
              <a:gd name="connsiteX0-19" fmla="*/ 0 w 1324963"/>
              <a:gd name="connsiteY0-20" fmla="*/ 0 h 1468983"/>
              <a:gd name="connsiteX1-21" fmla="*/ 769166 w 1324963"/>
              <a:gd name="connsiteY1-22" fmla="*/ 0 h 1468983"/>
              <a:gd name="connsiteX2-23" fmla="*/ 1324961 w 1324963"/>
              <a:gd name="connsiteY2-24" fmla="*/ 2 h 1468983"/>
              <a:gd name="connsiteX3-25" fmla="*/ 1324961 w 1324963"/>
              <a:gd name="connsiteY3-26" fmla="*/ 734490 h 1468983"/>
              <a:gd name="connsiteX4-27" fmla="*/ 769166 w 1324963"/>
              <a:gd name="connsiteY4-28" fmla="*/ 1468980 h 1468983"/>
              <a:gd name="connsiteX5-29" fmla="*/ 1324963 w 1324963"/>
              <a:gd name="connsiteY5-30" fmla="*/ 1468983 h 1468983"/>
              <a:gd name="connsiteX6-31" fmla="*/ 0 w 1324963"/>
              <a:gd name="connsiteY6-32" fmla="*/ 1468980 h 1468983"/>
              <a:gd name="connsiteX7-33" fmla="*/ 555795 w 1324963"/>
              <a:gd name="connsiteY7-34" fmla="*/ 734490 h 1468983"/>
              <a:gd name="connsiteX8-35" fmla="*/ 0 w 1324963"/>
              <a:gd name="connsiteY8-36" fmla="*/ 0 h 1468983"/>
              <a:gd name="connsiteX0-37" fmla="*/ 0 w 1324964"/>
              <a:gd name="connsiteY0-38" fmla="*/ 0 h 1468983"/>
              <a:gd name="connsiteX1-39" fmla="*/ 769166 w 1324964"/>
              <a:gd name="connsiteY1-40" fmla="*/ 0 h 1468983"/>
              <a:gd name="connsiteX2-41" fmla="*/ 1324961 w 1324964"/>
              <a:gd name="connsiteY2-42" fmla="*/ 2 h 1468983"/>
              <a:gd name="connsiteX3-43" fmla="*/ 1324961 w 1324964"/>
              <a:gd name="connsiteY3-44" fmla="*/ 734490 h 1468983"/>
              <a:gd name="connsiteX4-45" fmla="*/ 1324964 w 1324964"/>
              <a:gd name="connsiteY4-46" fmla="*/ 1324961 h 1468983"/>
              <a:gd name="connsiteX5-47" fmla="*/ 1324963 w 1324964"/>
              <a:gd name="connsiteY5-48" fmla="*/ 1468983 h 1468983"/>
              <a:gd name="connsiteX6-49" fmla="*/ 0 w 1324964"/>
              <a:gd name="connsiteY6-50" fmla="*/ 1468980 h 1468983"/>
              <a:gd name="connsiteX7-51" fmla="*/ 555795 w 1324964"/>
              <a:gd name="connsiteY7-52" fmla="*/ 734490 h 1468983"/>
              <a:gd name="connsiteX8-53" fmla="*/ 0 w 1324964"/>
              <a:gd name="connsiteY8-54" fmla="*/ 0 h 1468983"/>
              <a:gd name="connsiteX0-55" fmla="*/ 0 w 1324964"/>
              <a:gd name="connsiteY0-56" fmla="*/ 0 h 1468983"/>
              <a:gd name="connsiteX1-57" fmla="*/ 769166 w 1324964"/>
              <a:gd name="connsiteY1-58" fmla="*/ 0 h 1468983"/>
              <a:gd name="connsiteX2-59" fmla="*/ 1324961 w 1324964"/>
              <a:gd name="connsiteY2-60" fmla="*/ 2 h 1468983"/>
              <a:gd name="connsiteX3-61" fmla="*/ 1324961 w 1324964"/>
              <a:gd name="connsiteY3-62" fmla="*/ 734490 h 1468983"/>
              <a:gd name="connsiteX4-63" fmla="*/ 1324964 w 1324964"/>
              <a:gd name="connsiteY4-64" fmla="*/ 1324961 h 1468983"/>
              <a:gd name="connsiteX5-65" fmla="*/ 1324963 w 1324964"/>
              <a:gd name="connsiteY5-66" fmla="*/ 1468983 h 1468983"/>
              <a:gd name="connsiteX6-67" fmla="*/ 0 w 1324964"/>
              <a:gd name="connsiteY6-68" fmla="*/ 1468980 h 1468983"/>
              <a:gd name="connsiteX7-69" fmla="*/ 403253 w 1324964"/>
              <a:gd name="connsiteY7-70" fmla="*/ 734492 h 1468983"/>
              <a:gd name="connsiteX8-71" fmla="*/ 0 w 1324964"/>
              <a:gd name="connsiteY8-72" fmla="*/ 0 h 146898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324964" h="1468983">
                <a:moveTo>
                  <a:pt x="0" y="0"/>
                </a:moveTo>
                <a:lnTo>
                  <a:pt x="769166" y="0"/>
                </a:lnTo>
                <a:lnTo>
                  <a:pt x="1324961" y="2"/>
                </a:lnTo>
                <a:lnTo>
                  <a:pt x="1324961" y="734490"/>
                </a:lnTo>
                <a:cubicBezTo>
                  <a:pt x="1324962" y="931314"/>
                  <a:pt x="1324963" y="1128137"/>
                  <a:pt x="1324964" y="1324961"/>
                </a:cubicBezTo>
                <a:cubicBezTo>
                  <a:pt x="1324964" y="1372968"/>
                  <a:pt x="1324963" y="1420976"/>
                  <a:pt x="1324963" y="1468983"/>
                </a:cubicBezTo>
                <a:lnTo>
                  <a:pt x="0" y="1468980"/>
                </a:lnTo>
                <a:lnTo>
                  <a:pt x="403253" y="734492"/>
                </a:lnTo>
                <a:lnTo>
                  <a:pt x="0"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2" name="Freeform 11"/>
          <p:cNvSpPr>
            <a:spLocks noEditPoints="1"/>
          </p:cNvSpPr>
          <p:nvPr/>
        </p:nvSpPr>
        <p:spPr bwMode="auto">
          <a:xfrm>
            <a:off x="4619781" y="2358077"/>
            <a:ext cx="571344" cy="472924"/>
          </a:xfrm>
          <a:custGeom>
            <a:avLst/>
            <a:gdLst>
              <a:gd name="T0" fmla="*/ 260 w 287"/>
              <a:gd name="T1" fmla="*/ 78 h 237"/>
              <a:gd name="T2" fmla="*/ 244 w 287"/>
              <a:gd name="T3" fmla="*/ 94 h 237"/>
              <a:gd name="T4" fmla="*/ 260 w 287"/>
              <a:gd name="T5" fmla="*/ 111 h 237"/>
              <a:gd name="T6" fmla="*/ 277 w 287"/>
              <a:gd name="T7" fmla="*/ 94 h 237"/>
              <a:gd name="T8" fmla="*/ 260 w 287"/>
              <a:gd name="T9" fmla="*/ 78 h 237"/>
              <a:gd name="T10" fmla="*/ 27 w 287"/>
              <a:gd name="T11" fmla="*/ 78 h 237"/>
              <a:gd name="T12" fmla="*/ 11 w 287"/>
              <a:gd name="T13" fmla="*/ 94 h 237"/>
              <a:gd name="T14" fmla="*/ 27 w 287"/>
              <a:gd name="T15" fmla="*/ 111 h 237"/>
              <a:gd name="T16" fmla="*/ 43 w 287"/>
              <a:gd name="T17" fmla="*/ 94 h 237"/>
              <a:gd name="T18" fmla="*/ 27 w 287"/>
              <a:gd name="T19" fmla="*/ 78 h 237"/>
              <a:gd name="T20" fmla="*/ 212 w 287"/>
              <a:gd name="T21" fmla="*/ 49 h 237"/>
              <a:gd name="T22" fmla="*/ 188 w 287"/>
              <a:gd name="T23" fmla="*/ 73 h 237"/>
              <a:gd name="T24" fmla="*/ 212 w 287"/>
              <a:gd name="T25" fmla="*/ 97 h 237"/>
              <a:gd name="T26" fmla="*/ 236 w 287"/>
              <a:gd name="T27" fmla="*/ 73 h 237"/>
              <a:gd name="T28" fmla="*/ 212 w 287"/>
              <a:gd name="T29" fmla="*/ 49 h 237"/>
              <a:gd name="T30" fmla="*/ 287 w 287"/>
              <a:gd name="T31" fmla="*/ 196 h 237"/>
              <a:gd name="T32" fmla="*/ 259 w 287"/>
              <a:gd name="T33" fmla="*/ 196 h 237"/>
              <a:gd name="T34" fmla="*/ 259 w 287"/>
              <a:gd name="T35" fmla="*/ 145 h 237"/>
              <a:gd name="T36" fmla="*/ 253 w 287"/>
              <a:gd name="T37" fmla="*/ 121 h 237"/>
              <a:gd name="T38" fmla="*/ 260 w 287"/>
              <a:gd name="T39" fmla="*/ 120 h 237"/>
              <a:gd name="T40" fmla="*/ 287 w 287"/>
              <a:gd name="T41" fmla="*/ 147 h 237"/>
              <a:gd name="T42" fmla="*/ 287 w 287"/>
              <a:gd name="T43" fmla="*/ 196 h 237"/>
              <a:gd name="T44" fmla="*/ 75 w 287"/>
              <a:gd name="T45" fmla="*/ 49 h 237"/>
              <a:gd name="T46" fmla="*/ 51 w 287"/>
              <a:gd name="T47" fmla="*/ 73 h 237"/>
              <a:gd name="T48" fmla="*/ 75 w 287"/>
              <a:gd name="T49" fmla="*/ 97 h 237"/>
              <a:gd name="T50" fmla="*/ 99 w 287"/>
              <a:gd name="T51" fmla="*/ 73 h 237"/>
              <a:gd name="T52" fmla="*/ 75 w 287"/>
              <a:gd name="T53" fmla="*/ 49 h 237"/>
              <a:gd name="T54" fmla="*/ 27 w 287"/>
              <a:gd name="T55" fmla="*/ 120 h 237"/>
              <a:gd name="T56" fmla="*/ 34 w 287"/>
              <a:gd name="T57" fmla="*/ 121 h 237"/>
              <a:gd name="T58" fmla="*/ 28 w 287"/>
              <a:gd name="T59" fmla="*/ 145 h 237"/>
              <a:gd name="T60" fmla="*/ 28 w 287"/>
              <a:gd name="T61" fmla="*/ 196 h 237"/>
              <a:gd name="T62" fmla="*/ 0 w 287"/>
              <a:gd name="T63" fmla="*/ 196 h 237"/>
              <a:gd name="T64" fmla="*/ 0 w 287"/>
              <a:gd name="T65" fmla="*/ 147 h 237"/>
              <a:gd name="T66" fmla="*/ 27 w 287"/>
              <a:gd name="T67" fmla="*/ 120 h 237"/>
              <a:gd name="T68" fmla="*/ 144 w 287"/>
              <a:gd name="T69" fmla="*/ 0 h 237"/>
              <a:gd name="T70" fmla="*/ 108 w 287"/>
              <a:gd name="T71" fmla="*/ 36 h 237"/>
              <a:gd name="T72" fmla="*/ 144 w 287"/>
              <a:gd name="T73" fmla="*/ 72 h 237"/>
              <a:gd name="T74" fmla="*/ 179 w 287"/>
              <a:gd name="T75" fmla="*/ 36 h 237"/>
              <a:gd name="T76" fmla="*/ 144 w 287"/>
              <a:gd name="T77" fmla="*/ 0 h 237"/>
              <a:gd name="T78" fmla="*/ 251 w 287"/>
              <a:gd name="T79" fmla="*/ 214 h 237"/>
              <a:gd name="T80" fmla="*/ 208 w 287"/>
              <a:gd name="T81" fmla="*/ 214 h 237"/>
              <a:gd name="T82" fmla="*/ 208 w 287"/>
              <a:gd name="T83" fmla="*/ 137 h 237"/>
              <a:gd name="T84" fmla="*/ 201 w 287"/>
              <a:gd name="T85" fmla="*/ 108 h 237"/>
              <a:gd name="T86" fmla="*/ 212 w 287"/>
              <a:gd name="T87" fmla="*/ 106 h 237"/>
              <a:gd name="T88" fmla="*/ 251 w 287"/>
              <a:gd name="T89" fmla="*/ 145 h 237"/>
              <a:gd name="T90" fmla="*/ 251 w 287"/>
              <a:gd name="T91" fmla="*/ 214 h 237"/>
              <a:gd name="T92" fmla="*/ 79 w 287"/>
              <a:gd name="T93" fmla="*/ 137 h 237"/>
              <a:gd name="T94" fmla="*/ 79 w 287"/>
              <a:gd name="T95" fmla="*/ 214 h 237"/>
              <a:gd name="T96" fmla="*/ 37 w 287"/>
              <a:gd name="T97" fmla="*/ 214 h 237"/>
              <a:gd name="T98" fmla="*/ 37 w 287"/>
              <a:gd name="T99" fmla="*/ 145 h 237"/>
              <a:gd name="T100" fmla="*/ 75 w 287"/>
              <a:gd name="T101" fmla="*/ 106 h 237"/>
              <a:gd name="T102" fmla="*/ 86 w 287"/>
              <a:gd name="T103" fmla="*/ 108 h 237"/>
              <a:gd name="T104" fmla="*/ 79 w 287"/>
              <a:gd name="T105" fmla="*/ 137 h 237"/>
              <a:gd name="T106" fmla="*/ 88 w 287"/>
              <a:gd name="T107" fmla="*/ 237 h 237"/>
              <a:gd name="T108" fmla="*/ 200 w 287"/>
              <a:gd name="T109" fmla="*/ 237 h 237"/>
              <a:gd name="T110" fmla="*/ 200 w 287"/>
              <a:gd name="T111" fmla="*/ 137 h 237"/>
              <a:gd name="T112" fmla="*/ 144 w 287"/>
              <a:gd name="T113" fmla="*/ 81 h 237"/>
              <a:gd name="T114" fmla="*/ 88 w 287"/>
              <a:gd name="T115" fmla="*/ 137 h 237"/>
              <a:gd name="T116" fmla="*/ 88 w 287"/>
              <a:gd name="T117" fmla="*/ 237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87" h="237">
                <a:moveTo>
                  <a:pt x="260" y="78"/>
                </a:moveTo>
                <a:cubicBezTo>
                  <a:pt x="251" y="78"/>
                  <a:pt x="244" y="85"/>
                  <a:pt x="244" y="94"/>
                </a:cubicBezTo>
                <a:cubicBezTo>
                  <a:pt x="244" y="103"/>
                  <a:pt x="251" y="111"/>
                  <a:pt x="260" y="111"/>
                </a:cubicBezTo>
                <a:cubicBezTo>
                  <a:pt x="269" y="111"/>
                  <a:pt x="277" y="103"/>
                  <a:pt x="277" y="94"/>
                </a:cubicBezTo>
                <a:cubicBezTo>
                  <a:pt x="277" y="85"/>
                  <a:pt x="269" y="78"/>
                  <a:pt x="260" y="78"/>
                </a:cubicBezTo>
                <a:close/>
                <a:moveTo>
                  <a:pt x="27" y="78"/>
                </a:moveTo>
                <a:cubicBezTo>
                  <a:pt x="18" y="78"/>
                  <a:pt x="11" y="85"/>
                  <a:pt x="11" y="94"/>
                </a:cubicBezTo>
                <a:cubicBezTo>
                  <a:pt x="11" y="103"/>
                  <a:pt x="18" y="111"/>
                  <a:pt x="27" y="111"/>
                </a:cubicBezTo>
                <a:cubicBezTo>
                  <a:pt x="36" y="111"/>
                  <a:pt x="43" y="103"/>
                  <a:pt x="43" y="94"/>
                </a:cubicBezTo>
                <a:cubicBezTo>
                  <a:pt x="43" y="85"/>
                  <a:pt x="36" y="78"/>
                  <a:pt x="27" y="78"/>
                </a:cubicBezTo>
                <a:close/>
                <a:moveTo>
                  <a:pt x="212" y="49"/>
                </a:moveTo>
                <a:cubicBezTo>
                  <a:pt x="199" y="49"/>
                  <a:pt x="188" y="59"/>
                  <a:pt x="188" y="73"/>
                </a:cubicBezTo>
                <a:cubicBezTo>
                  <a:pt x="188" y="86"/>
                  <a:pt x="199" y="97"/>
                  <a:pt x="212" y="97"/>
                </a:cubicBezTo>
                <a:cubicBezTo>
                  <a:pt x="225" y="97"/>
                  <a:pt x="236" y="86"/>
                  <a:pt x="236" y="73"/>
                </a:cubicBezTo>
                <a:cubicBezTo>
                  <a:pt x="236" y="59"/>
                  <a:pt x="225" y="49"/>
                  <a:pt x="212" y="49"/>
                </a:cubicBezTo>
                <a:close/>
                <a:moveTo>
                  <a:pt x="287" y="196"/>
                </a:moveTo>
                <a:cubicBezTo>
                  <a:pt x="259" y="196"/>
                  <a:pt x="259" y="196"/>
                  <a:pt x="259" y="196"/>
                </a:cubicBezTo>
                <a:cubicBezTo>
                  <a:pt x="259" y="145"/>
                  <a:pt x="259" y="145"/>
                  <a:pt x="259" y="145"/>
                </a:cubicBezTo>
                <a:cubicBezTo>
                  <a:pt x="259" y="136"/>
                  <a:pt x="257" y="128"/>
                  <a:pt x="253" y="121"/>
                </a:cubicBezTo>
                <a:cubicBezTo>
                  <a:pt x="255" y="120"/>
                  <a:pt x="258" y="120"/>
                  <a:pt x="260" y="120"/>
                </a:cubicBezTo>
                <a:cubicBezTo>
                  <a:pt x="275" y="120"/>
                  <a:pt x="287" y="132"/>
                  <a:pt x="287" y="147"/>
                </a:cubicBezTo>
                <a:lnTo>
                  <a:pt x="287" y="196"/>
                </a:lnTo>
                <a:close/>
                <a:moveTo>
                  <a:pt x="75" y="49"/>
                </a:moveTo>
                <a:cubicBezTo>
                  <a:pt x="62" y="49"/>
                  <a:pt x="51" y="59"/>
                  <a:pt x="51" y="73"/>
                </a:cubicBezTo>
                <a:cubicBezTo>
                  <a:pt x="51" y="86"/>
                  <a:pt x="62" y="97"/>
                  <a:pt x="75" y="97"/>
                </a:cubicBezTo>
                <a:cubicBezTo>
                  <a:pt x="88" y="97"/>
                  <a:pt x="99" y="86"/>
                  <a:pt x="99" y="73"/>
                </a:cubicBezTo>
                <a:cubicBezTo>
                  <a:pt x="99" y="59"/>
                  <a:pt x="88" y="49"/>
                  <a:pt x="75" y="49"/>
                </a:cubicBezTo>
                <a:close/>
                <a:moveTo>
                  <a:pt x="27" y="120"/>
                </a:moveTo>
                <a:cubicBezTo>
                  <a:pt x="29" y="120"/>
                  <a:pt x="32" y="120"/>
                  <a:pt x="34" y="121"/>
                </a:cubicBezTo>
                <a:cubicBezTo>
                  <a:pt x="30" y="128"/>
                  <a:pt x="28" y="136"/>
                  <a:pt x="28" y="145"/>
                </a:cubicBezTo>
                <a:cubicBezTo>
                  <a:pt x="28" y="196"/>
                  <a:pt x="28" y="196"/>
                  <a:pt x="28" y="196"/>
                </a:cubicBezTo>
                <a:cubicBezTo>
                  <a:pt x="0" y="196"/>
                  <a:pt x="0" y="196"/>
                  <a:pt x="0" y="196"/>
                </a:cubicBezTo>
                <a:cubicBezTo>
                  <a:pt x="0" y="147"/>
                  <a:pt x="0" y="147"/>
                  <a:pt x="0" y="147"/>
                </a:cubicBezTo>
                <a:cubicBezTo>
                  <a:pt x="0" y="132"/>
                  <a:pt x="12" y="120"/>
                  <a:pt x="27" y="120"/>
                </a:cubicBezTo>
                <a:close/>
                <a:moveTo>
                  <a:pt x="144" y="0"/>
                </a:moveTo>
                <a:cubicBezTo>
                  <a:pt x="124" y="0"/>
                  <a:pt x="108" y="16"/>
                  <a:pt x="108" y="36"/>
                </a:cubicBezTo>
                <a:cubicBezTo>
                  <a:pt x="108" y="56"/>
                  <a:pt x="124" y="72"/>
                  <a:pt x="144" y="72"/>
                </a:cubicBezTo>
                <a:cubicBezTo>
                  <a:pt x="163" y="72"/>
                  <a:pt x="179" y="56"/>
                  <a:pt x="179" y="36"/>
                </a:cubicBezTo>
                <a:cubicBezTo>
                  <a:pt x="179" y="16"/>
                  <a:pt x="163" y="0"/>
                  <a:pt x="144" y="0"/>
                </a:cubicBezTo>
                <a:close/>
                <a:moveTo>
                  <a:pt x="251" y="214"/>
                </a:moveTo>
                <a:cubicBezTo>
                  <a:pt x="208" y="214"/>
                  <a:pt x="208" y="214"/>
                  <a:pt x="208" y="214"/>
                </a:cubicBezTo>
                <a:cubicBezTo>
                  <a:pt x="208" y="137"/>
                  <a:pt x="208" y="137"/>
                  <a:pt x="208" y="137"/>
                </a:cubicBezTo>
                <a:cubicBezTo>
                  <a:pt x="208" y="127"/>
                  <a:pt x="206" y="117"/>
                  <a:pt x="201" y="108"/>
                </a:cubicBezTo>
                <a:cubicBezTo>
                  <a:pt x="205" y="107"/>
                  <a:pt x="208" y="106"/>
                  <a:pt x="212" y="106"/>
                </a:cubicBezTo>
                <a:cubicBezTo>
                  <a:pt x="233" y="106"/>
                  <a:pt x="251" y="124"/>
                  <a:pt x="251" y="145"/>
                </a:cubicBezTo>
                <a:lnTo>
                  <a:pt x="251" y="214"/>
                </a:lnTo>
                <a:close/>
                <a:moveTo>
                  <a:pt x="79" y="137"/>
                </a:moveTo>
                <a:cubicBezTo>
                  <a:pt x="79" y="214"/>
                  <a:pt x="79" y="214"/>
                  <a:pt x="79" y="214"/>
                </a:cubicBezTo>
                <a:cubicBezTo>
                  <a:pt x="37" y="214"/>
                  <a:pt x="37" y="214"/>
                  <a:pt x="37" y="214"/>
                </a:cubicBezTo>
                <a:cubicBezTo>
                  <a:pt x="37" y="145"/>
                  <a:pt x="37" y="145"/>
                  <a:pt x="37" y="145"/>
                </a:cubicBezTo>
                <a:cubicBezTo>
                  <a:pt x="37" y="124"/>
                  <a:pt x="54" y="106"/>
                  <a:pt x="75" y="106"/>
                </a:cubicBezTo>
                <a:cubicBezTo>
                  <a:pt x="79" y="106"/>
                  <a:pt x="83" y="107"/>
                  <a:pt x="86" y="108"/>
                </a:cubicBezTo>
                <a:cubicBezTo>
                  <a:pt x="81" y="117"/>
                  <a:pt x="79" y="127"/>
                  <a:pt x="79" y="137"/>
                </a:cubicBezTo>
                <a:close/>
                <a:moveTo>
                  <a:pt x="88" y="237"/>
                </a:moveTo>
                <a:cubicBezTo>
                  <a:pt x="200" y="237"/>
                  <a:pt x="200" y="237"/>
                  <a:pt x="200" y="237"/>
                </a:cubicBezTo>
                <a:cubicBezTo>
                  <a:pt x="200" y="137"/>
                  <a:pt x="200" y="137"/>
                  <a:pt x="200" y="137"/>
                </a:cubicBezTo>
                <a:cubicBezTo>
                  <a:pt x="200" y="106"/>
                  <a:pt x="174" y="81"/>
                  <a:pt x="144" y="81"/>
                </a:cubicBezTo>
                <a:cubicBezTo>
                  <a:pt x="113" y="81"/>
                  <a:pt x="88" y="106"/>
                  <a:pt x="88" y="137"/>
                </a:cubicBezTo>
                <a:lnTo>
                  <a:pt x="88" y="237"/>
                </a:lnTo>
                <a:close/>
              </a:path>
            </a:pathLst>
          </a:custGeom>
          <a:solidFill>
            <a:schemeClr val="bg1"/>
          </a:solidFill>
          <a:ln>
            <a:noFill/>
          </a:ln>
        </p:spPr>
        <p:txBody>
          <a:bodyPr vert="horz" wrap="square" lIns="91440" tIns="45720" rIns="91440" bIns="45720" numCol="1" anchor="t" anchorCtr="0" compatLnSpc="1"/>
          <a:lstStyle/>
          <a:p>
            <a:endParaRPr lang="en-US"/>
          </a:p>
        </p:txBody>
      </p:sp>
      <p:sp>
        <p:nvSpPr>
          <p:cNvPr id="73" name="Freeform 2"/>
          <p:cNvSpPr/>
          <p:nvPr/>
        </p:nvSpPr>
        <p:spPr>
          <a:xfrm rot="16200000">
            <a:off x="6404816" y="2163192"/>
            <a:ext cx="1752319" cy="1585433"/>
          </a:xfrm>
          <a:custGeom>
            <a:avLst/>
            <a:gdLst>
              <a:gd name="connsiteX0" fmla="*/ 0 w 1324961"/>
              <a:gd name="connsiteY0" fmla="*/ 0 h 1468980"/>
              <a:gd name="connsiteX1" fmla="*/ 769166 w 1324961"/>
              <a:gd name="connsiteY1" fmla="*/ 0 h 1468980"/>
              <a:gd name="connsiteX2" fmla="*/ 769166 w 1324961"/>
              <a:gd name="connsiteY2" fmla="*/ 0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1" fmla="*/ 0 w 1324961"/>
              <a:gd name="connsiteY0-2" fmla="*/ 0 h 1468980"/>
              <a:gd name="connsiteX1-3" fmla="*/ 769166 w 1324961"/>
              <a:gd name="connsiteY1-4" fmla="*/ 0 h 1468980"/>
              <a:gd name="connsiteX2-5" fmla="*/ 1324961 w 1324961"/>
              <a:gd name="connsiteY2-6" fmla="*/ 2 h 1468980"/>
              <a:gd name="connsiteX3-7" fmla="*/ 1324961 w 1324961"/>
              <a:gd name="connsiteY3-8" fmla="*/ 734490 h 1468980"/>
              <a:gd name="connsiteX4-9" fmla="*/ 769166 w 1324961"/>
              <a:gd name="connsiteY4-10" fmla="*/ 1468980 h 1468980"/>
              <a:gd name="connsiteX5-11" fmla="*/ 769166 w 1324961"/>
              <a:gd name="connsiteY5-12" fmla="*/ 1468980 h 1468980"/>
              <a:gd name="connsiteX6-13" fmla="*/ 0 w 1324961"/>
              <a:gd name="connsiteY6-14" fmla="*/ 1468980 h 1468980"/>
              <a:gd name="connsiteX7-15" fmla="*/ 555795 w 1324961"/>
              <a:gd name="connsiteY7-16" fmla="*/ 734490 h 1468980"/>
              <a:gd name="connsiteX8-17" fmla="*/ 0 w 1324961"/>
              <a:gd name="connsiteY8-18" fmla="*/ 0 h 1468980"/>
              <a:gd name="connsiteX0-19" fmla="*/ 0 w 1324963"/>
              <a:gd name="connsiteY0-20" fmla="*/ 0 h 1468983"/>
              <a:gd name="connsiteX1-21" fmla="*/ 769166 w 1324963"/>
              <a:gd name="connsiteY1-22" fmla="*/ 0 h 1468983"/>
              <a:gd name="connsiteX2-23" fmla="*/ 1324961 w 1324963"/>
              <a:gd name="connsiteY2-24" fmla="*/ 2 h 1468983"/>
              <a:gd name="connsiteX3-25" fmla="*/ 1324961 w 1324963"/>
              <a:gd name="connsiteY3-26" fmla="*/ 734490 h 1468983"/>
              <a:gd name="connsiteX4-27" fmla="*/ 769166 w 1324963"/>
              <a:gd name="connsiteY4-28" fmla="*/ 1468980 h 1468983"/>
              <a:gd name="connsiteX5-29" fmla="*/ 1324963 w 1324963"/>
              <a:gd name="connsiteY5-30" fmla="*/ 1468983 h 1468983"/>
              <a:gd name="connsiteX6-31" fmla="*/ 0 w 1324963"/>
              <a:gd name="connsiteY6-32" fmla="*/ 1468980 h 1468983"/>
              <a:gd name="connsiteX7-33" fmla="*/ 555795 w 1324963"/>
              <a:gd name="connsiteY7-34" fmla="*/ 734490 h 1468983"/>
              <a:gd name="connsiteX8-35" fmla="*/ 0 w 1324963"/>
              <a:gd name="connsiteY8-36" fmla="*/ 0 h 1468983"/>
              <a:gd name="connsiteX0-37" fmla="*/ 0 w 1324964"/>
              <a:gd name="connsiteY0-38" fmla="*/ 0 h 1468983"/>
              <a:gd name="connsiteX1-39" fmla="*/ 769166 w 1324964"/>
              <a:gd name="connsiteY1-40" fmla="*/ 0 h 1468983"/>
              <a:gd name="connsiteX2-41" fmla="*/ 1324961 w 1324964"/>
              <a:gd name="connsiteY2-42" fmla="*/ 2 h 1468983"/>
              <a:gd name="connsiteX3-43" fmla="*/ 1324961 w 1324964"/>
              <a:gd name="connsiteY3-44" fmla="*/ 734490 h 1468983"/>
              <a:gd name="connsiteX4-45" fmla="*/ 1324964 w 1324964"/>
              <a:gd name="connsiteY4-46" fmla="*/ 1324961 h 1468983"/>
              <a:gd name="connsiteX5-47" fmla="*/ 1324963 w 1324964"/>
              <a:gd name="connsiteY5-48" fmla="*/ 1468983 h 1468983"/>
              <a:gd name="connsiteX6-49" fmla="*/ 0 w 1324964"/>
              <a:gd name="connsiteY6-50" fmla="*/ 1468980 h 1468983"/>
              <a:gd name="connsiteX7-51" fmla="*/ 555795 w 1324964"/>
              <a:gd name="connsiteY7-52" fmla="*/ 734490 h 1468983"/>
              <a:gd name="connsiteX8-53" fmla="*/ 0 w 1324964"/>
              <a:gd name="connsiteY8-54" fmla="*/ 0 h 1468983"/>
              <a:gd name="connsiteX0-55" fmla="*/ 0 w 1324964"/>
              <a:gd name="connsiteY0-56" fmla="*/ 0 h 1468983"/>
              <a:gd name="connsiteX1-57" fmla="*/ 769166 w 1324964"/>
              <a:gd name="connsiteY1-58" fmla="*/ 0 h 1468983"/>
              <a:gd name="connsiteX2-59" fmla="*/ 1324961 w 1324964"/>
              <a:gd name="connsiteY2-60" fmla="*/ 2 h 1468983"/>
              <a:gd name="connsiteX3-61" fmla="*/ 1324961 w 1324964"/>
              <a:gd name="connsiteY3-62" fmla="*/ 734490 h 1468983"/>
              <a:gd name="connsiteX4-63" fmla="*/ 1324964 w 1324964"/>
              <a:gd name="connsiteY4-64" fmla="*/ 1324961 h 1468983"/>
              <a:gd name="connsiteX5-65" fmla="*/ 1324963 w 1324964"/>
              <a:gd name="connsiteY5-66" fmla="*/ 1468983 h 1468983"/>
              <a:gd name="connsiteX6-67" fmla="*/ 0 w 1324964"/>
              <a:gd name="connsiteY6-68" fmla="*/ 1468980 h 1468983"/>
              <a:gd name="connsiteX7-69" fmla="*/ 403253 w 1324964"/>
              <a:gd name="connsiteY7-70" fmla="*/ 734492 h 1468983"/>
              <a:gd name="connsiteX8-71" fmla="*/ 0 w 1324964"/>
              <a:gd name="connsiteY8-72" fmla="*/ 0 h 146898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324964" h="1468983">
                <a:moveTo>
                  <a:pt x="0" y="0"/>
                </a:moveTo>
                <a:lnTo>
                  <a:pt x="769166" y="0"/>
                </a:lnTo>
                <a:lnTo>
                  <a:pt x="1324961" y="2"/>
                </a:lnTo>
                <a:lnTo>
                  <a:pt x="1324961" y="734490"/>
                </a:lnTo>
                <a:cubicBezTo>
                  <a:pt x="1324962" y="931314"/>
                  <a:pt x="1324963" y="1128137"/>
                  <a:pt x="1324964" y="1324961"/>
                </a:cubicBezTo>
                <a:cubicBezTo>
                  <a:pt x="1324964" y="1372968"/>
                  <a:pt x="1324963" y="1420976"/>
                  <a:pt x="1324963" y="1468983"/>
                </a:cubicBezTo>
                <a:lnTo>
                  <a:pt x="0" y="1468980"/>
                </a:lnTo>
                <a:lnTo>
                  <a:pt x="403253" y="734492"/>
                </a:lnTo>
                <a:lnTo>
                  <a:pt x="0" y="0"/>
                </a:lnTo>
                <a:close/>
              </a:path>
            </a:pathLst>
          </a:cu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4" name="Freeform 8"/>
          <p:cNvSpPr/>
          <p:nvPr/>
        </p:nvSpPr>
        <p:spPr>
          <a:xfrm rot="16200000">
            <a:off x="6404816" y="2066613"/>
            <a:ext cx="1752319" cy="1585433"/>
          </a:xfrm>
          <a:custGeom>
            <a:avLst/>
            <a:gdLst>
              <a:gd name="connsiteX0" fmla="*/ 0 w 1324961"/>
              <a:gd name="connsiteY0" fmla="*/ 0 h 1468980"/>
              <a:gd name="connsiteX1" fmla="*/ 769166 w 1324961"/>
              <a:gd name="connsiteY1" fmla="*/ 0 h 1468980"/>
              <a:gd name="connsiteX2" fmla="*/ 769166 w 1324961"/>
              <a:gd name="connsiteY2" fmla="*/ 0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1" fmla="*/ 0 w 1324961"/>
              <a:gd name="connsiteY0-2" fmla="*/ 0 h 1468980"/>
              <a:gd name="connsiteX1-3" fmla="*/ 769166 w 1324961"/>
              <a:gd name="connsiteY1-4" fmla="*/ 0 h 1468980"/>
              <a:gd name="connsiteX2-5" fmla="*/ 1324961 w 1324961"/>
              <a:gd name="connsiteY2-6" fmla="*/ 2 h 1468980"/>
              <a:gd name="connsiteX3-7" fmla="*/ 1324961 w 1324961"/>
              <a:gd name="connsiteY3-8" fmla="*/ 734490 h 1468980"/>
              <a:gd name="connsiteX4-9" fmla="*/ 769166 w 1324961"/>
              <a:gd name="connsiteY4-10" fmla="*/ 1468980 h 1468980"/>
              <a:gd name="connsiteX5-11" fmla="*/ 769166 w 1324961"/>
              <a:gd name="connsiteY5-12" fmla="*/ 1468980 h 1468980"/>
              <a:gd name="connsiteX6-13" fmla="*/ 0 w 1324961"/>
              <a:gd name="connsiteY6-14" fmla="*/ 1468980 h 1468980"/>
              <a:gd name="connsiteX7-15" fmla="*/ 555795 w 1324961"/>
              <a:gd name="connsiteY7-16" fmla="*/ 734490 h 1468980"/>
              <a:gd name="connsiteX8-17" fmla="*/ 0 w 1324961"/>
              <a:gd name="connsiteY8-18" fmla="*/ 0 h 1468980"/>
              <a:gd name="connsiteX0-19" fmla="*/ 0 w 1324963"/>
              <a:gd name="connsiteY0-20" fmla="*/ 0 h 1468983"/>
              <a:gd name="connsiteX1-21" fmla="*/ 769166 w 1324963"/>
              <a:gd name="connsiteY1-22" fmla="*/ 0 h 1468983"/>
              <a:gd name="connsiteX2-23" fmla="*/ 1324961 w 1324963"/>
              <a:gd name="connsiteY2-24" fmla="*/ 2 h 1468983"/>
              <a:gd name="connsiteX3-25" fmla="*/ 1324961 w 1324963"/>
              <a:gd name="connsiteY3-26" fmla="*/ 734490 h 1468983"/>
              <a:gd name="connsiteX4-27" fmla="*/ 769166 w 1324963"/>
              <a:gd name="connsiteY4-28" fmla="*/ 1468980 h 1468983"/>
              <a:gd name="connsiteX5-29" fmla="*/ 1324963 w 1324963"/>
              <a:gd name="connsiteY5-30" fmla="*/ 1468983 h 1468983"/>
              <a:gd name="connsiteX6-31" fmla="*/ 0 w 1324963"/>
              <a:gd name="connsiteY6-32" fmla="*/ 1468980 h 1468983"/>
              <a:gd name="connsiteX7-33" fmla="*/ 555795 w 1324963"/>
              <a:gd name="connsiteY7-34" fmla="*/ 734490 h 1468983"/>
              <a:gd name="connsiteX8-35" fmla="*/ 0 w 1324963"/>
              <a:gd name="connsiteY8-36" fmla="*/ 0 h 1468983"/>
              <a:gd name="connsiteX0-37" fmla="*/ 0 w 1324964"/>
              <a:gd name="connsiteY0-38" fmla="*/ 0 h 1468983"/>
              <a:gd name="connsiteX1-39" fmla="*/ 769166 w 1324964"/>
              <a:gd name="connsiteY1-40" fmla="*/ 0 h 1468983"/>
              <a:gd name="connsiteX2-41" fmla="*/ 1324961 w 1324964"/>
              <a:gd name="connsiteY2-42" fmla="*/ 2 h 1468983"/>
              <a:gd name="connsiteX3-43" fmla="*/ 1324961 w 1324964"/>
              <a:gd name="connsiteY3-44" fmla="*/ 734490 h 1468983"/>
              <a:gd name="connsiteX4-45" fmla="*/ 1324964 w 1324964"/>
              <a:gd name="connsiteY4-46" fmla="*/ 1324961 h 1468983"/>
              <a:gd name="connsiteX5-47" fmla="*/ 1324963 w 1324964"/>
              <a:gd name="connsiteY5-48" fmla="*/ 1468983 h 1468983"/>
              <a:gd name="connsiteX6-49" fmla="*/ 0 w 1324964"/>
              <a:gd name="connsiteY6-50" fmla="*/ 1468980 h 1468983"/>
              <a:gd name="connsiteX7-51" fmla="*/ 555795 w 1324964"/>
              <a:gd name="connsiteY7-52" fmla="*/ 734490 h 1468983"/>
              <a:gd name="connsiteX8-53" fmla="*/ 0 w 1324964"/>
              <a:gd name="connsiteY8-54" fmla="*/ 0 h 1468983"/>
              <a:gd name="connsiteX0-55" fmla="*/ 0 w 1324964"/>
              <a:gd name="connsiteY0-56" fmla="*/ 0 h 1468983"/>
              <a:gd name="connsiteX1-57" fmla="*/ 769166 w 1324964"/>
              <a:gd name="connsiteY1-58" fmla="*/ 0 h 1468983"/>
              <a:gd name="connsiteX2-59" fmla="*/ 1324961 w 1324964"/>
              <a:gd name="connsiteY2-60" fmla="*/ 2 h 1468983"/>
              <a:gd name="connsiteX3-61" fmla="*/ 1324961 w 1324964"/>
              <a:gd name="connsiteY3-62" fmla="*/ 734490 h 1468983"/>
              <a:gd name="connsiteX4-63" fmla="*/ 1324964 w 1324964"/>
              <a:gd name="connsiteY4-64" fmla="*/ 1324961 h 1468983"/>
              <a:gd name="connsiteX5-65" fmla="*/ 1324963 w 1324964"/>
              <a:gd name="connsiteY5-66" fmla="*/ 1468983 h 1468983"/>
              <a:gd name="connsiteX6-67" fmla="*/ 0 w 1324964"/>
              <a:gd name="connsiteY6-68" fmla="*/ 1468980 h 1468983"/>
              <a:gd name="connsiteX7-69" fmla="*/ 403253 w 1324964"/>
              <a:gd name="connsiteY7-70" fmla="*/ 734492 h 1468983"/>
              <a:gd name="connsiteX8-71" fmla="*/ 0 w 1324964"/>
              <a:gd name="connsiteY8-72" fmla="*/ 0 h 146898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324964" h="1468983">
                <a:moveTo>
                  <a:pt x="0" y="0"/>
                </a:moveTo>
                <a:lnTo>
                  <a:pt x="769166" y="0"/>
                </a:lnTo>
                <a:lnTo>
                  <a:pt x="1324961" y="2"/>
                </a:lnTo>
                <a:lnTo>
                  <a:pt x="1324961" y="734490"/>
                </a:lnTo>
                <a:cubicBezTo>
                  <a:pt x="1324962" y="931314"/>
                  <a:pt x="1324963" y="1128137"/>
                  <a:pt x="1324964" y="1324961"/>
                </a:cubicBezTo>
                <a:cubicBezTo>
                  <a:pt x="1324964" y="1372968"/>
                  <a:pt x="1324963" y="1420976"/>
                  <a:pt x="1324963" y="1468983"/>
                </a:cubicBezTo>
                <a:lnTo>
                  <a:pt x="0" y="1468980"/>
                </a:lnTo>
                <a:lnTo>
                  <a:pt x="403253" y="734492"/>
                </a:lnTo>
                <a:lnTo>
                  <a:pt x="0" y="0"/>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5" name="Freeform 37"/>
          <p:cNvSpPr>
            <a:spLocks noEditPoints="1"/>
          </p:cNvSpPr>
          <p:nvPr/>
        </p:nvSpPr>
        <p:spPr bwMode="auto">
          <a:xfrm>
            <a:off x="6998585" y="2328809"/>
            <a:ext cx="573790" cy="569813"/>
          </a:xfrm>
          <a:custGeom>
            <a:avLst/>
            <a:gdLst>
              <a:gd name="T0" fmla="*/ 0 w 120"/>
              <a:gd name="T1" fmla="*/ 60 h 120"/>
              <a:gd name="T2" fmla="*/ 120 w 120"/>
              <a:gd name="T3" fmla="*/ 60 h 120"/>
              <a:gd name="T4" fmla="*/ 83 w 120"/>
              <a:gd name="T5" fmla="*/ 24 h 120"/>
              <a:gd name="T6" fmla="*/ 86 w 120"/>
              <a:gd name="T7" fmla="*/ 14 h 120"/>
              <a:gd name="T8" fmla="*/ 86 w 120"/>
              <a:gd name="T9" fmla="*/ 28 h 120"/>
              <a:gd name="T10" fmla="*/ 47 w 120"/>
              <a:gd name="T11" fmla="*/ 77 h 120"/>
              <a:gd name="T12" fmla="*/ 41 w 120"/>
              <a:gd name="T13" fmla="*/ 88 h 120"/>
              <a:gd name="T14" fmla="*/ 38 w 120"/>
              <a:gd name="T15" fmla="*/ 95 h 120"/>
              <a:gd name="T16" fmla="*/ 37 w 120"/>
              <a:gd name="T17" fmla="*/ 110 h 120"/>
              <a:gd name="T18" fmla="*/ 31 w 120"/>
              <a:gd name="T19" fmla="*/ 99 h 120"/>
              <a:gd name="T20" fmla="*/ 26 w 120"/>
              <a:gd name="T21" fmla="*/ 89 h 120"/>
              <a:gd name="T22" fmla="*/ 17 w 120"/>
              <a:gd name="T23" fmla="*/ 82 h 120"/>
              <a:gd name="T24" fmla="*/ 16 w 120"/>
              <a:gd name="T25" fmla="*/ 68 h 120"/>
              <a:gd name="T26" fmla="*/ 15 w 120"/>
              <a:gd name="T27" fmla="*/ 60 h 120"/>
              <a:gd name="T28" fmla="*/ 10 w 120"/>
              <a:gd name="T29" fmla="*/ 54 h 120"/>
              <a:gd name="T30" fmla="*/ 10 w 120"/>
              <a:gd name="T31" fmla="*/ 45 h 120"/>
              <a:gd name="T32" fmla="*/ 38 w 120"/>
              <a:gd name="T33" fmla="*/ 20 h 120"/>
              <a:gd name="T34" fmla="*/ 31 w 120"/>
              <a:gd name="T35" fmla="*/ 20 h 120"/>
              <a:gd name="T36" fmla="*/ 28 w 120"/>
              <a:gd name="T37" fmla="*/ 26 h 120"/>
              <a:gd name="T38" fmla="*/ 32 w 120"/>
              <a:gd name="T39" fmla="*/ 28 h 120"/>
              <a:gd name="T40" fmla="*/ 31 w 120"/>
              <a:gd name="T41" fmla="*/ 24 h 120"/>
              <a:gd name="T42" fmla="*/ 47 w 120"/>
              <a:gd name="T43" fmla="*/ 30 h 120"/>
              <a:gd name="T44" fmla="*/ 41 w 120"/>
              <a:gd name="T45" fmla="*/ 34 h 120"/>
              <a:gd name="T46" fmla="*/ 37 w 120"/>
              <a:gd name="T47" fmla="*/ 36 h 120"/>
              <a:gd name="T48" fmla="*/ 38 w 120"/>
              <a:gd name="T49" fmla="*/ 43 h 120"/>
              <a:gd name="T50" fmla="*/ 33 w 120"/>
              <a:gd name="T51" fmla="*/ 49 h 120"/>
              <a:gd name="T52" fmla="*/ 29 w 120"/>
              <a:gd name="T53" fmla="*/ 51 h 120"/>
              <a:gd name="T54" fmla="*/ 21 w 120"/>
              <a:gd name="T55" fmla="*/ 49 h 120"/>
              <a:gd name="T56" fmla="*/ 15 w 120"/>
              <a:gd name="T57" fmla="*/ 54 h 120"/>
              <a:gd name="T58" fmla="*/ 16 w 120"/>
              <a:gd name="T59" fmla="*/ 58 h 120"/>
              <a:gd name="T60" fmla="*/ 27 w 120"/>
              <a:gd name="T61" fmla="*/ 62 h 120"/>
              <a:gd name="T62" fmla="*/ 41 w 120"/>
              <a:gd name="T63" fmla="*/ 66 h 120"/>
              <a:gd name="T64" fmla="*/ 47 w 120"/>
              <a:gd name="T65" fmla="*/ 77 h 120"/>
              <a:gd name="T66" fmla="*/ 55 w 120"/>
              <a:gd name="T67" fmla="*/ 21 h 120"/>
              <a:gd name="T68" fmla="*/ 44 w 120"/>
              <a:gd name="T69" fmla="*/ 15 h 120"/>
              <a:gd name="T70" fmla="*/ 63 w 120"/>
              <a:gd name="T71" fmla="*/ 10 h 120"/>
              <a:gd name="T72" fmla="*/ 107 w 120"/>
              <a:gd name="T73" fmla="*/ 62 h 120"/>
              <a:gd name="T74" fmla="*/ 92 w 120"/>
              <a:gd name="T75" fmla="*/ 102 h 120"/>
              <a:gd name="T76" fmla="*/ 91 w 120"/>
              <a:gd name="T77" fmla="*/ 92 h 120"/>
              <a:gd name="T78" fmla="*/ 84 w 120"/>
              <a:gd name="T79" fmla="*/ 81 h 120"/>
              <a:gd name="T80" fmla="*/ 66 w 120"/>
              <a:gd name="T81" fmla="*/ 67 h 120"/>
              <a:gd name="T82" fmla="*/ 97 w 120"/>
              <a:gd name="T83" fmla="*/ 56 h 120"/>
              <a:gd name="T84" fmla="*/ 105 w 120"/>
              <a:gd name="T85" fmla="*/ 49 h 120"/>
              <a:gd name="T86" fmla="*/ 93 w 120"/>
              <a:gd name="T87" fmla="*/ 39 h 120"/>
              <a:gd name="T88" fmla="*/ 91 w 120"/>
              <a:gd name="T89" fmla="*/ 52 h 120"/>
              <a:gd name="T90" fmla="*/ 79 w 120"/>
              <a:gd name="T91" fmla="*/ 49 h 120"/>
              <a:gd name="T92" fmla="*/ 73 w 120"/>
              <a:gd name="T93" fmla="*/ 44 h 120"/>
              <a:gd name="T94" fmla="*/ 76 w 120"/>
              <a:gd name="T95" fmla="*/ 35 h 120"/>
              <a:gd name="T96" fmla="*/ 90 w 120"/>
              <a:gd name="T97" fmla="*/ 36 h 120"/>
              <a:gd name="T98" fmla="*/ 100 w 120"/>
              <a:gd name="T99" fmla="*/ 36 h 120"/>
              <a:gd name="T100" fmla="*/ 105 w 120"/>
              <a:gd name="T101" fmla="*/ 32 h 120"/>
              <a:gd name="T102" fmla="*/ 110 w 120"/>
              <a:gd name="T103" fmla="*/ 57 h 120"/>
              <a:gd name="T104" fmla="*/ 107 w 120"/>
              <a:gd name="T105" fmla="*/ 62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0" h="120">
                <a:moveTo>
                  <a:pt x="60" y="0"/>
                </a:moveTo>
                <a:cubicBezTo>
                  <a:pt x="27" y="0"/>
                  <a:pt x="0" y="27"/>
                  <a:pt x="0" y="60"/>
                </a:cubicBezTo>
                <a:cubicBezTo>
                  <a:pt x="0" y="93"/>
                  <a:pt x="27" y="120"/>
                  <a:pt x="60" y="120"/>
                </a:cubicBezTo>
                <a:cubicBezTo>
                  <a:pt x="93" y="120"/>
                  <a:pt x="120" y="93"/>
                  <a:pt x="120" y="60"/>
                </a:cubicBezTo>
                <a:cubicBezTo>
                  <a:pt x="120" y="27"/>
                  <a:pt x="93" y="0"/>
                  <a:pt x="60" y="0"/>
                </a:cubicBezTo>
                <a:close/>
                <a:moveTo>
                  <a:pt x="83" y="24"/>
                </a:moveTo>
                <a:cubicBezTo>
                  <a:pt x="87" y="21"/>
                  <a:pt x="87" y="21"/>
                  <a:pt x="87" y="21"/>
                </a:cubicBezTo>
                <a:cubicBezTo>
                  <a:pt x="87" y="21"/>
                  <a:pt x="85" y="17"/>
                  <a:pt x="86" y="14"/>
                </a:cubicBezTo>
                <a:cubicBezTo>
                  <a:pt x="87" y="14"/>
                  <a:pt x="91" y="16"/>
                  <a:pt x="94" y="20"/>
                </a:cubicBezTo>
                <a:cubicBezTo>
                  <a:pt x="92" y="29"/>
                  <a:pt x="86" y="28"/>
                  <a:pt x="86" y="28"/>
                </a:cubicBezTo>
                <a:cubicBezTo>
                  <a:pt x="86" y="28"/>
                  <a:pt x="82" y="28"/>
                  <a:pt x="83" y="24"/>
                </a:cubicBezTo>
                <a:close/>
                <a:moveTo>
                  <a:pt x="47" y="77"/>
                </a:moveTo>
                <a:cubicBezTo>
                  <a:pt x="46" y="78"/>
                  <a:pt x="45" y="81"/>
                  <a:pt x="44" y="84"/>
                </a:cubicBezTo>
                <a:cubicBezTo>
                  <a:pt x="43" y="86"/>
                  <a:pt x="42" y="87"/>
                  <a:pt x="41" y="88"/>
                </a:cubicBezTo>
                <a:cubicBezTo>
                  <a:pt x="39" y="89"/>
                  <a:pt x="39" y="91"/>
                  <a:pt x="39" y="91"/>
                </a:cubicBezTo>
                <a:cubicBezTo>
                  <a:pt x="38" y="95"/>
                  <a:pt x="38" y="95"/>
                  <a:pt x="38" y="95"/>
                </a:cubicBezTo>
                <a:cubicBezTo>
                  <a:pt x="38" y="95"/>
                  <a:pt x="39" y="99"/>
                  <a:pt x="40" y="100"/>
                </a:cubicBezTo>
                <a:cubicBezTo>
                  <a:pt x="40" y="102"/>
                  <a:pt x="37" y="110"/>
                  <a:pt x="37" y="110"/>
                </a:cubicBezTo>
                <a:cubicBezTo>
                  <a:pt x="34" y="109"/>
                  <a:pt x="33" y="106"/>
                  <a:pt x="32" y="104"/>
                </a:cubicBezTo>
                <a:cubicBezTo>
                  <a:pt x="32" y="102"/>
                  <a:pt x="30" y="101"/>
                  <a:pt x="31" y="99"/>
                </a:cubicBezTo>
                <a:cubicBezTo>
                  <a:pt x="31" y="96"/>
                  <a:pt x="29" y="95"/>
                  <a:pt x="28" y="94"/>
                </a:cubicBezTo>
                <a:cubicBezTo>
                  <a:pt x="27" y="92"/>
                  <a:pt x="26" y="90"/>
                  <a:pt x="26" y="89"/>
                </a:cubicBezTo>
                <a:cubicBezTo>
                  <a:pt x="26" y="88"/>
                  <a:pt x="23" y="86"/>
                  <a:pt x="23" y="86"/>
                </a:cubicBezTo>
                <a:cubicBezTo>
                  <a:pt x="23" y="86"/>
                  <a:pt x="18" y="83"/>
                  <a:pt x="17" y="82"/>
                </a:cubicBezTo>
                <a:cubicBezTo>
                  <a:pt x="16" y="81"/>
                  <a:pt x="15" y="77"/>
                  <a:pt x="15" y="75"/>
                </a:cubicBezTo>
                <a:cubicBezTo>
                  <a:pt x="15" y="73"/>
                  <a:pt x="16" y="68"/>
                  <a:pt x="16" y="68"/>
                </a:cubicBezTo>
                <a:cubicBezTo>
                  <a:pt x="16" y="68"/>
                  <a:pt x="18" y="66"/>
                  <a:pt x="17" y="65"/>
                </a:cubicBezTo>
                <a:cubicBezTo>
                  <a:pt x="15" y="64"/>
                  <a:pt x="15" y="60"/>
                  <a:pt x="15" y="60"/>
                </a:cubicBezTo>
                <a:cubicBezTo>
                  <a:pt x="13" y="58"/>
                  <a:pt x="13" y="58"/>
                  <a:pt x="13" y="58"/>
                </a:cubicBezTo>
                <a:cubicBezTo>
                  <a:pt x="13" y="58"/>
                  <a:pt x="11" y="55"/>
                  <a:pt x="10" y="54"/>
                </a:cubicBezTo>
                <a:cubicBezTo>
                  <a:pt x="10" y="52"/>
                  <a:pt x="10" y="51"/>
                  <a:pt x="11" y="50"/>
                </a:cubicBezTo>
                <a:cubicBezTo>
                  <a:pt x="11" y="49"/>
                  <a:pt x="10" y="46"/>
                  <a:pt x="10" y="45"/>
                </a:cubicBezTo>
                <a:cubicBezTo>
                  <a:pt x="20" y="20"/>
                  <a:pt x="37" y="15"/>
                  <a:pt x="37" y="15"/>
                </a:cubicBezTo>
                <a:cubicBezTo>
                  <a:pt x="38" y="20"/>
                  <a:pt x="38" y="20"/>
                  <a:pt x="38" y="20"/>
                </a:cubicBezTo>
                <a:cubicBezTo>
                  <a:pt x="38" y="20"/>
                  <a:pt x="35" y="21"/>
                  <a:pt x="34" y="21"/>
                </a:cubicBezTo>
                <a:cubicBezTo>
                  <a:pt x="32" y="20"/>
                  <a:pt x="31" y="20"/>
                  <a:pt x="31" y="20"/>
                </a:cubicBezTo>
                <a:cubicBezTo>
                  <a:pt x="29" y="23"/>
                  <a:pt x="29" y="23"/>
                  <a:pt x="29" y="23"/>
                </a:cubicBezTo>
                <a:cubicBezTo>
                  <a:pt x="29" y="23"/>
                  <a:pt x="28" y="25"/>
                  <a:pt x="28" y="26"/>
                </a:cubicBezTo>
                <a:cubicBezTo>
                  <a:pt x="28" y="27"/>
                  <a:pt x="29" y="29"/>
                  <a:pt x="29" y="29"/>
                </a:cubicBezTo>
                <a:cubicBezTo>
                  <a:pt x="29" y="29"/>
                  <a:pt x="32" y="29"/>
                  <a:pt x="32" y="28"/>
                </a:cubicBezTo>
                <a:cubicBezTo>
                  <a:pt x="32" y="27"/>
                  <a:pt x="32" y="26"/>
                  <a:pt x="32" y="26"/>
                </a:cubicBezTo>
                <a:cubicBezTo>
                  <a:pt x="31" y="24"/>
                  <a:pt x="31" y="24"/>
                  <a:pt x="31" y="24"/>
                </a:cubicBezTo>
                <a:cubicBezTo>
                  <a:pt x="31" y="24"/>
                  <a:pt x="34" y="23"/>
                  <a:pt x="40" y="24"/>
                </a:cubicBezTo>
                <a:cubicBezTo>
                  <a:pt x="47" y="24"/>
                  <a:pt x="44" y="29"/>
                  <a:pt x="47" y="30"/>
                </a:cubicBezTo>
                <a:cubicBezTo>
                  <a:pt x="50" y="31"/>
                  <a:pt x="45" y="35"/>
                  <a:pt x="44" y="37"/>
                </a:cubicBezTo>
                <a:cubicBezTo>
                  <a:pt x="43" y="39"/>
                  <a:pt x="41" y="34"/>
                  <a:pt x="41" y="34"/>
                </a:cubicBezTo>
                <a:cubicBezTo>
                  <a:pt x="41" y="34"/>
                  <a:pt x="43" y="32"/>
                  <a:pt x="40" y="32"/>
                </a:cubicBezTo>
                <a:cubicBezTo>
                  <a:pt x="37" y="31"/>
                  <a:pt x="35" y="36"/>
                  <a:pt x="37" y="36"/>
                </a:cubicBezTo>
                <a:cubicBezTo>
                  <a:pt x="38" y="36"/>
                  <a:pt x="40" y="38"/>
                  <a:pt x="39" y="39"/>
                </a:cubicBezTo>
                <a:cubicBezTo>
                  <a:pt x="39" y="40"/>
                  <a:pt x="39" y="40"/>
                  <a:pt x="38" y="43"/>
                </a:cubicBezTo>
                <a:cubicBezTo>
                  <a:pt x="36" y="46"/>
                  <a:pt x="34" y="48"/>
                  <a:pt x="34" y="48"/>
                </a:cubicBezTo>
                <a:cubicBezTo>
                  <a:pt x="34" y="48"/>
                  <a:pt x="32" y="47"/>
                  <a:pt x="33" y="49"/>
                </a:cubicBezTo>
                <a:cubicBezTo>
                  <a:pt x="34" y="51"/>
                  <a:pt x="33" y="54"/>
                  <a:pt x="33" y="55"/>
                </a:cubicBezTo>
                <a:cubicBezTo>
                  <a:pt x="33" y="57"/>
                  <a:pt x="29" y="54"/>
                  <a:pt x="29" y="51"/>
                </a:cubicBezTo>
                <a:cubicBezTo>
                  <a:pt x="28" y="48"/>
                  <a:pt x="25" y="51"/>
                  <a:pt x="24" y="51"/>
                </a:cubicBezTo>
                <a:cubicBezTo>
                  <a:pt x="23" y="51"/>
                  <a:pt x="21" y="50"/>
                  <a:pt x="21" y="49"/>
                </a:cubicBezTo>
                <a:cubicBezTo>
                  <a:pt x="20" y="48"/>
                  <a:pt x="15" y="52"/>
                  <a:pt x="14" y="52"/>
                </a:cubicBezTo>
                <a:cubicBezTo>
                  <a:pt x="13" y="53"/>
                  <a:pt x="13" y="55"/>
                  <a:pt x="15" y="54"/>
                </a:cubicBezTo>
                <a:cubicBezTo>
                  <a:pt x="17" y="53"/>
                  <a:pt x="19" y="54"/>
                  <a:pt x="19" y="56"/>
                </a:cubicBezTo>
                <a:cubicBezTo>
                  <a:pt x="18" y="58"/>
                  <a:pt x="16" y="57"/>
                  <a:pt x="16" y="58"/>
                </a:cubicBezTo>
                <a:cubicBezTo>
                  <a:pt x="17" y="60"/>
                  <a:pt x="19" y="61"/>
                  <a:pt x="19" y="63"/>
                </a:cubicBezTo>
                <a:cubicBezTo>
                  <a:pt x="20" y="65"/>
                  <a:pt x="25" y="63"/>
                  <a:pt x="27" y="62"/>
                </a:cubicBezTo>
                <a:cubicBezTo>
                  <a:pt x="28" y="62"/>
                  <a:pt x="33" y="61"/>
                  <a:pt x="33" y="63"/>
                </a:cubicBezTo>
                <a:cubicBezTo>
                  <a:pt x="34" y="65"/>
                  <a:pt x="39" y="66"/>
                  <a:pt x="41" y="66"/>
                </a:cubicBezTo>
                <a:cubicBezTo>
                  <a:pt x="43" y="67"/>
                  <a:pt x="46" y="67"/>
                  <a:pt x="49" y="69"/>
                </a:cubicBezTo>
                <a:cubicBezTo>
                  <a:pt x="51" y="72"/>
                  <a:pt x="47" y="76"/>
                  <a:pt x="47" y="77"/>
                </a:cubicBezTo>
                <a:close/>
                <a:moveTo>
                  <a:pt x="59" y="14"/>
                </a:moveTo>
                <a:cubicBezTo>
                  <a:pt x="58" y="17"/>
                  <a:pt x="54" y="20"/>
                  <a:pt x="55" y="21"/>
                </a:cubicBezTo>
                <a:cubicBezTo>
                  <a:pt x="55" y="22"/>
                  <a:pt x="55" y="27"/>
                  <a:pt x="51" y="23"/>
                </a:cubicBezTo>
                <a:cubicBezTo>
                  <a:pt x="47" y="19"/>
                  <a:pt x="43" y="18"/>
                  <a:pt x="44" y="15"/>
                </a:cubicBezTo>
                <a:cubicBezTo>
                  <a:pt x="44" y="14"/>
                  <a:pt x="48" y="14"/>
                  <a:pt x="48" y="13"/>
                </a:cubicBezTo>
                <a:cubicBezTo>
                  <a:pt x="53" y="7"/>
                  <a:pt x="62" y="8"/>
                  <a:pt x="63" y="10"/>
                </a:cubicBezTo>
                <a:cubicBezTo>
                  <a:pt x="61" y="12"/>
                  <a:pt x="59" y="11"/>
                  <a:pt x="59" y="14"/>
                </a:cubicBezTo>
                <a:close/>
                <a:moveTo>
                  <a:pt x="107" y="62"/>
                </a:moveTo>
                <a:cubicBezTo>
                  <a:pt x="107" y="62"/>
                  <a:pt x="109" y="65"/>
                  <a:pt x="112" y="65"/>
                </a:cubicBezTo>
                <a:cubicBezTo>
                  <a:pt x="110" y="87"/>
                  <a:pt x="92" y="102"/>
                  <a:pt x="92" y="102"/>
                </a:cubicBezTo>
                <a:cubicBezTo>
                  <a:pt x="89" y="99"/>
                  <a:pt x="90" y="96"/>
                  <a:pt x="90" y="96"/>
                </a:cubicBezTo>
                <a:cubicBezTo>
                  <a:pt x="91" y="92"/>
                  <a:pt x="91" y="92"/>
                  <a:pt x="91" y="92"/>
                </a:cubicBezTo>
                <a:cubicBezTo>
                  <a:pt x="91" y="85"/>
                  <a:pt x="91" y="85"/>
                  <a:pt x="91" y="85"/>
                </a:cubicBezTo>
                <a:cubicBezTo>
                  <a:pt x="91" y="85"/>
                  <a:pt x="91" y="77"/>
                  <a:pt x="84" y="81"/>
                </a:cubicBezTo>
                <a:cubicBezTo>
                  <a:pt x="77" y="83"/>
                  <a:pt x="80" y="83"/>
                  <a:pt x="72" y="83"/>
                </a:cubicBezTo>
                <a:cubicBezTo>
                  <a:pt x="64" y="84"/>
                  <a:pt x="66" y="67"/>
                  <a:pt x="66" y="67"/>
                </a:cubicBezTo>
                <a:cubicBezTo>
                  <a:pt x="66" y="43"/>
                  <a:pt x="84" y="61"/>
                  <a:pt x="84" y="61"/>
                </a:cubicBezTo>
                <a:cubicBezTo>
                  <a:pt x="95" y="69"/>
                  <a:pt x="97" y="56"/>
                  <a:pt x="97" y="56"/>
                </a:cubicBezTo>
                <a:cubicBezTo>
                  <a:pt x="104" y="53"/>
                  <a:pt x="104" y="53"/>
                  <a:pt x="104" y="53"/>
                </a:cubicBezTo>
                <a:cubicBezTo>
                  <a:pt x="105" y="49"/>
                  <a:pt x="105" y="49"/>
                  <a:pt x="105" y="49"/>
                </a:cubicBezTo>
                <a:cubicBezTo>
                  <a:pt x="104" y="44"/>
                  <a:pt x="104" y="44"/>
                  <a:pt x="104" y="44"/>
                </a:cubicBezTo>
                <a:cubicBezTo>
                  <a:pt x="93" y="39"/>
                  <a:pt x="93" y="39"/>
                  <a:pt x="93" y="39"/>
                </a:cubicBezTo>
                <a:cubicBezTo>
                  <a:pt x="93" y="39"/>
                  <a:pt x="91" y="43"/>
                  <a:pt x="94" y="48"/>
                </a:cubicBezTo>
                <a:cubicBezTo>
                  <a:pt x="94" y="48"/>
                  <a:pt x="93" y="53"/>
                  <a:pt x="91" y="52"/>
                </a:cubicBezTo>
                <a:cubicBezTo>
                  <a:pt x="84" y="48"/>
                  <a:pt x="84" y="48"/>
                  <a:pt x="84" y="48"/>
                </a:cubicBezTo>
                <a:cubicBezTo>
                  <a:pt x="84" y="48"/>
                  <a:pt x="82" y="47"/>
                  <a:pt x="79" y="49"/>
                </a:cubicBezTo>
                <a:cubicBezTo>
                  <a:pt x="75" y="52"/>
                  <a:pt x="69" y="49"/>
                  <a:pt x="69" y="49"/>
                </a:cubicBezTo>
                <a:cubicBezTo>
                  <a:pt x="69" y="49"/>
                  <a:pt x="69" y="46"/>
                  <a:pt x="73" y="44"/>
                </a:cubicBezTo>
                <a:cubicBezTo>
                  <a:pt x="76" y="42"/>
                  <a:pt x="76" y="42"/>
                  <a:pt x="76" y="42"/>
                </a:cubicBezTo>
                <a:cubicBezTo>
                  <a:pt x="76" y="42"/>
                  <a:pt x="75" y="38"/>
                  <a:pt x="76" y="35"/>
                </a:cubicBezTo>
                <a:cubicBezTo>
                  <a:pt x="77" y="32"/>
                  <a:pt x="78" y="35"/>
                  <a:pt x="81" y="33"/>
                </a:cubicBezTo>
                <a:cubicBezTo>
                  <a:pt x="84" y="31"/>
                  <a:pt x="86" y="37"/>
                  <a:pt x="90" y="36"/>
                </a:cubicBezTo>
                <a:cubicBezTo>
                  <a:pt x="94" y="36"/>
                  <a:pt x="92" y="35"/>
                  <a:pt x="95" y="33"/>
                </a:cubicBezTo>
                <a:cubicBezTo>
                  <a:pt x="98" y="32"/>
                  <a:pt x="100" y="36"/>
                  <a:pt x="100" y="36"/>
                </a:cubicBezTo>
                <a:cubicBezTo>
                  <a:pt x="106" y="37"/>
                  <a:pt x="106" y="37"/>
                  <a:pt x="106" y="37"/>
                </a:cubicBezTo>
                <a:cubicBezTo>
                  <a:pt x="106" y="37"/>
                  <a:pt x="105" y="30"/>
                  <a:pt x="105" y="32"/>
                </a:cubicBezTo>
                <a:cubicBezTo>
                  <a:pt x="109" y="38"/>
                  <a:pt x="114" y="55"/>
                  <a:pt x="112" y="58"/>
                </a:cubicBezTo>
                <a:cubicBezTo>
                  <a:pt x="111" y="57"/>
                  <a:pt x="110" y="57"/>
                  <a:pt x="110" y="57"/>
                </a:cubicBezTo>
                <a:cubicBezTo>
                  <a:pt x="103" y="57"/>
                  <a:pt x="103" y="57"/>
                  <a:pt x="103" y="57"/>
                </a:cubicBezTo>
                <a:lnTo>
                  <a:pt x="107" y="62"/>
                </a:lnTo>
                <a:close/>
              </a:path>
            </a:pathLst>
          </a:custGeom>
          <a:solidFill>
            <a:schemeClr val="bg1"/>
          </a:solidFill>
          <a:ln>
            <a:noFill/>
          </a:ln>
        </p:spPr>
        <p:txBody>
          <a:bodyPr vert="horz" wrap="square" lIns="121920" tIns="60960" rIns="121920" bIns="60960" numCol="1" anchor="t" anchorCtr="0" compatLnSpc="1"/>
          <a:lstStyle/>
          <a:p>
            <a:endParaRPr lang="en-US" sz="2400"/>
          </a:p>
        </p:txBody>
      </p:sp>
      <p:sp>
        <p:nvSpPr>
          <p:cNvPr id="76" name="Freeform 1"/>
          <p:cNvSpPr/>
          <p:nvPr/>
        </p:nvSpPr>
        <p:spPr>
          <a:xfrm rot="16200000">
            <a:off x="8779756" y="2176987"/>
            <a:ext cx="1752319" cy="1585433"/>
          </a:xfrm>
          <a:custGeom>
            <a:avLst/>
            <a:gdLst>
              <a:gd name="connsiteX0" fmla="*/ 0 w 1324961"/>
              <a:gd name="connsiteY0" fmla="*/ 0 h 1468980"/>
              <a:gd name="connsiteX1" fmla="*/ 769166 w 1324961"/>
              <a:gd name="connsiteY1" fmla="*/ 0 h 1468980"/>
              <a:gd name="connsiteX2" fmla="*/ 769166 w 1324961"/>
              <a:gd name="connsiteY2" fmla="*/ 0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1" fmla="*/ 0 w 1324961"/>
              <a:gd name="connsiteY0-2" fmla="*/ 0 h 1468980"/>
              <a:gd name="connsiteX1-3" fmla="*/ 769166 w 1324961"/>
              <a:gd name="connsiteY1-4" fmla="*/ 0 h 1468980"/>
              <a:gd name="connsiteX2-5" fmla="*/ 1324961 w 1324961"/>
              <a:gd name="connsiteY2-6" fmla="*/ 2 h 1468980"/>
              <a:gd name="connsiteX3-7" fmla="*/ 1324961 w 1324961"/>
              <a:gd name="connsiteY3-8" fmla="*/ 734490 h 1468980"/>
              <a:gd name="connsiteX4-9" fmla="*/ 769166 w 1324961"/>
              <a:gd name="connsiteY4-10" fmla="*/ 1468980 h 1468980"/>
              <a:gd name="connsiteX5-11" fmla="*/ 769166 w 1324961"/>
              <a:gd name="connsiteY5-12" fmla="*/ 1468980 h 1468980"/>
              <a:gd name="connsiteX6-13" fmla="*/ 0 w 1324961"/>
              <a:gd name="connsiteY6-14" fmla="*/ 1468980 h 1468980"/>
              <a:gd name="connsiteX7-15" fmla="*/ 555795 w 1324961"/>
              <a:gd name="connsiteY7-16" fmla="*/ 734490 h 1468980"/>
              <a:gd name="connsiteX8-17" fmla="*/ 0 w 1324961"/>
              <a:gd name="connsiteY8-18" fmla="*/ 0 h 1468980"/>
              <a:gd name="connsiteX0-19" fmla="*/ 0 w 1324963"/>
              <a:gd name="connsiteY0-20" fmla="*/ 0 h 1468983"/>
              <a:gd name="connsiteX1-21" fmla="*/ 769166 w 1324963"/>
              <a:gd name="connsiteY1-22" fmla="*/ 0 h 1468983"/>
              <a:gd name="connsiteX2-23" fmla="*/ 1324961 w 1324963"/>
              <a:gd name="connsiteY2-24" fmla="*/ 2 h 1468983"/>
              <a:gd name="connsiteX3-25" fmla="*/ 1324961 w 1324963"/>
              <a:gd name="connsiteY3-26" fmla="*/ 734490 h 1468983"/>
              <a:gd name="connsiteX4-27" fmla="*/ 769166 w 1324963"/>
              <a:gd name="connsiteY4-28" fmla="*/ 1468980 h 1468983"/>
              <a:gd name="connsiteX5-29" fmla="*/ 1324963 w 1324963"/>
              <a:gd name="connsiteY5-30" fmla="*/ 1468983 h 1468983"/>
              <a:gd name="connsiteX6-31" fmla="*/ 0 w 1324963"/>
              <a:gd name="connsiteY6-32" fmla="*/ 1468980 h 1468983"/>
              <a:gd name="connsiteX7-33" fmla="*/ 555795 w 1324963"/>
              <a:gd name="connsiteY7-34" fmla="*/ 734490 h 1468983"/>
              <a:gd name="connsiteX8-35" fmla="*/ 0 w 1324963"/>
              <a:gd name="connsiteY8-36" fmla="*/ 0 h 1468983"/>
              <a:gd name="connsiteX0-37" fmla="*/ 0 w 1324964"/>
              <a:gd name="connsiteY0-38" fmla="*/ 0 h 1468983"/>
              <a:gd name="connsiteX1-39" fmla="*/ 769166 w 1324964"/>
              <a:gd name="connsiteY1-40" fmla="*/ 0 h 1468983"/>
              <a:gd name="connsiteX2-41" fmla="*/ 1324961 w 1324964"/>
              <a:gd name="connsiteY2-42" fmla="*/ 2 h 1468983"/>
              <a:gd name="connsiteX3-43" fmla="*/ 1324961 w 1324964"/>
              <a:gd name="connsiteY3-44" fmla="*/ 734490 h 1468983"/>
              <a:gd name="connsiteX4-45" fmla="*/ 1324964 w 1324964"/>
              <a:gd name="connsiteY4-46" fmla="*/ 1324961 h 1468983"/>
              <a:gd name="connsiteX5-47" fmla="*/ 1324963 w 1324964"/>
              <a:gd name="connsiteY5-48" fmla="*/ 1468983 h 1468983"/>
              <a:gd name="connsiteX6-49" fmla="*/ 0 w 1324964"/>
              <a:gd name="connsiteY6-50" fmla="*/ 1468980 h 1468983"/>
              <a:gd name="connsiteX7-51" fmla="*/ 555795 w 1324964"/>
              <a:gd name="connsiteY7-52" fmla="*/ 734490 h 1468983"/>
              <a:gd name="connsiteX8-53" fmla="*/ 0 w 1324964"/>
              <a:gd name="connsiteY8-54" fmla="*/ 0 h 1468983"/>
              <a:gd name="connsiteX0-55" fmla="*/ 0 w 1324964"/>
              <a:gd name="connsiteY0-56" fmla="*/ 0 h 1468983"/>
              <a:gd name="connsiteX1-57" fmla="*/ 769166 w 1324964"/>
              <a:gd name="connsiteY1-58" fmla="*/ 0 h 1468983"/>
              <a:gd name="connsiteX2-59" fmla="*/ 1324961 w 1324964"/>
              <a:gd name="connsiteY2-60" fmla="*/ 2 h 1468983"/>
              <a:gd name="connsiteX3-61" fmla="*/ 1324961 w 1324964"/>
              <a:gd name="connsiteY3-62" fmla="*/ 734490 h 1468983"/>
              <a:gd name="connsiteX4-63" fmla="*/ 1324964 w 1324964"/>
              <a:gd name="connsiteY4-64" fmla="*/ 1324961 h 1468983"/>
              <a:gd name="connsiteX5-65" fmla="*/ 1324963 w 1324964"/>
              <a:gd name="connsiteY5-66" fmla="*/ 1468983 h 1468983"/>
              <a:gd name="connsiteX6-67" fmla="*/ 0 w 1324964"/>
              <a:gd name="connsiteY6-68" fmla="*/ 1468980 h 1468983"/>
              <a:gd name="connsiteX7-69" fmla="*/ 403253 w 1324964"/>
              <a:gd name="connsiteY7-70" fmla="*/ 734492 h 1468983"/>
              <a:gd name="connsiteX8-71" fmla="*/ 0 w 1324964"/>
              <a:gd name="connsiteY8-72" fmla="*/ 0 h 146898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324964" h="1468983">
                <a:moveTo>
                  <a:pt x="0" y="0"/>
                </a:moveTo>
                <a:lnTo>
                  <a:pt x="769166" y="0"/>
                </a:lnTo>
                <a:lnTo>
                  <a:pt x="1324961" y="2"/>
                </a:lnTo>
                <a:lnTo>
                  <a:pt x="1324961" y="734490"/>
                </a:lnTo>
                <a:cubicBezTo>
                  <a:pt x="1324962" y="931314"/>
                  <a:pt x="1324963" y="1128137"/>
                  <a:pt x="1324964" y="1324961"/>
                </a:cubicBezTo>
                <a:cubicBezTo>
                  <a:pt x="1324964" y="1372968"/>
                  <a:pt x="1324963" y="1420976"/>
                  <a:pt x="1324963" y="1468983"/>
                </a:cubicBezTo>
                <a:lnTo>
                  <a:pt x="0" y="1468980"/>
                </a:lnTo>
                <a:lnTo>
                  <a:pt x="403253" y="734492"/>
                </a:lnTo>
                <a:lnTo>
                  <a:pt x="0" y="0"/>
                </a:lnTo>
                <a:close/>
              </a:path>
            </a:pathLst>
          </a:cu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7" name="Freeform 9"/>
          <p:cNvSpPr/>
          <p:nvPr/>
        </p:nvSpPr>
        <p:spPr>
          <a:xfrm rot="16200000">
            <a:off x="8779756" y="2066611"/>
            <a:ext cx="1752319" cy="1585433"/>
          </a:xfrm>
          <a:custGeom>
            <a:avLst/>
            <a:gdLst>
              <a:gd name="connsiteX0" fmla="*/ 0 w 1324961"/>
              <a:gd name="connsiteY0" fmla="*/ 0 h 1468980"/>
              <a:gd name="connsiteX1" fmla="*/ 769166 w 1324961"/>
              <a:gd name="connsiteY1" fmla="*/ 0 h 1468980"/>
              <a:gd name="connsiteX2" fmla="*/ 769166 w 1324961"/>
              <a:gd name="connsiteY2" fmla="*/ 0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1" fmla="*/ 0 w 1324961"/>
              <a:gd name="connsiteY0-2" fmla="*/ 0 h 1468980"/>
              <a:gd name="connsiteX1-3" fmla="*/ 769166 w 1324961"/>
              <a:gd name="connsiteY1-4" fmla="*/ 0 h 1468980"/>
              <a:gd name="connsiteX2-5" fmla="*/ 1324961 w 1324961"/>
              <a:gd name="connsiteY2-6" fmla="*/ 2 h 1468980"/>
              <a:gd name="connsiteX3-7" fmla="*/ 1324961 w 1324961"/>
              <a:gd name="connsiteY3-8" fmla="*/ 734490 h 1468980"/>
              <a:gd name="connsiteX4-9" fmla="*/ 769166 w 1324961"/>
              <a:gd name="connsiteY4-10" fmla="*/ 1468980 h 1468980"/>
              <a:gd name="connsiteX5-11" fmla="*/ 769166 w 1324961"/>
              <a:gd name="connsiteY5-12" fmla="*/ 1468980 h 1468980"/>
              <a:gd name="connsiteX6-13" fmla="*/ 0 w 1324961"/>
              <a:gd name="connsiteY6-14" fmla="*/ 1468980 h 1468980"/>
              <a:gd name="connsiteX7-15" fmla="*/ 555795 w 1324961"/>
              <a:gd name="connsiteY7-16" fmla="*/ 734490 h 1468980"/>
              <a:gd name="connsiteX8-17" fmla="*/ 0 w 1324961"/>
              <a:gd name="connsiteY8-18" fmla="*/ 0 h 1468980"/>
              <a:gd name="connsiteX0-19" fmla="*/ 0 w 1324963"/>
              <a:gd name="connsiteY0-20" fmla="*/ 0 h 1468983"/>
              <a:gd name="connsiteX1-21" fmla="*/ 769166 w 1324963"/>
              <a:gd name="connsiteY1-22" fmla="*/ 0 h 1468983"/>
              <a:gd name="connsiteX2-23" fmla="*/ 1324961 w 1324963"/>
              <a:gd name="connsiteY2-24" fmla="*/ 2 h 1468983"/>
              <a:gd name="connsiteX3-25" fmla="*/ 1324961 w 1324963"/>
              <a:gd name="connsiteY3-26" fmla="*/ 734490 h 1468983"/>
              <a:gd name="connsiteX4-27" fmla="*/ 769166 w 1324963"/>
              <a:gd name="connsiteY4-28" fmla="*/ 1468980 h 1468983"/>
              <a:gd name="connsiteX5-29" fmla="*/ 1324963 w 1324963"/>
              <a:gd name="connsiteY5-30" fmla="*/ 1468983 h 1468983"/>
              <a:gd name="connsiteX6-31" fmla="*/ 0 w 1324963"/>
              <a:gd name="connsiteY6-32" fmla="*/ 1468980 h 1468983"/>
              <a:gd name="connsiteX7-33" fmla="*/ 555795 w 1324963"/>
              <a:gd name="connsiteY7-34" fmla="*/ 734490 h 1468983"/>
              <a:gd name="connsiteX8-35" fmla="*/ 0 w 1324963"/>
              <a:gd name="connsiteY8-36" fmla="*/ 0 h 1468983"/>
              <a:gd name="connsiteX0-37" fmla="*/ 0 w 1324964"/>
              <a:gd name="connsiteY0-38" fmla="*/ 0 h 1468983"/>
              <a:gd name="connsiteX1-39" fmla="*/ 769166 w 1324964"/>
              <a:gd name="connsiteY1-40" fmla="*/ 0 h 1468983"/>
              <a:gd name="connsiteX2-41" fmla="*/ 1324961 w 1324964"/>
              <a:gd name="connsiteY2-42" fmla="*/ 2 h 1468983"/>
              <a:gd name="connsiteX3-43" fmla="*/ 1324961 w 1324964"/>
              <a:gd name="connsiteY3-44" fmla="*/ 734490 h 1468983"/>
              <a:gd name="connsiteX4-45" fmla="*/ 1324964 w 1324964"/>
              <a:gd name="connsiteY4-46" fmla="*/ 1324961 h 1468983"/>
              <a:gd name="connsiteX5-47" fmla="*/ 1324963 w 1324964"/>
              <a:gd name="connsiteY5-48" fmla="*/ 1468983 h 1468983"/>
              <a:gd name="connsiteX6-49" fmla="*/ 0 w 1324964"/>
              <a:gd name="connsiteY6-50" fmla="*/ 1468980 h 1468983"/>
              <a:gd name="connsiteX7-51" fmla="*/ 555795 w 1324964"/>
              <a:gd name="connsiteY7-52" fmla="*/ 734490 h 1468983"/>
              <a:gd name="connsiteX8-53" fmla="*/ 0 w 1324964"/>
              <a:gd name="connsiteY8-54" fmla="*/ 0 h 1468983"/>
              <a:gd name="connsiteX0-55" fmla="*/ 0 w 1324964"/>
              <a:gd name="connsiteY0-56" fmla="*/ 0 h 1468983"/>
              <a:gd name="connsiteX1-57" fmla="*/ 769166 w 1324964"/>
              <a:gd name="connsiteY1-58" fmla="*/ 0 h 1468983"/>
              <a:gd name="connsiteX2-59" fmla="*/ 1324961 w 1324964"/>
              <a:gd name="connsiteY2-60" fmla="*/ 2 h 1468983"/>
              <a:gd name="connsiteX3-61" fmla="*/ 1324961 w 1324964"/>
              <a:gd name="connsiteY3-62" fmla="*/ 734490 h 1468983"/>
              <a:gd name="connsiteX4-63" fmla="*/ 1324964 w 1324964"/>
              <a:gd name="connsiteY4-64" fmla="*/ 1324961 h 1468983"/>
              <a:gd name="connsiteX5-65" fmla="*/ 1324963 w 1324964"/>
              <a:gd name="connsiteY5-66" fmla="*/ 1468983 h 1468983"/>
              <a:gd name="connsiteX6-67" fmla="*/ 0 w 1324964"/>
              <a:gd name="connsiteY6-68" fmla="*/ 1468980 h 1468983"/>
              <a:gd name="connsiteX7-69" fmla="*/ 403253 w 1324964"/>
              <a:gd name="connsiteY7-70" fmla="*/ 734492 h 1468983"/>
              <a:gd name="connsiteX8-71" fmla="*/ 0 w 1324964"/>
              <a:gd name="connsiteY8-72" fmla="*/ 0 h 146898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324964" h="1468983">
                <a:moveTo>
                  <a:pt x="0" y="0"/>
                </a:moveTo>
                <a:lnTo>
                  <a:pt x="769166" y="0"/>
                </a:lnTo>
                <a:lnTo>
                  <a:pt x="1324961" y="2"/>
                </a:lnTo>
                <a:lnTo>
                  <a:pt x="1324961" y="734490"/>
                </a:lnTo>
                <a:cubicBezTo>
                  <a:pt x="1324962" y="931314"/>
                  <a:pt x="1324963" y="1128137"/>
                  <a:pt x="1324964" y="1324961"/>
                </a:cubicBezTo>
                <a:cubicBezTo>
                  <a:pt x="1324964" y="1372968"/>
                  <a:pt x="1324963" y="1420976"/>
                  <a:pt x="1324963" y="1468983"/>
                </a:cubicBezTo>
                <a:lnTo>
                  <a:pt x="0" y="1468980"/>
                </a:lnTo>
                <a:lnTo>
                  <a:pt x="403253" y="734492"/>
                </a:lnTo>
                <a:lnTo>
                  <a:pt x="0"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8" name="Freeform 18"/>
          <p:cNvSpPr/>
          <p:nvPr/>
        </p:nvSpPr>
        <p:spPr bwMode="auto">
          <a:xfrm>
            <a:off x="9387843" y="2397504"/>
            <a:ext cx="549534" cy="549533"/>
          </a:xfrm>
          <a:custGeom>
            <a:avLst/>
            <a:gdLst>
              <a:gd name="T0" fmla="*/ 266 w 360"/>
              <a:gd name="T1" fmla="*/ 360 h 360"/>
              <a:gd name="T2" fmla="*/ 294 w 360"/>
              <a:gd name="T3" fmla="*/ 331 h 360"/>
              <a:gd name="T4" fmla="*/ 245 w 360"/>
              <a:gd name="T5" fmla="*/ 155 h 360"/>
              <a:gd name="T6" fmla="*/ 318 w 360"/>
              <a:gd name="T7" fmla="*/ 82 h 360"/>
              <a:gd name="T8" fmla="*/ 340 w 360"/>
              <a:gd name="T9" fmla="*/ 19 h 360"/>
              <a:gd name="T10" fmla="*/ 278 w 360"/>
              <a:gd name="T11" fmla="*/ 42 h 360"/>
              <a:gd name="T12" fmla="*/ 205 w 360"/>
              <a:gd name="T13" fmla="*/ 115 h 360"/>
              <a:gd name="T14" fmla="*/ 28 w 360"/>
              <a:gd name="T15" fmla="*/ 65 h 360"/>
              <a:gd name="T16" fmla="*/ 0 w 360"/>
              <a:gd name="T17" fmla="*/ 94 h 360"/>
              <a:gd name="T18" fmla="*/ 148 w 360"/>
              <a:gd name="T19" fmla="*/ 172 h 360"/>
              <a:gd name="T20" fmla="*/ 98 w 360"/>
              <a:gd name="T21" fmla="*/ 222 h 360"/>
              <a:gd name="T22" fmla="*/ 38 w 360"/>
              <a:gd name="T23" fmla="*/ 226 h 360"/>
              <a:gd name="T24" fmla="*/ 9 w 360"/>
              <a:gd name="T25" fmla="*/ 254 h 360"/>
              <a:gd name="T26" fmla="*/ 80 w 360"/>
              <a:gd name="T27" fmla="*/ 280 h 360"/>
              <a:gd name="T28" fmla="*/ 105 w 360"/>
              <a:gd name="T29" fmla="*/ 350 h 360"/>
              <a:gd name="T30" fmla="*/ 134 w 360"/>
              <a:gd name="T31" fmla="*/ 322 h 360"/>
              <a:gd name="T32" fmla="*/ 137 w 360"/>
              <a:gd name="T33" fmla="*/ 262 h 360"/>
              <a:gd name="T34" fmla="*/ 188 w 360"/>
              <a:gd name="T35" fmla="*/ 211 h 360"/>
              <a:gd name="T36" fmla="*/ 266 w 360"/>
              <a:gd name="T37" fmla="*/ 36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60" h="360">
                <a:moveTo>
                  <a:pt x="266" y="360"/>
                </a:moveTo>
                <a:cubicBezTo>
                  <a:pt x="294" y="331"/>
                  <a:pt x="294" y="331"/>
                  <a:pt x="294" y="331"/>
                </a:cubicBezTo>
                <a:cubicBezTo>
                  <a:pt x="245" y="155"/>
                  <a:pt x="245" y="155"/>
                  <a:pt x="245" y="155"/>
                </a:cubicBezTo>
                <a:cubicBezTo>
                  <a:pt x="318" y="82"/>
                  <a:pt x="318" y="82"/>
                  <a:pt x="318" y="82"/>
                </a:cubicBezTo>
                <a:cubicBezTo>
                  <a:pt x="318" y="82"/>
                  <a:pt x="360" y="39"/>
                  <a:pt x="340" y="19"/>
                </a:cubicBezTo>
                <a:cubicBezTo>
                  <a:pt x="320" y="0"/>
                  <a:pt x="278" y="42"/>
                  <a:pt x="278" y="42"/>
                </a:cubicBezTo>
                <a:cubicBezTo>
                  <a:pt x="205" y="115"/>
                  <a:pt x="205" y="115"/>
                  <a:pt x="205" y="115"/>
                </a:cubicBezTo>
                <a:cubicBezTo>
                  <a:pt x="28" y="65"/>
                  <a:pt x="28" y="65"/>
                  <a:pt x="28" y="65"/>
                </a:cubicBezTo>
                <a:cubicBezTo>
                  <a:pt x="0" y="94"/>
                  <a:pt x="0" y="94"/>
                  <a:pt x="0" y="94"/>
                </a:cubicBezTo>
                <a:cubicBezTo>
                  <a:pt x="148" y="172"/>
                  <a:pt x="148" y="172"/>
                  <a:pt x="148" y="172"/>
                </a:cubicBezTo>
                <a:cubicBezTo>
                  <a:pt x="98" y="222"/>
                  <a:pt x="98" y="222"/>
                  <a:pt x="98" y="222"/>
                </a:cubicBezTo>
                <a:cubicBezTo>
                  <a:pt x="38" y="226"/>
                  <a:pt x="38" y="226"/>
                  <a:pt x="38" y="226"/>
                </a:cubicBezTo>
                <a:cubicBezTo>
                  <a:pt x="9" y="254"/>
                  <a:pt x="9" y="254"/>
                  <a:pt x="9" y="254"/>
                </a:cubicBezTo>
                <a:cubicBezTo>
                  <a:pt x="80" y="280"/>
                  <a:pt x="80" y="280"/>
                  <a:pt x="80" y="280"/>
                </a:cubicBezTo>
                <a:cubicBezTo>
                  <a:pt x="105" y="350"/>
                  <a:pt x="105" y="350"/>
                  <a:pt x="105" y="350"/>
                </a:cubicBezTo>
                <a:cubicBezTo>
                  <a:pt x="134" y="322"/>
                  <a:pt x="134" y="322"/>
                  <a:pt x="134" y="322"/>
                </a:cubicBezTo>
                <a:cubicBezTo>
                  <a:pt x="137" y="262"/>
                  <a:pt x="137" y="262"/>
                  <a:pt x="137" y="262"/>
                </a:cubicBezTo>
                <a:cubicBezTo>
                  <a:pt x="188" y="211"/>
                  <a:pt x="188" y="211"/>
                  <a:pt x="188" y="211"/>
                </a:cubicBezTo>
                <a:lnTo>
                  <a:pt x="266" y="360"/>
                </a:lnTo>
                <a:close/>
              </a:path>
            </a:pathLst>
          </a:custGeom>
          <a:solidFill>
            <a:schemeClr val="bg1"/>
          </a:solidFill>
          <a:ln>
            <a:noFill/>
          </a:ln>
        </p:spPr>
        <p:txBody>
          <a:bodyPr vert="horz" wrap="square" lIns="91440" tIns="45720" rIns="91440" bIns="45720" numCol="1" anchor="t" anchorCtr="0" compatLnSpc="1"/>
          <a:lstStyle/>
          <a:p>
            <a:endParaRPr lang="en-US" dirty="0"/>
          </a:p>
        </p:txBody>
      </p:sp>
      <p:grpSp>
        <p:nvGrpSpPr>
          <p:cNvPr id="79" name="组合 78"/>
          <p:cNvGrpSpPr/>
          <p:nvPr/>
        </p:nvGrpSpPr>
        <p:grpSpPr>
          <a:xfrm>
            <a:off x="1419037" y="4323037"/>
            <a:ext cx="2211672" cy="1220554"/>
            <a:chOff x="2029589" y="2405337"/>
            <a:chExt cx="2211672" cy="1220554"/>
          </a:xfrm>
        </p:grpSpPr>
        <p:sp>
          <p:nvSpPr>
            <p:cNvPr id="80" name="矩形 79"/>
            <p:cNvSpPr/>
            <p:nvPr/>
          </p:nvSpPr>
          <p:spPr>
            <a:xfrm>
              <a:off x="2029589" y="2757961"/>
              <a:ext cx="2211672" cy="867930"/>
            </a:xfrm>
            <a:prstGeom prst="rect">
              <a:avLst/>
            </a:prstGeom>
          </p:spPr>
          <p:txBody>
            <a:bodyPr wrap="square">
              <a:spAutoFit/>
            </a:bodyPr>
            <a:lstStyle/>
            <a:p>
              <a:pPr marL="0" marR="0" lvl="0" indent="0" algn="ctr" defTabSz="914400" rtl="0" eaLnBrk="1" fontAlgn="auto" latinLnBrk="0" hangingPunct="1">
                <a:lnSpc>
                  <a:spcPct val="12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lumMod val="50000"/>
                      <a:lumOff val="50000"/>
                    </a:prstClr>
                  </a:solidFill>
                  <a:effectLst/>
                  <a:uLnTx/>
                  <a:uFillTx/>
                  <a:latin typeface="Calibri" panose="020F0502020204030204"/>
                  <a:ea typeface="微软雅黑" panose="020B0503020204020204" pitchFamily="34" charset="-122"/>
                  <a:cs typeface="+mn-cs"/>
                </a:rPr>
                <a:t>用户可以在投影仪或者计算机上进行演示也可以将演示文稿打印</a:t>
              </a:r>
              <a:endParaRPr kumimoji="0" lang="zh-CN" altLang="en-US" sz="1400" b="0" i="0" u="none" strike="noStrike" kern="1200" cap="none" spc="0" normalizeH="0" baseline="0" noProof="0" dirty="0">
                <a:ln>
                  <a:noFill/>
                </a:ln>
                <a:solidFill>
                  <a:prstClr val="black">
                    <a:lumMod val="50000"/>
                    <a:lumOff val="50000"/>
                  </a:prstClr>
                </a:solidFill>
                <a:effectLst/>
                <a:uLnTx/>
                <a:uFillTx/>
                <a:latin typeface="Calibri" panose="020F0502020204030204"/>
                <a:ea typeface="微软雅黑" panose="020B0503020204020204" pitchFamily="34" charset="-122"/>
                <a:cs typeface="+mn-cs"/>
              </a:endParaRPr>
            </a:p>
          </p:txBody>
        </p:sp>
        <p:sp>
          <p:nvSpPr>
            <p:cNvPr id="81" name="矩形 80"/>
            <p:cNvSpPr/>
            <p:nvPr/>
          </p:nvSpPr>
          <p:spPr>
            <a:xfrm>
              <a:off x="2222224" y="2405337"/>
              <a:ext cx="1826400" cy="366895"/>
            </a:xfrm>
            <a:prstGeom prst="rect">
              <a:avLst/>
            </a:prstGeom>
          </p:spPr>
          <p:txBody>
            <a:bodyPr wrap="square">
              <a:spAutoFit/>
            </a:bodyPr>
            <a:lstStyle/>
            <a:p>
              <a:pPr marL="0" marR="0" lvl="0" indent="0" algn="ctr" defTabSz="914400" rtl="0" eaLnBrk="1" fontAlgn="auto" latinLnBrk="0" hangingPunct="1">
                <a:lnSpc>
                  <a:spcPct val="120000"/>
                </a:lnSpc>
                <a:spcBef>
                  <a:spcPts val="0"/>
                </a:spcBef>
                <a:spcAft>
                  <a:spcPts val="0"/>
                </a:spcAft>
                <a:buClrTx/>
                <a:buSzTx/>
                <a:buFontTx/>
                <a:buNone/>
                <a:defRPr/>
              </a:pPr>
              <a:r>
                <a:rPr kumimoji="0" lang="zh-CN" altLang="en-US" sz="1600" b="1" i="0" u="none" strike="noStrike" kern="1200" cap="none" spc="0" normalizeH="0" baseline="0" noProof="0" dirty="0">
                  <a:ln>
                    <a:noFill/>
                  </a:ln>
                  <a:solidFill>
                    <a:schemeClr val="accent6"/>
                  </a:solidFill>
                  <a:effectLst/>
                  <a:uLnTx/>
                  <a:uFillTx/>
                  <a:latin typeface="Calibri" panose="020F0502020204030204"/>
                  <a:ea typeface="微软雅黑" panose="020B0503020204020204" pitchFamily="34" charset="-122"/>
                  <a:cs typeface="+mn-cs"/>
                </a:rPr>
                <a:t>标题文字添加</a:t>
              </a:r>
              <a:endParaRPr kumimoji="0" lang="zh-CN" altLang="en-US" sz="1600" b="1" i="0" u="none" strike="noStrike" kern="1200" cap="none" spc="0" normalizeH="0" baseline="0" noProof="0" dirty="0">
                <a:ln>
                  <a:noFill/>
                </a:ln>
                <a:solidFill>
                  <a:schemeClr val="accent6"/>
                </a:solidFill>
                <a:effectLst/>
                <a:uLnTx/>
                <a:uFillTx/>
                <a:latin typeface="Calibri" panose="020F0502020204030204"/>
                <a:ea typeface="微软雅黑" panose="020B0503020204020204" pitchFamily="34" charset="-122"/>
                <a:cs typeface="+mn-cs"/>
              </a:endParaRPr>
            </a:p>
          </p:txBody>
        </p:sp>
      </p:grpSp>
      <p:grpSp>
        <p:nvGrpSpPr>
          <p:cNvPr id="82" name="组合 81"/>
          <p:cNvGrpSpPr/>
          <p:nvPr/>
        </p:nvGrpSpPr>
        <p:grpSpPr>
          <a:xfrm>
            <a:off x="3797088" y="4323037"/>
            <a:ext cx="2211672" cy="1220554"/>
            <a:chOff x="2029589" y="2405337"/>
            <a:chExt cx="2211672" cy="1220554"/>
          </a:xfrm>
        </p:grpSpPr>
        <p:sp>
          <p:nvSpPr>
            <p:cNvPr id="83" name="矩形 82"/>
            <p:cNvSpPr/>
            <p:nvPr/>
          </p:nvSpPr>
          <p:spPr>
            <a:xfrm>
              <a:off x="2029589" y="2757961"/>
              <a:ext cx="2211672" cy="867930"/>
            </a:xfrm>
            <a:prstGeom prst="rect">
              <a:avLst/>
            </a:prstGeom>
          </p:spPr>
          <p:txBody>
            <a:bodyPr wrap="square">
              <a:spAutoFit/>
            </a:bodyPr>
            <a:lstStyle/>
            <a:p>
              <a:pPr marL="0" marR="0" lvl="0" indent="0" algn="ctr" defTabSz="914400" rtl="0" eaLnBrk="1" fontAlgn="auto" latinLnBrk="0" hangingPunct="1">
                <a:lnSpc>
                  <a:spcPct val="12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lumMod val="50000"/>
                      <a:lumOff val="50000"/>
                    </a:prstClr>
                  </a:solidFill>
                  <a:effectLst/>
                  <a:uLnTx/>
                  <a:uFillTx/>
                  <a:latin typeface="Calibri" panose="020F0502020204030204"/>
                  <a:ea typeface="微软雅黑" panose="020B0503020204020204" pitchFamily="34" charset="-122"/>
                  <a:cs typeface="+mn-cs"/>
                </a:rPr>
                <a:t>用户可以在投影仪或者计算机上进行演示也可以将演示文稿打印</a:t>
              </a:r>
              <a:endParaRPr kumimoji="0" lang="zh-CN" altLang="en-US" sz="1400" b="0" i="0" u="none" strike="noStrike" kern="1200" cap="none" spc="0" normalizeH="0" baseline="0" noProof="0" dirty="0">
                <a:ln>
                  <a:noFill/>
                </a:ln>
                <a:solidFill>
                  <a:prstClr val="black">
                    <a:lumMod val="50000"/>
                    <a:lumOff val="50000"/>
                  </a:prstClr>
                </a:solidFill>
                <a:effectLst/>
                <a:uLnTx/>
                <a:uFillTx/>
                <a:latin typeface="Calibri" panose="020F0502020204030204"/>
                <a:ea typeface="微软雅黑" panose="020B0503020204020204" pitchFamily="34" charset="-122"/>
                <a:cs typeface="+mn-cs"/>
              </a:endParaRPr>
            </a:p>
          </p:txBody>
        </p:sp>
        <p:sp>
          <p:nvSpPr>
            <p:cNvPr id="84" name="矩形 83"/>
            <p:cNvSpPr/>
            <p:nvPr/>
          </p:nvSpPr>
          <p:spPr>
            <a:xfrm>
              <a:off x="2222224" y="2405337"/>
              <a:ext cx="1826400" cy="366895"/>
            </a:xfrm>
            <a:prstGeom prst="rect">
              <a:avLst/>
            </a:prstGeom>
          </p:spPr>
          <p:txBody>
            <a:bodyPr wrap="square">
              <a:spAutoFit/>
            </a:bodyPr>
            <a:lstStyle/>
            <a:p>
              <a:pPr marL="0" marR="0" lvl="0" indent="0" algn="ctr" defTabSz="914400" rtl="0" eaLnBrk="1" fontAlgn="auto" latinLnBrk="0" hangingPunct="1">
                <a:lnSpc>
                  <a:spcPct val="120000"/>
                </a:lnSpc>
                <a:spcBef>
                  <a:spcPts val="0"/>
                </a:spcBef>
                <a:spcAft>
                  <a:spcPts val="0"/>
                </a:spcAft>
                <a:buClrTx/>
                <a:buSzTx/>
                <a:buFontTx/>
                <a:buNone/>
                <a:defRPr/>
              </a:pPr>
              <a:r>
                <a:rPr kumimoji="0" lang="zh-CN" altLang="en-US" sz="1600" b="1" i="0" u="none" strike="noStrike" kern="1200" cap="none" spc="0" normalizeH="0" baseline="0" noProof="0" dirty="0">
                  <a:ln>
                    <a:noFill/>
                  </a:ln>
                  <a:solidFill>
                    <a:schemeClr val="accent6"/>
                  </a:solidFill>
                  <a:effectLst/>
                  <a:uLnTx/>
                  <a:uFillTx/>
                  <a:latin typeface="Calibri" panose="020F0502020204030204"/>
                  <a:ea typeface="微软雅黑" panose="020B0503020204020204" pitchFamily="34" charset="-122"/>
                  <a:cs typeface="+mn-cs"/>
                </a:rPr>
                <a:t>标题文字添加</a:t>
              </a:r>
              <a:endParaRPr kumimoji="0" lang="zh-CN" altLang="en-US" sz="1600" b="1" i="0" u="none" strike="noStrike" kern="1200" cap="none" spc="0" normalizeH="0" baseline="0" noProof="0" dirty="0">
                <a:ln>
                  <a:noFill/>
                </a:ln>
                <a:solidFill>
                  <a:schemeClr val="accent6"/>
                </a:solidFill>
                <a:effectLst/>
                <a:uLnTx/>
                <a:uFillTx/>
                <a:latin typeface="Calibri" panose="020F0502020204030204"/>
                <a:ea typeface="微软雅黑" panose="020B0503020204020204" pitchFamily="34" charset="-122"/>
                <a:cs typeface="+mn-cs"/>
              </a:endParaRPr>
            </a:p>
          </p:txBody>
        </p:sp>
      </p:grpSp>
      <p:grpSp>
        <p:nvGrpSpPr>
          <p:cNvPr id="85" name="组合 84"/>
          <p:cNvGrpSpPr/>
          <p:nvPr/>
        </p:nvGrpSpPr>
        <p:grpSpPr>
          <a:xfrm>
            <a:off x="6175139" y="4323037"/>
            <a:ext cx="2211672" cy="1220554"/>
            <a:chOff x="2029589" y="2405337"/>
            <a:chExt cx="2211672" cy="1220554"/>
          </a:xfrm>
        </p:grpSpPr>
        <p:sp>
          <p:nvSpPr>
            <p:cNvPr id="86" name="矩形 85"/>
            <p:cNvSpPr/>
            <p:nvPr/>
          </p:nvSpPr>
          <p:spPr>
            <a:xfrm>
              <a:off x="2029589" y="2757961"/>
              <a:ext cx="2211672" cy="867930"/>
            </a:xfrm>
            <a:prstGeom prst="rect">
              <a:avLst/>
            </a:prstGeom>
          </p:spPr>
          <p:txBody>
            <a:bodyPr wrap="square">
              <a:spAutoFit/>
            </a:bodyPr>
            <a:lstStyle/>
            <a:p>
              <a:pPr marL="0" marR="0" lvl="0" indent="0" algn="ctr" defTabSz="914400" rtl="0" eaLnBrk="1" fontAlgn="auto" latinLnBrk="0" hangingPunct="1">
                <a:lnSpc>
                  <a:spcPct val="12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lumMod val="50000"/>
                      <a:lumOff val="50000"/>
                    </a:prstClr>
                  </a:solidFill>
                  <a:effectLst/>
                  <a:uLnTx/>
                  <a:uFillTx/>
                  <a:latin typeface="Calibri" panose="020F0502020204030204"/>
                  <a:ea typeface="微软雅黑" panose="020B0503020204020204" pitchFamily="34" charset="-122"/>
                  <a:cs typeface="+mn-cs"/>
                </a:rPr>
                <a:t>用户可以在投影仪或者计算机上进行演示也可以将演示文稿打印</a:t>
              </a:r>
              <a:endParaRPr kumimoji="0" lang="zh-CN" altLang="en-US" sz="1400" b="0" i="0" u="none" strike="noStrike" kern="1200" cap="none" spc="0" normalizeH="0" baseline="0" noProof="0" dirty="0">
                <a:ln>
                  <a:noFill/>
                </a:ln>
                <a:solidFill>
                  <a:prstClr val="black">
                    <a:lumMod val="50000"/>
                    <a:lumOff val="50000"/>
                  </a:prstClr>
                </a:solidFill>
                <a:effectLst/>
                <a:uLnTx/>
                <a:uFillTx/>
                <a:latin typeface="Calibri" panose="020F0502020204030204"/>
                <a:ea typeface="微软雅黑" panose="020B0503020204020204" pitchFamily="34" charset="-122"/>
                <a:cs typeface="+mn-cs"/>
              </a:endParaRPr>
            </a:p>
          </p:txBody>
        </p:sp>
        <p:sp>
          <p:nvSpPr>
            <p:cNvPr id="87" name="矩形 86"/>
            <p:cNvSpPr/>
            <p:nvPr/>
          </p:nvSpPr>
          <p:spPr>
            <a:xfrm>
              <a:off x="2222224" y="2405337"/>
              <a:ext cx="1826400" cy="366895"/>
            </a:xfrm>
            <a:prstGeom prst="rect">
              <a:avLst/>
            </a:prstGeom>
          </p:spPr>
          <p:txBody>
            <a:bodyPr wrap="square">
              <a:spAutoFit/>
            </a:bodyPr>
            <a:lstStyle/>
            <a:p>
              <a:pPr marL="0" marR="0" lvl="0" indent="0" algn="ctr" defTabSz="914400" rtl="0" eaLnBrk="1" fontAlgn="auto" latinLnBrk="0" hangingPunct="1">
                <a:lnSpc>
                  <a:spcPct val="120000"/>
                </a:lnSpc>
                <a:spcBef>
                  <a:spcPts val="0"/>
                </a:spcBef>
                <a:spcAft>
                  <a:spcPts val="0"/>
                </a:spcAft>
                <a:buClrTx/>
                <a:buSzTx/>
                <a:buFontTx/>
                <a:buNone/>
                <a:defRPr/>
              </a:pPr>
              <a:r>
                <a:rPr kumimoji="0" lang="zh-CN" altLang="en-US" sz="1600" b="1" i="0" u="none" strike="noStrike" kern="1200" cap="none" spc="0" normalizeH="0" baseline="0" noProof="0" dirty="0">
                  <a:ln>
                    <a:noFill/>
                  </a:ln>
                  <a:solidFill>
                    <a:schemeClr val="accent6"/>
                  </a:solidFill>
                  <a:effectLst/>
                  <a:uLnTx/>
                  <a:uFillTx/>
                  <a:latin typeface="Calibri" panose="020F0502020204030204"/>
                  <a:ea typeface="微软雅黑" panose="020B0503020204020204" pitchFamily="34" charset="-122"/>
                  <a:cs typeface="+mn-cs"/>
                </a:rPr>
                <a:t>标题文字添加</a:t>
              </a:r>
              <a:endParaRPr kumimoji="0" lang="zh-CN" altLang="en-US" sz="1600" b="1" i="0" u="none" strike="noStrike" kern="1200" cap="none" spc="0" normalizeH="0" baseline="0" noProof="0" dirty="0">
                <a:ln>
                  <a:noFill/>
                </a:ln>
                <a:solidFill>
                  <a:schemeClr val="accent6"/>
                </a:solidFill>
                <a:effectLst/>
                <a:uLnTx/>
                <a:uFillTx/>
                <a:latin typeface="Calibri" panose="020F0502020204030204"/>
                <a:ea typeface="微软雅黑" panose="020B0503020204020204" pitchFamily="34" charset="-122"/>
                <a:cs typeface="+mn-cs"/>
              </a:endParaRPr>
            </a:p>
          </p:txBody>
        </p:sp>
      </p:grpSp>
      <p:grpSp>
        <p:nvGrpSpPr>
          <p:cNvPr id="88" name="组合 87"/>
          <p:cNvGrpSpPr/>
          <p:nvPr/>
        </p:nvGrpSpPr>
        <p:grpSpPr>
          <a:xfrm>
            <a:off x="8556774" y="4323037"/>
            <a:ext cx="2211672" cy="1220554"/>
            <a:chOff x="2029589" y="2405337"/>
            <a:chExt cx="2211672" cy="1220554"/>
          </a:xfrm>
        </p:grpSpPr>
        <p:sp>
          <p:nvSpPr>
            <p:cNvPr id="89" name="矩形 88"/>
            <p:cNvSpPr/>
            <p:nvPr/>
          </p:nvSpPr>
          <p:spPr>
            <a:xfrm>
              <a:off x="2029589" y="2757961"/>
              <a:ext cx="2211672" cy="867930"/>
            </a:xfrm>
            <a:prstGeom prst="rect">
              <a:avLst/>
            </a:prstGeom>
          </p:spPr>
          <p:txBody>
            <a:bodyPr wrap="square">
              <a:spAutoFit/>
            </a:bodyPr>
            <a:lstStyle/>
            <a:p>
              <a:pPr marL="0" marR="0" lvl="0" indent="0" algn="ctr" defTabSz="914400" rtl="0" eaLnBrk="1" fontAlgn="auto" latinLnBrk="0" hangingPunct="1">
                <a:lnSpc>
                  <a:spcPct val="12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lumMod val="50000"/>
                      <a:lumOff val="50000"/>
                    </a:prstClr>
                  </a:solidFill>
                  <a:effectLst/>
                  <a:uLnTx/>
                  <a:uFillTx/>
                  <a:latin typeface="Calibri" panose="020F0502020204030204"/>
                  <a:ea typeface="微软雅黑" panose="020B0503020204020204" pitchFamily="34" charset="-122"/>
                  <a:cs typeface="+mn-cs"/>
                </a:rPr>
                <a:t>用户可以在投影仪或者计算机上进行演示也可以将演示文稿打印</a:t>
              </a:r>
              <a:endParaRPr kumimoji="0" lang="zh-CN" altLang="en-US" sz="1400" b="0" i="0" u="none" strike="noStrike" kern="1200" cap="none" spc="0" normalizeH="0" baseline="0" noProof="0" dirty="0">
                <a:ln>
                  <a:noFill/>
                </a:ln>
                <a:solidFill>
                  <a:prstClr val="black">
                    <a:lumMod val="50000"/>
                    <a:lumOff val="50000"/>
                  </a:prstClr>
                </a:solidFill>
                <a:effectLst/>
                <a:uLnTx/>
                <a:uFillTx/>
                <a:latin typeface="Calibri" panose="020F0502020204030204"/>
                <a:ea typeface="微软雅黑" panose="020B0503020204020204" pitchFamily="34" charset="-122"/>
                <a:cs typeface="+mn-cs"/>
              </a:endParaRPr>
            </a:p>
          </p:txBody>
        </p:sp>
        <p:sp>
          <p:nvSpPr>
            <p:cNvPr id="90" name="矩形 89"/>
            <p:cNvSpPr/>
            <p:nvPr/>
          </p:nvSpPr>
          <p:spPr>
            <a:xfrm>
              <a:off x="2222224" y="2405337"/>
              <a:ext cx="1826400" cy="366895"/>
            </a:xfrm>
            <a:prstGeom prst="rect">
              <a:avLst/>
            </a:prstGeom>
          </p:spPr>
          <p:txBody>
            <a:bodyPr wrap="square">
              <a:spAutoFit/>
            </a:bodyPr>
            <a:lstStyle/>
            <a:p>
              <a:pPr marL="0" marR="0" lvl="0" indent="0" algn="ctr" defTabSz="914400" rtl="0" eaLnBrk="1" fontAlgn="auto" latinLnBrk="0" hangingPunct="1">
                <a:lnSpc>
                  <a:spcPct val="120000"/>
                </a:lnSpc>
                <a:spcBef>
                  <a:spcPts val="0"/>
                </a:spcBef>
                <a:spcAft>
                  <a:spcPts val="0"/>
                </a:spcAft>
                <a:buClrTx/>
                <a:buSzTx/>
                <a:buFontTx/>
                <a:buNone/>
                <a:defRPr/>
              </a:pPr>
              <a:r>
                <a:rPr kumimoji="0" lang="zh-CN" altLang="en-US" sz="1600" b="1" i="0" u="none" strike="noStrike" kern="1200" cap="none" spc="0" normalizeH="0" baseline="0" noProof="0" dirty="0">
                  <a:ln>
                    <a:noFill/>
                  </a:ln>
                  <a:solidFill>
                    <a:schemeClr val="accent6"/>
                  </a:solidFill>
                  <a:effectLst/>
                  <a:uLnTx/>
                  <a:uFillTx/>
                  <a:latin typeface="Calibri" panose="020F0502020204030204"/>
                  <a:ea typeface="微软雅黑" panose="020B0503020204020204" pitchFamily="34" charset="-122"/>
                  <a:cs typeface="+mn-cs"/>
                </a:rPr>
                <a:t>标题文字添加</a:t>
              </a:r>
              <a:endParaRPr kumimoji="0" lang="zh-CN" altLang="en-US" sz="1600" b="1" i="0" u="none" strike="noStrike" kern="1200" cap="none" spc="0" normalizeH="0" baseline="0" noProof="0" dirty="0">
                <a:ln>
                  <a:noFill/>
                </a:ln>
                <a:solidFill>
                  <a:schemeClr val="accent6"/>
                </a:solidFill>
                <a:effectLst/>
                <a:uLnTx/>
                <a:uFillTx/>
                <a:latin typeface="Calibri" panose="020F0502020204030204"/>
                <a:ea typeface="微软雅黑" panose="020B0503020204020204" pitchFamily="34" charset="-122"/>
                <a:cs typeface="+mn-cs"/>
              </a:endParaRPr>
            </a:p>
          </p:txBody>
        </p:sp>
      </p:grpSp>
      <p:grpSp>
        <p:nvGrpSpPr>
          <p:cNvPr id="29" name="组合 28"/>
          <p:cNvGrpSpPr/>
          <p:nvPr/>
        </p:nvGrpSpPr>
        <p:grpSpPr>
          <a:xfrm>
            <a:off x="808479" y="95307"/>
            <a:ext cx="4525833" cy="795245"/>
            <a:chOff x="584197" y="167167"/>
            <a:chExt cx="4525833" cy="795245"/>
          </a:xfrm>
        </p:grpSpPr>
        <p:sp>
          <p:nvSpPr>
            <p:cNvPr id="30" name="TextBox 9"/>
            <p:cNvSpPr txBox="1"/>
            <p:nvPr/>
          </p:nvSpPr>
          <p:spPr>
            <a:xfrm>
              <a:off x="598711" y="685413"/>
              <a:ext cx="4204063" cy="276999"/>
            </a:xfrm>
            <a:prstGeom prst="rect">
              <a:avLst/>
            </a:prstGeom>
            <a:noFill/>
          </p:spPr>
          <p:txBody>
            <a:bodyPr wrap="square">
              <a:spAutoFit/>
            </a:bodyPr>
            <a:lstStyle/>
            <a:p>
              <a:pPr algn="dist">
                <a:defRPr/>
              </a:pPr>
              <a:r>
                <a:rPr lang="en-US" altLang="ko-KR" sz="1200" dirty="0">
                  <a:solidFill>
                    <a:schemeClr val="tx1">
                      <a:lumMod val="75000"/>
                      <a:lumOff val="25000"/>
                    </a:schemeClr>
                  </a:solidFill>
                  <a:latin typeface="Arial" panose="020B0604020202020204" pitchFamily="34" charset="0"/>
                  <a:cs typeface="Arial" panose="020B0604020202020204" pitchFamily="34" charset="0"/>
                </a:rPr>
                <a:t>INSERT THE TITLE OF YOUR PRESENTATION HERE    </a:t>
              </a:r>
              <a:endParaRPr lang="en-US" altLang="ko-KR" sz="1200" dirty="0">
                <a:solidFill>
                  <a:schemeClr val="tx1">
                    <a:lumMod val="75000"/>
                    <a:lumOff val="25000"/>
                  </a:schemeClr>
                </a:solidFill>
                <a:latin typeface="Arial" panose="020B0604020202020204" pitchFamily="34" charset="0"/>
                <a:cs typeface="Arial" panose="020B0604020202020204" pitchFamily="34" charset="0"/>
              </a:endParaRPr>
            </a:p>
          </p:txBody>
        </p:sp>
        <p:sp>
          <p:nvSpPr>
            <p:cNvPr id="31" name="TextBox 1"/>
            <p:cNvSpPr txBox="1">
              <a:spLocks noChangeArrowheads="1"/>
            </p:cNvSpPr>
            <p:nvPr/>
          </p:nvSpPr>
          <p:spPr bwMode="auto">
            <a:xfrm>
              <a:off x="584197" y="167167"/>
              <a:ext cx="4525833" cy="584775"/>
            </a:xfrm>
            <a:prstGeom prst="rect">
              <a:avLst/>
            </a:prstGeom>
            <a:noFill/>
            <a:ln w="9525">
              <a:noFill/>
              <a:miter lim="800000"/>
            </a:ln>
          </p:spPr>
          <p:txBody>
            <a:bodyPr wrap="square">
              <a:spAutoFit/>
            </a:bodyPr>
            <a:lstStyle/>
            <a:p>
              <a:r>
                <a:rPr lang="zh-CN" altLang="en-US" sz="3200" b="1" dirty="0">
                  <a:solidFill>
                    <a:schemeClr val="accent6">
                      <a:lumMod val="50000"/>
                    </a:schemeClr>
                  </a:solidFill>
                  <a:latin typeface="+mj-ea"/>
                  <a:ea typeface="+mj-ea"/>
                  <a:cs typeface="Arial" panose="020B0604020202020204" pitchFamily="34" charset="0"/>
                </a:rPr>
                <a:t>单击此处添加文字标题</a:t>
              </a:r>
              <a:endParaRPr lang="en-US" altLang="ko-KR" sz="3200" b="1" dirty="0">
                <a:solidFill>
                  <a:schemeClr val="accent6">
                    <a:lumMod val="50000"/>
                  </a:schemeClr>
                </a:solidFill>
                <a:latin typeface="+mj-ea"/>
                <a:ea typeface="+mj-ea"/>
                <a:cs typeface="Arial" panose="020B0604020202020204" pitchFamily="34" charset="0"/>
              </a:endParaRPr>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67"/>
                                        </p:tgtEl>
                                        <p:attrNameLst>
                                          <p:attrName>style.visibility</p:attrName>
                                        </p:attrNameLst>
                                      </p:cBhvr>
                                      <p:to>
                                        <p:strVal val="visible"/>
                                      </p:to>
                                    </p:set>
                                    <p:anim calcmode="lin" valueType="num">
                                      <p:cBhvr>
                                        <p:cTn id="7" dur="500" fill="hold"/>
                                        <p:tgtEl>
                                          <p:spTgt spid="67"/>
                                        </p:tgtEl>
                                        <p:attrNameLst>
                                          <p:attrName>ppt_w</p:attrName>
                                        </p:attrNameLst>
                                      </p:cBhvr>
                                      <p:tavLst>
                                        <p:tav tm="0">
                                          <p:val>
                                            <p:fltVal val="0"/>
                                          </p:val>
                                        </p:tav>
                                        <p:tav tm="100000">
                                          <p:val>
                                            <p:strVal val="#ppt_w"/>
                                          </p:val>
                                        </p:tav>
                                      </p:tavLst>
                                    </p:anim>
                                    <p:anim calcmode="lin" valueType="num">
                                      <p:cBhvr>
                                        <p:cTn id="8" dur="500" fill="hold"/>
                                        <p:tgtEl>
                                          <p:spTgt spid="67"/>
                                        </p:tgtEl>
                                        <p:attrNameLst>
                                          <p:attrName>ppt_h</p:attrName>
                                        </p:attrNameLst>
                                      </p:cBhvr>
                                      <p:tavLst>
                                        <p:tav tm="0">
                                          <p:val>
                                            <p:fltVal val="0"/>
                                          </p:val>
                                        </p:tav>
                                        <p:tav tm="100000">
                                          <p:val>
                                            <p:strVal val="#ppt_h"/>
                                          </p:val>
                                        </p:tav>
                                      </p:tavLst>
                                    </p:anim>
                                    <p:animEffect transition="in" filter="fade">
                                      <p:cBhvr>
                                        <p:cTn id="9" dur="500"/>
                                        <p:tgtEl>
                                          <p:spTgt spid="67"/>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68"/>
                                        </p:tgtEl>
                                        <p:attrNameLst>
                                          <p:attrName>style.visibility</p:attrName>
                                        </p:attrNameLst>
                                      </p:cBhvr>
                                      <p:to>
                                        <p:strVal val="visible"/>
                                      </p:to>
                                    </p:set>
                                    <p:anim calcmode="lin" valueType="num">
                                      <p:cBhvr>
                                        <p:cTn id="12" dur="500" fill="hold"/>
                                        <p:tgtEl>
                                          <p:spTgt spid="68"/>
                                        </p:tgtEl>
                                        <p:attrNameLst>
                                          <p:attrName>ppt_w</p:attrName>
                                        </p:attrNameLst>
                                      </p:cBhvr>
                                      <p:tavLst>
                                        <p:tav tm="0">
                                          <p:val>
                                            <p:fltVal val="0"/>
                                          </p:val>
                                        </p:tav>
                                        <p:tav tm="100000">
                                          <p:val>
                                            <p:strVal val="#ppt_w"/>
                                          </p:val>
                                        </p:tav>
                                      </p:tavLst>
                                    </p:anim>
                                    <p:anim calcmode="lin" valueType="num">
                                      <p:cBhvr>
                                        <p:cTn id="13" dur="500" fill="hold"/>
                                        <p:tgtEl>
                                          <p:spTgt spid="68"/>
                                        </p:tgtEl>
                                        <p:attrNameLst>
                                          <p:attrName>ppt_h</p:attrName>
                                        </p:attrNameLst>
                                      </p:cBhvr>
                                      <p:tavLst>
                                        <p:tav tm="0">
                                          <p:val>
                                            <p:fltVal val="0"/>
                                          </p:val>
                                        </p:tav>
                                        <p:tav tm="100000">
                                          <p:val>
                                            <p:strVal val="#ppt_h"/>
                                          </p:val>
                                        </p:tav>
                                      </p:tavLst>
                                    </p:anim>
                                    <p:animEffect transition="in" filter="fade">
                                      <p:cBhvr>
                                        <p:cTn id="14" dur="500"/>
                                        <p:tgtEl>
                                          <p:spTgt spid="68"/>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69"/>
                                        </p:tgtEl>
                                        <p:attrNameLst>
                                          <p:attrName>style.visibility</p:attrName>
                                        </p:attrNameLst>
                                      </p:cBhvr>
                                      <p:to>
                                        <p:strVal val="visible"/>
                                      </p:to>
                                    </p:set>
                                    <p:anim calcmode="lin" valueType="num">
                                      <p:cBhvr>
                                        <p:cTn id="17" dur="500" fill="hold"/>
                                        <p:tgtEl>
                                          <p:spTgt spid="69"/>
                                        </p:tgtEl>
                                        <p:attrNameLst>
                                          <p:attrName>ppt_w</p:attrName>
                                        </p:attrNameLst>
                                      </p:cBhvr>
                                      <p:tavLst>
                                        <p:tav tm="0">
                                          <p:val>
                                            <p:fltVal val="0"/>
                                          </p:val>
                                        </p:tav>
                                        <p:tav tm="100000">
                                          <p:val>
                                            <p:strVal val="#ppt_w"/>
                                          </p:val>
                                        </p:tav>
                                      </p:tavLst>
                                    </p:anim>
                                    <p:anim calcmode="lin" valueType="num">
                                      <p:cBhvr>
                                        <p:cTn id="18" dur="500" fill="hold"/>
                                        <p:tgtEl>
                                          <p:spTgt spid="69"/>
                                        </p:tgtEl>
                                        <p:attrNameLst>
                                          <p:attrName>ppt_h</p:attrName>
                                        </p:attrNameLst>
                                      </p:cBhvr>
                                      <p:tavLst>
                                        <p:tav tm="0">
                                          <p:val>
                                            <p:fltVal val="0"/>
                                          </p:val>
                                        </p:tav>
                                        <p:tav tm="100000">
                                          <p:val>
                                            <p:strVal val="#ppt_h"/>
                                          </p:val>
                                        </p:tav>
                                      </p:tavLst>
                                    </p:anim>
                                    <p:animEffect transition="in" filter="fade">
                                      <p:cBhvr>
                                        <p:cTn id="19" dur="500"/>
                                        <p:tgtEl>
                                          <p:spTgt spid="69"/>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70"/>
                                        </p:tgtEl>
                                        <p:attrNameLst>
                                          <p:attrName>style.visibility</p:attrName>
                                        </p:attrNameLst>
                                      </p:cBhvr>
                                      <p:to>
                                        <p:strVal val="visible"/>
                                      </p:to>
                                    </p:set>
                                    <p:anim calcmode="lin" valueType="num">
                                      <p:cBhvr>
                                        <p:cTn id="22" dur="500" fill="hold"/>
                                        <p:tgtEl>
                                          <p:spTgt spid="70"/>
                                        </p:tgtEl>
                                        <p:attrNameLst>
                                          <p:attrName>ppt_w</p:attrName>
                                        </p:attrNameLst>
                                      </p:cBhvr>
                                      <p:tavLst>
                                        <p:tav tm="0">
                                          <p:val>
                                            <p:fltVal val="0"/>
                                          </p:val>
                                        </p:tav>
                                        <p:tav tm="100000">
                                          <p:val>
                                            <p:strVal val="#ppt_w"/>
                                          </p:val>
                                        </p:tav>
                                      </p:tavLst>
                                    </p:anim>
                                    <p:anim calcmode="lin" valueType="num">
                                      <p:cBhvr>
                                        <p:cTn id="23" dur="500" fill="hold"/>
                                        <p:tgtEl>
                                          <p:spTgt spid="70"/>
                                        </p:tgtEl>
                                        <p:attrNameLst>
                                          <p:attrName>ppt_h</p:attrName>
                                        </p:attrNameLst>
                                      </p:cBhvr>
                                      <p:tavLst>
                                        <p:tav tm="0">
                                          <p:val>
                                            <p:fltVal val="0"/>
                                          </p:val>
                                        </p:tav>
                                        <p:tav tm="100000">
                                          <p:val>
                                            <p:strVal val="#ppt_h"/>
                                          </p:val>
                                        </p:tav>
                                      </p:tavLst>
                                    </p:anim>
                                    <p:animEffect transition="in" filter="fade">
                                      <p:cBhvr>
                                        <p:cTn id="24" dur="500"/>
                                        <p:tgtEl>
                                          <p:spTgt spid="70"/>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71"/>
                                        </p:tgtEl>
                                        <p:attrNameLst>
                                          <p:attrName>style.visibility</p:attrName>
                                        </p:attrNameLst>
                                      </p:cBhvr>
                                      <p:to>
                                        <p:strVal val="visible"/>
                                      </p:to>
                                    </p:set>
                                    <p:anim calcmode="lin" valueType="num">
                                      <p:cBhvr>
                                        <p:cTn id="27" dur="500" fill="hold"/>
                                        <p:tgtEl>
                                          <p:spTgt spid="71"/>
                                        </p:tgtEl>
                                        <p:attrNameLst>
                                          <p:attrName>ppt_w</p:attrName>
                                        </p:attrNameLst>
                                      </p:cBhvr>
                                      <p:tavLst>
                                        <p:tav tm="0">
                                          <p:val>
                                            <p:fltVal val="0"/>
                                          </p:val>
                                        </p:tav>
                                        <p:tav tm="100000">
                                          <p:val>
                                            <p:strVal val="#ppt_w"/>
                                          </p:val>
                                        </p:tav>
                                      </p:tavLst>
                                    </p:anim>
                                    <p:anim calcmode="lin" valueType="num">
                                      <p:cBhvr>
                                        <p:cTn id="28" dur="500" fill="hold"/>
                                        <p:tgtEl>
                                          <p:spTgt spid="71"/>
                                        </p:tgtEl>
                                        <p:attrNameLst>
                                          <p:attrName>ppt_h</p:attrName>
                                        </p:attrNameLst>
                                      </p:cBhvr>
                                      <p:tavLst>
                                        <p:tav tm="0">
                                          <p:val>
                                            <p:fltVal val="0"/>
                                          </p:val>
                                        </p:tav>
                                        <p:tav tm="100000">
                                          <p:val>
                                            <p:strVal val="#ppt_h"/>
                                          </p:val>
                                        </p:tav>
                                      </p:tavLst>
                                    </p:anim>
                                    <p:animEffect transition="in" filter="fade">
                                      <p:cBhvr>
                                        <p:cTn id="29" dur="500"/>
                                        <p:tgtEl>
                                          <p:spTgt spid="71"/>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72"/>
                                        </p:tgtEl>
                                        <p:attrNameLst>
                                          <p:attrName>style.visibility</p:attrName>
                                        </p:attrNameLst>
                                      </p:cBhvr>
                                      <p:to>
                                        <p:strVal val="visible"/>
                                      </p:to>
                                    </p:set>
                                    <p:anim calcmode="lin" valueType="num">
                                      <p:cBhvr>
                                        <p:cTn id="32" dur="500" fill="hold"/>
                                        <p:tgtEl>
                                          <p:spTgt spid="72"/>
                                        </p:tgtEl>
                                        <p:attrNameLst>
                                          <p:attrName>ppt_w</p:attrName>
                                        </p:attrNameLst>
                                      </p:cBhvr>
                                      <p:tavLst>
                                        <p:tav tm="0">
                                          <p:val>
                                            <p:fltVal val="0"/>
                                          </p:val>
                                        </p:tav>
                                        <p:tav tm="100000">
                                          <p:val>
                                            <p:strVal val="#ppt_w"/>
                                          </p:val>
                                        </p:tav>
                                      </p:tavLst>
                                    </p:anim>
                                    <p:anim calcmode="lin" valueType="num">
                                      <p:cBhvr>
                                        <p:cTn id="33" dur="500" fill="hold"/>
                                        <p:tgtEl>
                                          <p:spTgt spid="72"/>
                                        </p:tgtEl>
                                        <p:attrNameLst>
                                          <p:attrName>ppt_h</p:attrName>
                                        </p:attrNameLst>
                                      </p:cBhvr>
                                      <p:tavLst>
                                        <p:tav tm="0">
                                          <p:val>
                                            <p:fltVal val="0"/>
                                          </p:val>
                                        </p:tav>
                                        <p:tav tm="100000">
                                          <p:val>
                                            <p:strVal val="#ppt_h"/>
                                          </p:val>
                                        </p:tav>
                                      </p:tavLst>
                                    </p:anim>
                                    <p:animEffect transition="in" filter="fade">
                                      <p:cBhvr>
                                        <p:cTn id="34" dur="500"/>
                                        <p:tgtEl>
                                          <p:spTgt spid="72"/>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73"/>
                                        </p:tgtEl>
                                        <p:attrNameLst>
                                          <p:attrName>style.visibility</p:attrName>
                                        </p:attrNameLst>
                                      </p:cBhvr>
                                      <p:to>
                                        <p:strVal val="visible"/>
                                      </p:to>
                                    </p:set>
                                    <p:anim calcmode="lin" valueType="num">
                                      <p:cBhvr>
                                        <p:cTn id="37" dur="500" fill="hold"/>
                                        <p:tgtEl>
                                          <p:spTgt spid="73"/>
                                        </p:tgtEl>
                                        <p:attrNameLst>
                                          <p:attrName>ppt_w</p:attrName>
                                        </p:attrNameLst>
                                      </p:cBhvr>
                                      <p:tavLst>
                                        <p:tav tm="0">
                                          <p:val>
                                            <p:fltVal val="0"/>
                                          </p:val>
                                        </p:tav>
                                        <p:tav tm="100000">
                                          <p:val>
                                            <p:strVal val="#ppt_w"/>
                                          </p:val>
                                        </p:tav>
                                      </p:tavLst>
                                    </p:anim>
                                    <p:anim calcmode="lin" valueType="num">
                                      <p:cBhvr>
                                        <p:cTn id="38" dur="500" fill="hold"/>
                                        <p:tgtEl>
                                          <p:spTgt spid="73"/>
                                        </p:tgtEl>
                                        <p:attrNameLst>
                                          <p:attrName>ppt_h</p:attrName>
                                        </p:attrNameLst>
                                      </p:cBhvr>
                                      <p:tavLst>
                                        <p:tav tm="0">
                                          <p:val>
                                            <p:fltVal val="0"/>
                                          </p:val>
                                        </p:tav>
                                        <p:tav tm="100000">
                                          <p:val>
                                            <p:strVal val="#ppt_h"/>
                                          </p:val>
                                        </p:tav>
                                      </p:tavLst>
                                    </p:anim>
                                    <p:animEffect transition="in" filter="fade">
                                      <p:cBhvr>
                                        <p:cTn id="39" dur="500"/>
                                        <p:tgtEl>
                                          <p:spTgt spid="73"/>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74"/>
                                        </p:tgtEl>
                                        <p:attrNameLst>
                                          <p:attrName>style.visibility</p:attrName>
                                        </p:attrNameLst>
                                      </p:cBhvr>
                                      <p:to>
                                        <p:strVal val="visible"/>
                                      </p:to>
                                    </p:set>
                                    <p:anim calcmode="lin" valueType="num">
                                      <p:cBhvr>
                                        <p:cTn id="42" dur="500" fill="hold"/>
                                        <p:tgtEl>
                                          <p:spTgt spid="74"/>
                                        </p:tgtEl>
                                        <p:attrNameLst>
                                          <p:attrName>ppt_w</p:attrName>
                                        </p:attrNameLst>
                                      </p:cBhvr>
                                      <p:tavLst>
                                        <p:tav tm="0">
                                          <p:val>
                                            <p:fltVal val="0"/>
                                          </p:val>
                                        </p:tav>
                                        <p:tav tm="100000">
                                          <p:val>
                                            <p:strVal val="#ppt_w"/>
                                          </p:val>
                                        </p:tav>
                                      </p:tavLst>
                                    </p:anim>
                                    <p:anim calcmode="lin" valueType="num">
                                      <p:cBhvr>
                                        <p:cTn id="43" dur="500" fill="hold"/>
                                        <p:tgtEl>
                                          <p:spTgt spid="74"/>
                                        </p:tgtEl>
                                        <p:attrNameLst>
                                          <p:attrName>ppt_h</p:attrName>
                                        </p:attrNameLst>
                                      </p:cBhvr>
                                      <p:tavLst>
                                        <p:tav tm="0">
                                          <p:val>
                                            <p:fltVal val="0"/>
                                          </p:val>
                                        </p:tav>
                                        <p:tav tm="100000">
                                          <p:val>
                                            <p:strVal val="#ppt_h"/>
                                          </p:val>
                                        </p:tav>
                                      </p:tavLst>
                                    </p:anim>
                                    <p:animEffect transition="in" filter="fade">
                                      <p:cBhvr>
                                        <p:cTn id="44" dur="500"/>
                                        <p:tgtEl>
                                          <p:spTgt spid="74"/>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75"/>
                                        </p:tgtEl>
                                        <p:attrNameLst>
                                          <p:attrName>style.visibility</p:attrName>
                                        </p:attrNameLst>
                                      </p:cBhvr>
                                      <p:to>
                                        <p:strVal val="visible"/>
                                      </p:to>
                                    </p:set>
                                    <p:anim calcmode="lin" valueType="num">
                                      <p:cBhvr>
                                        <p:cTn id="47" dur="500" fill="hold"/>
                                        <p:tgtEl>
                                          <p:spTgt spid="75"/>
                                        </p:tgtEl>
                                        <p:attrNameLst>
                                          <p:attrName>ppt_w</p:attrName>
                                        </p:attrNameLst>
                                      </p:cBhvr>
                                      <p:tavLst>
                                        <p:tav tm="0">
                                          <p:val>
                                            <p:fltVal val="0"/>
                                          </p:val>
                                        </p:tav>
                                        <p:tav tm="100000">
                                          <p:val>
                                            <p:strVal val="#ppt_w"/>
                                          </p:val>
                                        </p:tav>
                                      </p:tavLst>
                                    </p:anim>
                                    <p:anim calcmode="lin" valueType="num">
                                      <p:cBhvr>
                                        <p:cTn id="48" dur="500" fill="hold"/>
                                        <p:tgtEl>
                                          <p:spTgt spid="75"/>
                                        </p:tgtEl>
                                        <p:attrNameLst>
                                          <p:attrName>ppt_h</p:attrName>
                                        </p:attrNameLst>
                                      </p:cBhvr>
                                      <p:tavLst>
                                        <p:tav tm="0">
                                          <p:val>
                                            <p:fltVal val="0"/>
                                          </p:val>
                                        </p:tav>
                                        <p:tav tm="100000">
                                          <p:val>
                                            <p:strVal val="#ppt_h"/>
                                          </p:val>
                                        </p:tav>
                                      </p:tavLst>
                                    </p:anim>
                                    <p:animEffect transition="in" filter="fade">
                                      <p:cBhvr>
                                        <p:cTn id="49" dur="500"/>
                                        <p:tgtEl>
                                          <p:spTgt spid="75"/>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76"/>
                                        </p:tgtEl>
                                        <p:attrNameLst>
                                          <p:attrName>style.visibility</p:attrName>
                                        </p:attrNameLst>
                                      </p:cBhvr>
                                      <p:to>
                                        <p:strVal val="visible"/>
                                      </p:to>
                                    </p:set>
                                    <p:anim calcmode="lin" valueType="num">
                                      <p:cBhvr>
                                        <p:cTn id="52" dur="500" fill="hold"/>
                                        <p:tgtEl>
                                          <p:spTgt spid="76"/>
                                        </p:tgtEl>
                                        <p:attrNameLst>
                                          <p:attrName>ppt_w</p:attrName>
                                        </p:attrNameLst>
                                      </p:cBhvr>
                                      <p:tavLst>
                                        <p:tav tm="0">
                                          <p:val>
                                            <p:fltVal val="0"/>
                                          </p:val>
                                        </p:tav>
                                        <p:tav tm="100000">
                                          <p:val>
                                            <p:strVal val="#ppt_w"/>
                                          </p:val>
                                        </p:tav>
                                      </p:tavLst>
                                    </p:anim>
                                    <p:anim calcmode="lin" valueType="num">
                                      <p:cBhvr>
                                        <p:cTn id="53" dur="500" fill="hold"/>
                                        <p:tgtEl>
                                          <p:spTgt spid="76"/>
                                        </p:tgtEl>
                                        <p:attrNameLst>
                                          <p:attrName>ppt_h</p:attrName>
                                        </p:attrNameLst>
                                      </p:cBhvr>
                                      <p:tavLst>
                                        <p:tav tm="0">
                                          <p:val>
                                            <p:fltVal val="0"/>
                                          </p:val>
                                        </p:tav>
                                        <p:tav tm="100000">
                                          <p:val>
                                            <p:strVal val="#ppt_h"/>
                                          </p:val>
                                        </p:tav>
                                      </p:tavLst>
                                    </p:anim>
                                    <p:animEffect transition="in" filter="fade">
                                      <p:cBhvr>
                                        <p:cTn id="54" dur="500"/>
                                        <p:tgtEl>
                                          <p:spTgt spid="76"/>
                                        </p:tgtEl>
                                      </p:cBhvr>
                                    </p:animEffect>
                                  </p:childTnLst>
                                </p:cTn>
                              </p:par>
                              <p:par>
                                <p:cTn id="55" presetID="53" presetClass="entr" presetSubtype="16" fill="hold" grpId="0" nodeType="withEffect">
                                  <p:stCondLst>
                                    <p:cond delay="0"/>
                                  </p:stCondLst>
                                  <p:childTnLst>
                                    <p:set>
                                      <p:cBhvr>
                                        <p:cTn id="56" dur="1" fill="hold">
                                          <p:stCondLst>
                                            <p:cond delay="0"/>
                                          </p:stCondLst>
                                        </p:cTn>
                                        <p:tgtEl>
                                          <p:spTgt spid="77"/>
                                        </p:tgtEl>
                                        <p:attrNameLst>
                                          <p:attrName>style.visibility</p:attrName>
                                        </p:attrNameLst>
                                      </p:cBhvr>
                                      <p:to>
                                        <p:strVal val="visible"/>
                                      </p:to>
                                    </p:set>
                                    <p:anim calcmode="lin" valueType="num">
                                      <p:cBhvr>
                                        <p:cTn id="57" dur="500" fill="hold"/>
                                        <p:tgtEl>
                                          <p:spTgt spid="77"/>
                                        </p:tgtEl>
                                        <p:attrNameLst>
                                          <p:attrName>ppt_w</p:attrName>
                                        </p:attrNameLst>
                                      </p:cBhvr>
                                      <p:tavLst>
                                        <p:tav tm="0">
                                          <p:val>
                                            <p:fltVal val="0"/>
                                          </p:val>
                                        </p:tav>
                                        <p:tav tm="100000">
                                          <p:val>
                                            <p:strVal val="#ppt_w"/>
                                          </p:val>
                                        </p:tav>
                                      </p:tavLst>
                                    </p:anim>
                                    <p:anim calcmode="lin" valueType="num">
                                      <p:cBhvr>
                                        <p:cTn id="58" dur="500" fill="hold"/>
                                        <p:tgtEl>
                                          <p:spTgt spid="77"/>
                                        </p:tgtEl>
                                        <p:attrNameLst>
                                          <p:attrName>ppt_h</p:attrName>
                                        </p:attrNameLst>
                                      </p:cBhvr>
                                      <p:tavLst>
                                        <p:tav tm="0">
                                          <p:val>
                                            <p:fltVal val="0"/>
                                          </p:val>
                                        </p:tav>
                                        <p:tav tm="100000">
                                          <p:val>
                                            <p:strVal val="#ppt_h"/>
                                          </p:val>
                                        </p:tav>
                                      </p:tavLst>
                                    </p:anim>
                                    <p:animEffect transition="in" filter="fade">
                                      <p:cBhvr>
                                        <p:cTn id="59" dur="500"/>
                                        <p:tgtEl>
                                          <p:spTgt spid="77"/>
                                        </p:tgtEl>
                                      </p:cBhvr>
                                    </p:animEffect>
                                  </p:childTnLst>
                                </p:cTn>
                              </p:par>
                              <p:par>
                                <p:cTn id="60" presetID="53" presetClass="entr" presetSubtype="16" fill="hold" grpId="0" nodeType="withEffect">
                                  <p:stCondLst>
                                    <p:cond delay="0"/>
                                  </p:stCondLst>
                                  <p:childTnLst>
                                    <p:set>
                                      <p:cBhvr>
                                        <p:cTn id="61" dur="1" fill="hold">
                                          <p:stCondLst>
                                            <p:cond delay="0"/>
                                          </p:stCondLst>
                                        </p:cTn>
                                        <p:tgtEl>
                                          <p:spTgt spid="78"/>
                                        </p:tgtEl>
                                        <p:attrNameLst>
                                          <p:attrName>style.visibility</p:attrName>
                                        </p:attrNameLst>
                                      </p:cBhvr>
                                      <p:to>
                                        <p:strVal val="visible"/>
                                      </p:to>
                                    </p:set>
                                    <p:anim calcmode="lin" valueType="num">
                                      <p:cBhvr>
                                        <p:cTn id="62" dur="500" fill="hold"/>
                                        <p:tgtEl>
                                          <p:spTgt spid="78"/>
                                        </p:tgtEl>
                                        <p:attrNameLst>
                                          <p:attrName>ppt_w</p:attrName>
                                        </p:attrNameLst>
                                      </p:cBhvr>
                                      <p:tavLst>
                                        <p:tav tm="0">
                                          <p:val>
                                            <p:fltVal val="0"/>
                                          </p:val>
                                        </p:tav>
                                        <p:tav tm="100000">
                                          <p:val>
                                            <p:strVal val="#ppt_w"/>
                                          </p:val>
                                        </p:tav>
                                      </p:tavLst>
                                    </p:anim>
                                    <p:anim calcmode="lin" valueType="num">
                                      <p:cBhvr>
                                        <p:cTn id="63" dur="500" fill="hold"/>
                                        <p:tgtEl>
                                          <p:spTgt spid="78"/>
                                        </p:tgtEl>
                                        <p:attrNameLst>
                                          <p:attrName>ppt_h</p:attrName>
                                        </p:attrNameLst>
                                      </p:cBhvr>
                                      <p:tavLst>
                                        <p:tav tm="0">
                                          <p:val>
                                            <p:fltVal val="0"/>
                                          </p:val>
                                        </p:tav>
                                        <p:tav tm="100000">
                                          <p:val>
                                            <p:strVal val="#ppt_h"/>
                                          </p:val>
                                        </p:tav>
                                      </p:tavLst>
                                    </p:anim>
                                    <p:animEffect transition="in" filter="fade">
                                      <p:cBhvr>
                                        <p:cTn id="64" dur="500"/>
                                        <p:tgtEl>
                                          <p:spTgt spid="78"/>
                                        </p:tgtEl>
                                      </p:cBhvr>
                                    </p:animEffect>
                                  </p:childTnLst>
                                </p:cTn>
                              </p:par>
                            </p:childTnLst>
                          </p:cTn>
                        </p:par>
                        <p:par>
                          <p:cTn id="65" fill="hold">
                            <p:stCondLst>
                              <p:cond delay="500"/>
                            </p:stCondLst>
                            <p:childTnLst>
                              <p:par>
                                <p:cTn id="66" presetID="14" presetClass="entr" presetSubtype="10" fill="hold" nodeType="afterEffect">
                                  <p:stCondLst>
                                    <p:cond delay="0"/>
                                  </p:stCondLst>
                                  <p:childTnLst>
                                    <p:set>
                                      <p:cBhvr>
                                        <p:cTn id="67" dur="1" fill="hold">
                                          <p:stCondLst>
                                            <p:cond delay="0"/>
                                          </p:stCondLst>
                                        </p:cTn>
                                        <p:tgtEl>
                                          <p:spTgt spid="79"/>
                                        </p:tgtEl>
                                        <p:attrNameLst>
                                          <p:attrName>style.visibility</p:attrName>
                                        </p:attrNameLst>
                                      </p:cBhvr>
                                      <p:to>
                                        <p:strVal val="visible"/>
                                      </p:to>
                                    </p:set>
                                    <p:animEffect transition="in" filter="randombar(horizontal)">
                                      <p:cBhvr>
                                        <p:cTn id="68" dur="500"/>
                                        <p:tgtEl>
                                          <p:spTgt spid="79"/>
                                        </p:tgtEl>
                                      </p:cBhvr>
                                    </p:animEffect>
                                  </p:childTnLst>
                                </p:cTn>
                              </p:par>
                              <p:par>
                                <p:cTn id="69" presetID="14" presetClass="entr" presetSubtype="10" fill="hold" nodeType="withEffect">
                                  <p:stCondLst>
                                    <p:cond delay="0"/>
                                  </p:stCondLst>
                                  <p:childTnLst>
                                    <p:set>
                                      <p:cBhvr>
                                        <p:cTn id="70" dur="1" fill="hold">
                                          <p:stCondLst>
                                            <p:cond delay="0"/>
                                          </p:stCondLst>
                                        </p:cTn>
                                        <p:tgtEl>
                                          <p:spTgt spid="82"/>
                                        </p:tgtEl>
                                        <p:attrNameLst>
                                          <p:attrName>style.visibility</p:attrName>
                                        </p:attrNameLst>
                                      </p:cBhvr>
                                      <p:to>
                                        <p:strVal val="visible"/>
                                      </p:to>
                                    </p:set>
                                    <p:animEffect transition="in" filter="randombar(horizontal)">
                                      <p:cBhvr>
                                        <p:cTn id="71" dur="500"/>
                                        <p:tgtEl>
                                          <p:spTgt spid="82"/>
                                        </p:tgtEl>
                                      </p:cBhvr>
                                    </p:animEffect>
                                  </p:childTnLst>
                                </p:cTn>
                              </p:par>
                              <p:par>
                                <p:cTn id="72" presetID="14" presetClass="entr" presetSubtype="10" fill="hold" nodeType="withEffect">
                                  <p:stCondLst>
                                    <p:cond delay="0"/>
                                  </p:stCondLst>
                                  <p:childTnLst>
                                    <p:set>
                                      <p:cBhvr>
                                        <p:cTn id="73" dur="1" fill="hold">
                                          <p:stCondLst>
                                            <p:cond delay="0"/>
                                          </p:stCondLst>
                                        </p:cTn>
                                        <p:tgtEl>
                                          <p:spTgt spid="85"/>
                                        </p:tgtEl>
                                        <p:attrNameLst>
                                          <p:attrName>style.visibility</p:attrName>
                                        </p:attrNameLst>
                                      </p:cBhvr>
                                      <p:to>
                                        <p:strVal val="visible"/>
                                      </p:to>
                                    </p:set>
                                    <p:animEffect transition="in" filter="randombar(horizontal)">
                                      <p:cBhvr>
                                        <p:cTn id="74" dur="500"/>
                                        <p:tgtEl>
                                          <p:spTgt spid="85"/>
                                        </p:tgtEl>
                                      </p:cBhvr>
                                    </p:animEffect>
                                  </p:childTnLst>
                                </p:cTn>
                              </p:par>
                              <p:par>
                                <p:cTn id="75" presetID="14" presetClass="entr" presetSubtype="10" fill="hold" nodeType="withEffect">
                                  <p:stCondLst>
                                    <p:cond delay="0"/>
                                  </p:stCondLst>
                                  <p:childTnLst>
                                    <p:set>
                                      <p:cBhvr>
                                        <p:cTn id="76" dur="1" fill="hold">
                                          <p:stCondLst>
                                            <p:cond delay="0"/>
                                          </p:stCondLst>
                                        </p:cTn>
                                        <p:tgtEl>
                                          <p:spTgt spid="88"/>
                                        </p:tgtEl>
                                        <p:attrNameLst>
                                          <p:attrName>style.visibility</p:attrName>
                                        </p:attrNameLst>
                                      </p:cBhvr>
                                      <p:to>
                                        <p:strVal val="visible"/>
                                      </p:to>
                                    </p:set>
                                    <p:animEffect transition="in" filter="randombar(horizontal)">
                                      <p:cBhvr>
                                        <p:cTn id="77" dur="500"/>
                                        <p:tgtEl>
                                          <p:spTgt spid="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animBg="1"/>
      <p:bldP spid="68" grpId="0" animBg="1"/>
      <p:bldP spid="69" grpId="0" animBg="1"/>
      <p:bldP spid="70" grpId="0" animBg="1"/>
      <p:bldP spid="71" grpId="0" animBg="1"/>
      <p:bldP spid="72" grpId="0" animBg="1"/>
      <p:bldP spid="73" grpId="0" animBg="1"/>
      <p:bldP spid="74" grpId="0" animBg="1"/>
      <p:bldP spid="75" grpId="0" animBg="1"/>
      <p:bldP spid="76" grpId="0" animBg="1"/>
      <p:bldP spid="77" grpId="0" animBg="1"/>
      <p:bldP spid="78"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470126" y="1995897"/>
            <a:ext cx="6681695" cy="3765403"/>
            <a:chOff x="4330944" y="940999"/>
            <a:chExt cx="10420561" cy="5872404"/>
          </a:xfrm>
        </p:grpSpPr>
        <p:pic>
          <p:nvPicPr>
            <p:cNvPr id="2" name="Picture 14"/>
            <p:cNvPicPr>
              <a:picLocks noChangeAspect="1"/>
            </p:cNvPicPr>
            <p:nvPr/>
          </p:nvPicPr>
          <p:blipFill>
            <a:blip r:embed="rId1" cstate="screen">
              <a:extLst>
                <a:ext uri="{BEBA8EAE-BF5A-486C-A8C5-ECC9F3942E4B}">
                  <a14:imgProps xmlns:a14="http://schemas.microsoft.com/office/drawing/2010/main">
                    <a14:imgLayer r:embed="rId2">
                      <a14:imgEffect>
                        <a14:colorTemperature colorTemp="5900"/>
                      </a14:imgEffect>
                      <a14:imgEffect>
                        <a14:saturation sat="66000"/>
                      </a14:imgEffect>
                      <a14:imgEffect>
                        <a14:sharpenSoften amount="25000"/>
                      </a14:imgEffect>
                    </a14:imgLayer>
                  </a14:imgProps>
                </a:ext>
              </a:extLst>
            </a:blip>
            <a:stretch>
              <a:fillRect/>
            </a:stretch>
          </p:blipFill>
          <p:spPr>
            <a:xfrm>
              <a:off x="4330944" y="940999"/>
              <a:ext cx="10420561" cy="5872404"/>
            </a:xfrm>
            <a:prstGeom prst="rect">
              <a:avLst/>
            </a:prstGeom>
          </p:spPr>
        </p:pic>
        <p:sp>
          <p:nvSpPr>
            <p:cNvPr id="14" name="矩形 13"/>
            <p:cNvSpPr/>
            <p:nvPr/>
          </p:nvSpPr>
          <p:spPr>
            <a:xfrm>
              <a:off x="6248400" y="1625600"/>
              <a:ext cx="6502400" cy="4114800"/>
            </a:xfrm>
            <a:prstGeom prst="rect">
              <a:avLst/>
            </a:prstGeom>
            <a:blipFill dpi="0" rotWithShape="1">
              <a:blip r:embed="rId3"/>
              <a:srcRect/>
              <a:tile tx="0" ty="0" sx="100000" sy="100000" flip="none" algn="ctr"/>
            </a:blipFill>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4" name="矩形 23"/>
          <p:cNvSpPr/>
          <p:nvPr/>
        </p:nvSpPr>
        <p:spPr>
          <a:xfrm>
            <a:off x="7463885" y="4512149"/>
            <a:ext cx="3327636" cy="867930"/>
          </a:xfrm>
          <a:prstGeom prst="rect">
            <a:avLst/>
          </a:prstGeom>
        </p:spPr>
        <p:txBody>
          <a:bodyPr wrap="square">
            <a:spAutoFit/>
          </a:bodyPr>
          <a:lstStyle/>
          <a:p>
            <a:pPr marL="0" marR="0" lvl="0" indent="0" algn="just" defTabSz="914400" rtl="0" eaLnBrk="1" fontAlgn="auto" latinLnBrk="0" hangingPunct="1">
              <a:lnSpc>
                <a:spcPct val="12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lumMod val="50000"/>
                    <a:lumOff val="50000"/>
                  </a:prstClr>
                </a:solidFill>
                <a:effectLst/>
                <a:uLnTx/>
                <a:uFillTx/>
                <a:latin typeface="Calibri" panose="020F0502020204030204"/>
                <a:ea typeface="微软雅黑" panose="020B0503020204020204" pitchFamily="34" charset="-122"/>
                <a:cs typeface="+mn-cs"/>
              </a:rPr>
              <a:t>用户可以在投影仪或者计算机上进行演示也可以将演示文稿打印出来制作成胶片以便应用到更广泛的领域中</a:t>
            </a:r>
            <a:endParaRPr kumimoji="0" lang="zh-CN" altLang="en-US" sz="1400" b="0" i="0" u="none" strike="noStrike" kern="1200" cap="none" spc="0" normalizeH="0" baseline="0" noProof="0" dirty="0">
              <a:ln>
                <a:noFill/>
              </a:ln>
              <a:solidFill>
                <a:prstClr val="black">
                  <a:lumMod val="50000"/>
                  <a:lumOff val="50000"/>
                </a:prstClr>
              </a:solidFill>
              <a:effectLst/>
              <a:uLnTx/>
              <a:uFillTx/>
              <a:latin typeface="Calibri" panose="020F0502020204030204"/>
              <a:ea typeface="微软雅黑" panose="020B0503020204020204" pitchFamily="34" charset="-122"/>
              <a:cs typeface="+mn-cs"/>
            </a:endParaRPr>
          </a:p>
        </p:txBody>
      </p:sp>
      <p:sp>
        <p:nvSpPr>
          <p:cNvPr id="25" name="矩形 24"/>
          <p:cNvSpPr/>
          <p:nvPr/>
        </p:nvSpPr>
        <p:spPr>
          <a:xfrm>
            <a:off x="7463885" y="4139205"/>
            <a:ext cx="3234596" cy="387798"/>
          </a:xfrm>
          <a:prstGeom prst="rect">
            <a:avLst/>
          </a:prstGeom>
          <a:solidFill>
            <a:schemeClr val="accent6"/>
          </a:solidFill>
        </p:spPr>
        <p:txBody>
          <a:bodyPr wrap="square">
            <a:spAutoFit/>
          </a:bodyPr>
          <a:lstStyle/>
          <a:p>
            <a:pPr marL="0" marR="0" lvl="0" indent="0" algn="just" defTabSz="914400" rtl="0" eaLnBrk="1" fontAlgn="auto" latinLnBrk="0" hangingPunct="1">
              <a:lnSpc>
                <a:spcPct val="120000"/>
              </a:lnSpc>
              <a:spcBef>
                <a:spcPts val="0"/>
              </a:spcBef>
              <a:spcAft>
                <a:spcPts val="0"/>
              </a:spcAft>
              <a:buClrTx/>
              <a:buSzTx/>
              <a:buFontTx/>
              <a:buNone/>
              <a:defRPr/>
            </a:pPr>
            <a:r>
              <a:rPr kumimoji="0" lang="zh-CN" altLang="en-US" sz="1600" b="1" i="0" u="none" strike="noStrike" kern="1200" cap="none" spc="0" normalizeH="0" baseline="0" noProof="0" dirty="0">
                <a:ln>
                  <a:noFill/>
                </a:ln>
                <a:solidFill>
                  <a:schemeClr val="bg1"/>
                </a:solidFill>
                <a:effectLst/>
                <a:uLnTx/>
                <a:uFillTx/>
                <a:latin typeface="Calibri" panose="020F0502020204030204"/>
                <a:ea typeface="微软雅黑" panose="020B0503020204020204" pitchFamily="34" charset="-122"/>
                <a:cs typeface="+mn-cs"/>
              </a:rPr>
              <a:t>标题文字添加</a:t>
            </a:r>
            <a:endParaRPr kumimoji="0" lang="zh-CN" altLang="en-US" sz="1600" b="1" i="0" u="none" strike="noStrike" kern="1200" cap="none" spc="0" normalizeH="0" baseline="0" noProof="0" dirty="0">
              <a:ln>
                <a:noFill/>
              </a:ln>
              <a:solidFill>
                <a:schemeClr val="bg1"/>
              </a:solidFill>
              <a:effectLst/>
              <a:uLnTx/>
              <a:uFillTx/>
              <a:latin typeface="Calibri" panose="020F0502020204030204"/>
              <a:ea typeface="微软雅黑" panose="020B0503020204020204" pitchFamily="34" charset="-122"/>
              <a:cs typeface="+mn-cs"/>
            </a:endParaRPr>
          </a:p>
        </p:txBody>
      </p:sp>
      <p:sp>
        <p:nvSpPr>
          <p:cNvPr id="27" name="矩形 26"/>
          <p:cNvSpPr/>
          <p:nvPr/>
        </p:nvSpPr>
        <p:spPr>
          <a:xfrm>
            <a:off x="7463885" y="2613910"/>
            <a:ext cx="3327636" cy="867930"/>
          </a:xfrm>
          <a:prstGeom prst="rect">
            <a:avLst/>
          </a:prstGeom>
        </p:spPr>
        <p:txBody>
          <a:bodyPr wrap="square">
            <a:spAutoFit/>
          </a:bodyPr>
          <a:lstStyle/>
          <a:p>
            <a:pPr marL="0" marR="0" lvl="0" indent="0" algn="just" defTabSz="914400" rtl="0" eaLnBrk="1" fontAlgn="auto" latinLnBrk="0" hangingPunct="1">
              <a:lnSpc>
                <a:spcPct val="12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lumMod val="50000"/>
                    <a:lumOff val="50000"/>
                  </a:prstClr>
                </a:solidFill>
                <a:effectLst/>
                <a:uLnTx/>
                <a:uFillTx/>
                <a:latin typeface="Calibri" panose="020F0502020204030204"/>
                <a:ea typeface="微软雅黑" panose="020B0503020204020204" pitchFamily="34" charset="-122"/>
                <a:cs typeface="+mn-cs"/>
              </a:rPr>
              <a:t>用户可以在投影仪或者计算机上进行演示也可以将演示文稿打印出来制作成胶片以便应用到更广泛的领域中</a:t>
            </a:r>
            <a:endParaRPr kumimoji="0" lang="zh-CN" altLang="en-US" sz="1400" b="0" i="0" u="none" strike="noStrike" kern="1200" cap="none" spc="0" normalizeH="0" baseline="0" noProof="0" dirty="0">
              <a:ln>
                <a:noFill/>
              </a:ln>
              <a:solidFill>
                <a:prstClr val="black">
                  <a:lumMod val="50000"/>
                  <a:lumOff val="50000"/>
                </a:prstClr>
              </a:solidFill>
              <a:effectLst/>
              <a:uLnTx/>
              <a:uFillTx/>
              <a:latin typeface="Calibri" panose="020F0502020204030204"/>
              <a:ea typeface="微软雅黑" panose="020B0503020204020204" pitchFamily="34" charset="-122"/>
              <a:cs typeface="+mn-cs"/>
            </a:endParaRPr>
          </a:p>
        </p:txBody>
      </p:sp>
      <p:sp>
        <p:nvSpPr>
          <p:cNvPr id="28" name="矩形 27"/>
          <p:cNvSpPr/>
          <p:nvPr/>
        </p:nvSpPr>
        <p:spPr>
          <a:xfrm>
            <a:off x="7463885" y="2240966"/>
            <a:ext cx="3234596" cy="387798"/>
          </a:xfrm>
          <a:prstGeom prst="rect">
            <a:avLst/>
          </a:prstGeom>
          <a:solidFill>
            <a:schemeClr val="accent6"/>
          </a:solidFill>
        </p:spPr>
        <p:txBody>
          <a:bodyPr wrap="square">
            <a:spAutoFit/>
          </a:bodyPr>
          <a:lstStyle/>
          <a:p>
            <a:pPr marL="0" marR="0" lvl="0" indent="0" algn="just" defTabSz="914400" rtl="0" eaLnBrk="1" fontAlgn="auto" latinLnBrk="0" hangingPunct="1">
              <a:lnSpc>
                <a:spcPct val="120000"/>
              </a:lnSpc>
              <a:spcBef>
                <a:spcPts val="0"/>
              </a:spcBef>
              <a:spcAft>
                <a:spcPts val="0"/>
              </a:spcAft>
              <a:buClrTx/>
              <a:buSzTx/>
              <a:buFontTx/>
              <a:buNone/>
              <a:defRPr/>
            </a:pPr>
            <a:r>
              <a:rPr kumimoji="0" lang="zh-CN" altLang="en-US" sz="1600" b="1" i="0" u="none" strike="noStrike" kern="1200" cap="none" spc="0" normalizeH="0" baseline="0" noProof="0" dirty="0">
                <a:ln>
                  <a:noFill/>
                </a:ln>
                <a:solidFill>
                  <a:schemeClr val="bg1"/>
                </a:solidFill>
                <a:effectLst/>
                <a:uLnTx/>
                <a:uFillTx/>
                <a:latin typeface="Calibri" panose="020F0502020204030204"/>
                <a:ea typeface="微软雅黑" panose="020B0503020204020204" pitchFamily="34" charset="-122"/>
                <a:cs typeface="+mn-cs"/>
              </a:rPr>
              <a:t>标题文字添加</a:t>
            </a:r>
            <a:endParaRPr kumimoji="0" lang="zh-CN" altLang="en-US" sz="1600" b="1" i="0" u="none" strike="noStrike" kern="1200" cap="none" spc="0" normalizeH="0" baseline="0" noProof="0" dirty="0">
              <a:ln>
                <a:noFill/>
              </a:ln>
              <a:solidFill>
                <a:schemeClr val="bg1"/>
              </a:solidFill>
              <a:effectLst/>
              <a:uLnTx/>
              <a:uFillTx/>
              <a:latin typeface="Calibri" panose="020F0502020204030204"/>
              <a:ea typeface="微软雅黑" panose="020B0503020204020204" pitchFamily="34" charset="-122"/>
              <a:cs typeface="+mn-cs"/>
            </a:endParaRPr>
          </a:p>
        </p:txBody>
      </p:sp>
      <p:sp>
        <p:nvSpPr>
          <p:cNvPr id="30" name="Freeform 104"/>
          <p:cNvSpPr>
            <a:spLocks noEditPoints="1"/>
          </p:cNvSpPr>
          <p:nvPr/>
        </p:nvSpPr>
        <p:spPr bwMode="auto">
          <a:xfrm>
            <a:off x="6941829" y="4125177"/>
            <a:ext cx="419984" cy="394950"/>
          </a:xfrm>
          <a:custGeom>
            <a:avLst/>
            <a:gdLst>
              <a:gd name="T0" fmla="*/ 120 w 128"/>
              <a:gd name="T1" fmla="*/ 73 h 120"/>
              <a:gd name="T2" fmla="*/ 120 w 128"/>
              <a:gd name="T3" fmla="*/ 56 h 120"/>
              <a:gd name="T4" fmla="*/ 64 w 128"/>
              <a:gd name="T5" fmla="*/ 0 h 120"/>
              <a:gd name="T6" fmla="*/ 8 w 128"/>
              <a:gd name="T7" fmla="*/ 56 h 120"/>
              <a:gd name="T8" fmla="*/ 8 w 128"/>
              <a:gd name="T9" fmla="*/ 73 h 120"/>
              <a:gd name="T10" fmla="*/ 0 w 128"/>
              <a:gd name="T11" fmla="*/ 90 h 120"/>
              <a:gd name="T12" fmla="*/ 21 w 128"/>
              <a:gd name="T13" fmla="*/ 112 h 120"/>
              <a:gd name="T14" fmla="*/ 32 w 128"/>
              <a:gd name="T15" fmla="*/ 120 h 120"/>
              <a:gd name="T16" fmla="*/ 44 w 128"/>
              <a:gd name="T17" fmla="*/ 108 h 120"/>
              <a:gd name="T18" fmla="*/ 44 w 128"/>
              <a:gd name="T19" fmla="*/ 72 h 120"/>
              <a:gd name="T20" fmla="*/ 32 w 128"/>
              <a:gd name="T21" fmla="*/ 60 h 120"/>
              <a:gd name="T22" fmla="*/ 21 w 128"/>
              <a:gd name="T23" fmla="*/ 68 h 120"/>
              <a:gd name="T24" fmla="*/ 16 w 128"/>
              <a:gd name="T25" fmla="*/ 68 h 120"/>
              <a:gd name="T26" fmla="*/ 16 w 128"/>
              <a:gd name="T27" fmla="*/ 56 h 120"/>
              <a:gd name="T28" fmla="*/ 64 w 128"/>
              <a:gd name="T29" fmla="*/ 8 h 120"/>
              <a:gd name="T30" fmla="*/ 112 w 128"/>
              <a:gd name="T31" fmla="*/ 56 h 120"/>
              <a:gd name="T32" fmla="*/ 112 w 128"/>
              <a:gd name="T33" fmla="*/ 68 h 120"/>
              <a:gd name="T34" fmla="*/ 107 w 128"/>
              <a:gd name="T35" fmla="*/ 68 h 120"/>
              <a:gd name="T36" fmla="*/ 96 w 128"/>
              <a:gd name="T37" fmla="*/ 60 h 120"/>
              <a:gd name="T38" fmla="*/ 84 w 128"/>
              <a:gd name="T39" fmla="*/ 72 h 120"/>
              <a:gd name="T40" fmla="*/ 84 w 128"/>
              <a:gd name="T41" fmla="*/ 108 h 120"/>
              <a:gd name="T42" fmla="*/ 96 w 128"/>
              <a:gd name="T43" fmla="*/ 120 h 120"/>
              <a:gd name="T44" fmla="*/ 107 w 128"/>
              <a:gd name="T45" fmla="*/ 112 h 120"/>
              <a:gd name="T46" fmla="*/ 128 w 128"/>
              <a:gd name="T47" fmla="*/ 90 h 120"/>
              <a:gd name="T48" fmla="*/ 120 w 128"/>
              <a:gd name="T49" fmla="*/ 73 h 120"/>
              <a:gd name="T50" fmla="*/ 28 w 128"/>
              <a:gd name="T51" fmla="*/ 72 h 120"/>
              <a:gd name="T52" fmla="*/ 32 w 128"/>
              <a:gd name="T53" fmla="*/ 68 h 120"/>
              <a:gd name="T54" fmla="*/ 36 w 128"/>
              <a:gd name="T55" fmla="*/ 72 h 120"/>
              <a:gd name="T56" fmla="*/ 36 w 128"/>
              <a:gd name="T57" fmla="*/ 108 h 120"/>
              <a:gd name="T58" fmla="*/ 32 w 128"/>
              <a:gd name="T59" fmla="*/ 112 h 120"/>
              <a:gd name="T60" fmla="*/ 28 w 128"/>
              <a:gd name="T61" fmla="*/ 108 h 120"/>
              <a:gd name="T62" fmla="*/ 28 w 128"/>
              <a:gd name="T63" fmla="*/ 72 h 120"/>
              <a:gd name="T64" fmla="*/ 20 w 128"/>
              <a:gd name="T65" fmla="*/ 76 h 120"/>
              <a:gd name="T66" fmla="*/ 20 w 128"/>
              <a:gd name="T67" fmla="*/ 103 h 120"/>
              <a:gd name="T68" fmla="*/ 8 w 128"/>
              <a:gd name="T69" fmla="*/ 90 h 120"/>
              <a:gd name="T70" fmla="*/ 20 w 128"/>
              <a:gd name="T71" fmla="*/ 76 h 120"/>
              <a:gd name="T72" fmla="*/ 100 w 128"/>
              <a:gd name="T73" fmla="*/ 108 h 120"/>
              <a:gd name="T74" fmla="*/ 96 w 128"/>
              <a:gd name="T75" fmla="*/ 112 h 120"/>
              <a:gd name="T76" fmla="*/ 92 w 128"/>
              <a:gd name="T77" fmla="*/ 108 h 120"/>
              <a:gd name="T78" fmla="*/ 92 w 128"/>
              <a:gd name="T79" fmla="*/ 72 h 120"/>
              <a:gd name="T80" fmla="*/ 96 w 128"/>
              <a:gd name="T81" fmla="*/ 68 h 120"/>
              <a:gd name="T82" fmla="*/ 100 w 128"/>
              <a:gd name="T83" fmla="*/ 72 h 120"/>
              <a:gd name="T84" fmla="*/ 100 w 128"/>
              <a:gd name="T85" fmla="*/ 108 h 120"/>
              <a:gd name="T86" fmla="*/ 108 w 128"/>
              <a:gd name="T87" fmla="*/ 103 h 120"/>
              <a:gd name="T88" fmla="*/ 108 w 128"/>
              <a:gd name="T89" fmla="*/ 76 h 120"/>
              <a:gd name="T90" fmla="*/ 120 w 128"/>
              <a:gd name="T91" fmla="*/ 90 h 120"/>
              <a:gd name="T92" fmla="*/ 108 w 128"/>
              <a:gd name="T93" fmla="*/ 103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28" h="120">
                <a:moveTo>
                  <a:pt x="120" y="73"/>
                </a:moveTo>
                <a:cubicBezTo>
                  <a:pt x="120" y="56"/>
                  <a:pt x="120" y="56"/>
                  <a:pt x="120" y="56"/>
                </a:cubicBezTo>
                <a:cubicBezTo>
                  <a:pt x="120" y="25"/>
                  <a:pt x="95" y="0"/>
                  <a:pt x="64" y="0"/>
                </a:cubicBezTo>
                <a:cubicBezTo>
                  <a:pt x="33" y="0"/>
                  <a:pt x="8" y="25"/>
                  <a:pt x="8" y="56"/>
                </a:cubicBezTo>
                <a:cubicBezTo>
                  <a:pt x="8" y="73"/>
                  <a:pt x="8" y="73"/>
                  <a:pt x="8" y="73"/>
                </a:cubicBezTo>
                <a:cubicBezTo>
                  <a:pt x="3" y="77"/>
                  <a:pt x="0" y="83"/>
                  <a:pt x="0" y="90"/>
                </a:cubicBezTo>
                <a:cubicBezTo>
                  <a:pt x="0" y="102"/>
                  <a:pt x="9" y="111"/>
                  <a:pt x="21" y="112"/>
                </a:cubicBezTo>
                <a:cubicBezTo>
                  <a:pt x="22" y="116"/>
                  <a:pt x="27" y="120"/>
                  <a:pt x="32" y="120"/>
                </a:cubicBezTo>
                <a:cubicBezTo>
                  <a:pt x="39" y="120"/>
                  <a:pt x="44" y="114"/>
                  <a:pt x="44" y="108"/>
                </a:cubicBezTo>
                <a:cubicBezTo>
                  <a:pt x="44" y="72"/>
                  <a:pt x="44" y="72"/>
                  <a:pt x="44" y="72"/>
                </a:cubicBezTo>
                <a:cubicBezTo>
                  <a:pt x="44" y="65"/>
                  <a:pt x="39" y="60"/>
                  <a:pt x="32" y="60"/>
                </a:cubicBezTo>
                <a:cubicBezTo>
                  <a:pt x="27" y="60"/>
                  <a:pt x="22" y="63"/>
                  <a:pt x="21" y="68"/>
                </a:cubicBezTo>
                <a:cubicBezTo>
                  <a:pt x="19" y="68"/>
                  <a:pt x="18" y="68"/>
                  <a:pt x="16" y="68"/>
                </a:cubicBezTo>
                <a:cubicBezTo>
                  <a:pt x="16" y="56"/>
                  <a:pt x="16" y="56"/>
                  <a:pt x="16" y="56"/>
                </a:cubicBezTo>
                <a:cubicBezTo>
                  <a:pt x="16" y="29"/>
                  <a:pt x="37" y="8"/>
                  <a:pt x="64" y="8"/>
                </a:cubicBezTo>
                <a:cubicBezTo>
                  <a:pt x="91" y="8"/>
                  <a:pt x="112" y="29"/>
                  <a:pt x="112" y="56"/>
                </a:cubicBezTo>
                <a:cubicBezTo>
                  <a:pt x="112" y="68"/>
                  <a:pt x="112" y="68"/>
                  <a:pt x="112" y="68"/>
                </a:cubicBezTo>
                <a:cubicBezTo>
                  <a:pt x="110" y="68"/>
                  <a:pt x="109" y="68"/>
                  <a:pt x="107" y="68"/>
                </a:cubicBezTo>
                <a:cubicBezTo>
                  <a:pt x="106" y="63"/>
                  <a:pt x="101" y="60"/>
                  <a:pt x="96" y="60"/>
                </a:cubicBezTo>
                <a:cubicBezTo>
                  <a:pt x="89" y="60"/>
                  <a:pt x="84" y="65"/>
                  <a:pt x="84" y="72"/>
                </a:cubicBezTo>
                <a:cubicBezTo>
                  <a:pt x="84" y="108"/>
                  <a:pt x="84" y="108"/>
                  <a:pt x="84" y="108"/>
                </a:cubicBezTo>
                <a:cubicBezTo>
                  <a:pt x="84" y="114"/>
                  <a:pt x="89" y="120"/>
                  <a:pt x="96" y="120"/>
                </a:cubicBezTo>
                <a:cubicBezTo>
                  <a:pt x="101" y="120"/>
                  <a:pt x="106" y="116"/>
                  <a:pt x="107" y="112"/>
                </a:cubicBezTo>
                <a:cubicBezTo>
                  <a:pt x="119" y="111"/>
                  <a:pt x="128" y="102"/>
                  <a:pt x="128" y="90"/>
                </a:cubicBezTo>
                <a:cubicBezTo>
                  <a:pt x="128" y="83"/>
                  <a:pt x="125" y="77"/>
                  <a:pt x="120" y="73"/>
                </a:cubicBezTo>
                <a:close/>
                <a:moveTo>
                  <a:pt x="28" y="72"/>
                </a:moveTo>
                <a:cubicBezTo>
                  <a:pt x="28" y="69"/>
                  <a:pt x="30" y="68"/>
                  <a:pt x="32" y="68"/>
                </a:cubicBezTo>
                <a:cubicBezTo>
                  <a:pt x="34" y="68"/>
                  <a:pt x="36" y="69"/>
                  <a:pt x="36" y="72"/>
                </a:cubicBezTo>
                <a:cubicBezTo>
                  <a:pt x="36" y="108"/>
                  <a:pt x="36" y="108"/>
                  <a:pt x="36" y="108"/>
                </a:cubicBezTo>
                <a:cubicBezTo>
                  <a:pt x="36" y="110"/>
                  <a:pt x="34" y="112"/>
                  <a:pt x="32" y="112"/>
                </a:cubicBezTo>
                <a:cubicBezTo>
                  <a:pt x="30" y="112"/>
                  <a:pt x="28" y="110"/>
                  <a:pt x="28" y="108"/>
                </a:cubicBezTo>
                <a:lnTo>
                  <a:pt x="28" y="72"/>
                </a:lnTo>
                <a:close/>
                <a:moveTo>
                  <a:pt x="20" y="76"/>
                </a:moveTo>
                <a:cubicBezTo>
                  <a:pt x="20" y="103"/>
                  <a:pt x="20" y="103"/>
                  <a:pt x="20" y="103"/>
                </a:cubicBezTo>
                <a:cubicBezTo>
                  <a:pt x="13" y="102"/>
                  <a:pt x="8" y="96"/>
                  <a:pt x="8" y="90"/>
                </a:cubicBezTo>
                <a:cubicBezTo>
                  <a:pt x="8" y="83"/>
                  <a:pt x="13" y="77"/>
                  <a:pt x="20" y="76"/>
                </a:cubicBezTo>
                <a:close/>
                <a:moveTo>
                  <a:pt x="100" y="108"/>
                </a:moveTo>
                <a:cubicBezTo>
                  <a:pt x="100" y="110"/>
                  <a:pt x="98" y="112"/>
                  <a:pt x="96" y="112"/>
                </a:cubicBezTo>
                <a:cubicBezTo>
                  <a:pt x="94" y="112"/>
                  <a:pt x="92" y="110"/>
                  <a:pt x="92" y="108"/>
                </a:cubicBezTo>
                <a:cubicBezTo>
                  <a:pt x="92" y="72"/>
                  <a:pt x="92" y="72"/>
                  <a:pt x="92" y="72"/>
                </a:cubicBezTo>
                <a:cubicBezTo>
                  <a:pt x="92" y="69"/>
                  <a:pt x="94" y="68"/>
                  <a:pt x="96" y="68"/>
                </a:cubicBezTo>
                <a:cubicBezTo>
                  <a:pt x="98" y="68"/>
                  <a:pt x="100" y="69"/>
                  <a:pt x="100" y="72"/>
                </a:cubicBezTo>
                <a:lnTo>
                  <a:pt x="100" y="108"/>
                </a:lnTo>
                <a:close/>
                <a:moveTo>
                  <a:pt x="108" y="103"/>
                </a:moveTo>
                <a:cubicBezTo>
                  <a:pt x="108" y="76"/>
                  <a:pt x="108" y="76"/>
                  <a:pt x="108" y="76"/>
                </a:cubicBezTo>
                <a:cubicBezTo>
                  <a:pt x="115" y="77"/>
                  <a:pt x="120" y="83"/>
                  <a:pt x="120" y="90"/>
                </a:cubicBezTo>
                <a:cubicBezTo>
                  <a:pt x="120" y="96"/>
                  <a:pt x="115" y="102"/>
                  <a:pt x="108" y="103"/>
                </a:cubicBezTo>
                <a:close/>
              </a:path>
            </a:pathLst>
          </a:custGeom>
          <a:solidFill>
            <a:schemeClr val="accent6"/>
          </a:solidFill>
          <a:ln>
            <a:noFill/>
          </a:ln>
        </p:spPr>
        <p:txBody>
          <a:bodyPr vert="horz" wrap="square" lIns="91440" tIns="45720" rIns="91440" bIns="45720" numCol="1" anchor="t" anchorCtr="0" compatLnSpc="1"/>
          <a:lstStyle/>
          <a:p>
            <a:endParaRPr lang="zh-CN" altLang="en-US"/>
          </a:p>
        </p:txBody>
      </p:sp>
      <p:sp>
        <p:nvSpPr>
          <p:cNvPr id="31" name="Freeform 36"/>
          <p:cNvSpPr>
            <a:spLocks noEditPoints="1"/>
          </p:cNvSpPr>
          <p:nvPr/>
        </p:nvSpPr>
        <p:spPr bwMode="auto">
          <a:xfrm>
            <a:off x="6941829" y="2226938"/>
            <a:ext cx="419984" cy="394950"/>
          </a:xfrm>
          <a:custGeom>
            <a:avLst/>
            <a:gdLst>
              <a:gd name="T0" fmla="*/ 116 w 128"/>
              <a:gd name="T1" fmla="*/ 28 h 120"/>
              <a:gd name="T2" fmla="*/ 112 w 128"/>
              <a:gd name="T3" fmla="*/ 28 h 120"/>
              <a:gd name="T4" fmla="*/ 112 w 128"/>
              <a:gd name="T5" fmla="*/ 20 h 120"/>
              <a:gd name="T6" fmla="*/ 100 w 128"/>
              <a:gd name="T7" fmla="*/ 8 h 120"/>
              <a:gd name="T8" fmla="*/ 56 w 128"/>
              <a:gd name="T9" fmla="*/ 8 h 120"/>
              <a:gd name="T10" fmla="*/ 36 w 128"/>
              <a:gd name="T11" fmla="*/ 0 h 120"/>
              <a:gd name="T12" fmla="*/ 12 w 128"/>
              <a:gd name="T13" fmla="*/ 0 h 120"/>
              <a:gd name="T14" fmla="*/ 0 w 128"/>
              <a:gd name="T15" fmla="*/ 12 h 120"/>
              <a:gd name="T16" fmla="*/ 0 w 128"/>
              <a:gd name="T17" fmla="*/ 108 h 120"/>
              <a:gd name="T18" fmla="*/ 12 w 128"/>
              <a:gd name="T19" fmla="*/ 120 h 120"/>
              <a:gd name="T20" fmla="*/ 20 w 128"/>
              <a:gd name="T21" fmla="*/ 120 h 120"/>
              <a:gd name="T22" fmla="*/ 88 w 128"/>
              <a:gd name="T23" fmla="*/ 120 h 120"/>
              <a:gd name="T24" fmla="*/ 116 w 128"/>
              <a:gd name="T25" fmla="*/ 120 h 120"/>
              <a:gd name="T26" fmla="*/ 128 w 128"/>
              <a:gd name="T27" fmla="*/ 108 h 120"/>
              <a:gd name="T28" fmla="*/ 128 w 128"/>
              <a:gd name="T29" fmla="*/ 40 h 120"/>
              <a:gd name="T30" fmla="*/ 116 w 128"/>
              <a:gd name="T31" fmla="*/ 28 h 120"/>
              <a:gd name="T32" fmla="*/ 16 w 128"/>
              <a:gd name="T33" fmla="*/ 112 h 120"/>
              <a:gd name="T34" fmla="*/ 8 w 128"/>
              <a:gd name="T35" fmla="*/ 104 h 120"/>
              <a:gd name="T36" fmla="*/ 8 w 128"/>
              <a:gd name="T37" fmla="*/ 16 h 120"/>
              <a:gd name="T38" fmla="*/ 16 w 128"/>
              <a:gd name="T39" fmla="*/ 8 h 120"/>
              <a:gd name="T40" fmla="*/ 36 w 128"/>
              <a:gd name="T41" fmla="*/ 8 h 120"/>
              <a:gd name="T42" fmla="*/ 56 w 128"/>
              <a:gd name="T43" fmla="*/ 16 h 120"/>
              <a:gd name="T44" fmla="*/ 96 w 128"/>
              <a:gd name="T45" fmla="*/ 16 h 120"/>
              <a:gd name="T46" fmla="*/ 104 w 128"/>
              <a:gd name="T47" fmla="*/ 24 h 120"/>
              <a:gd name="T48" fmla="*/ 104 w 128"/>
              <a:gd name="T49" fmla="*/ 28 h 120"/>
              <a:gd name="T50" fmla="*/ 32 w 128"/>
              <a:gd name="T51" fmla="*/ 28 h 120"/>
              <a:gd name="T52" fmla="*/ 20 w 128"/>
              <a:gd name="T53" fmla="*/ 40 h 120"/>
              <a:gd name="T54" fmla="*/ 20 w 128"/>
              <a:gd name="T55" fmla="*/ 108 h 120"/>
              <a:gd name="T56" fmla="*/ 20 w 128"/>
              <a:gd name="T57" fmla="*/ 112 h 120"/>
              <a:gd name="T58" fmla="*/ 16 w 128"/>
              <a:gd name="T59" fmla="*/ 112 h 120"/>
              <a:gd name="T60" fmla="*/ 120 w 128"/>
              <a:gd name="T61" fmla="*/ 104 h 120"/>
              <a:gd name="T62" fmla="*/ 112 w 128"/>
              <a:gd name="T63" fmla="*/ 112 h 120"/>
              <a:gd name="T64" fmla="*/ 88 w 128"/>
              <a:gd name="T65" fmla="*/ 112 h 120"/>
              <a:gd name="T66" fmla="*/ 28 w 128"/>
              <a:gd name="T67" fmla="*/ 112 h 120"/>
              <a:gd name="T68" fmla="*/ 28 w 128"/>
              <a:gd name="T69" fmla="*/ 104 h 120"/>
              <a:gd name="T70" fmla="*/ 28 w 128"/>
              <a:gd name="T71" fmla="*/ 44 h 120"/>
              <a:gd name="T72" fmla="*/ 36 w 128"/>
              <a:gd name="T73" fmla="*/ 36 h 120"/>
              <a:gd name="T74" fmla="*/ 112 w 128"/>
              <a:gd name="T75" fmla="*/ 36 h 120"/>
              <a:gd name="T76" fmla="*/ 120 w 128"/>
              <a:gd name="T77" fmla="*/ 44 h 120"/>
              <a:gd name="T78" fmla="*/ 120 w 128"/>
              <a:gd name="T79" fmla="*/ 104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8" h="120">
                <a:moveTo>
                  <a:pt x="116" y="28"/>
                </a:moveTo>
                <a:cubicBezTo>
                  <a:pt x="112" y="28"/>
                  <a:pt x="112" y="28"/>
                  <a:pt x="112" y="28"/>
                </a:cubicBezTo>
                <a:cubicBezTo>
                  <a:pt x="112" y="20"/>
                  <a:pt x="112" y="20"/>
                  <a:pt x="112" y="20"/>
                </a:cubicBezTo>
                <a:cubicBezTo>
                  <a:pt x="112" y="13"/>
                  <a:pt x="106" y="8"/>
                  <a:pt x="100" y="8"/>
                </a:cubicBezTo>
                <a:cubicBezTo>
                  <a:pt x="100" y="8"/>
                  <a:pt x="78" y="8"/>
                  <a:pt x="56" y="8"/>
                </a:cubicBezTo>
                <a:cubicBezTo>
                  <a:pt x="52" y="8"/>
                  <a:pt x="39" y="0"/>
                  <a:pt x="36" y="0"/>
                </a:cubicBezTo>
                <a:cubicBezTo>
                  <a:pt x="18" y="0"/>
                  <a:pt x="12" y="0"/>
                  <a:pt x="12" y="0"/>
                </a:cubicBezTo>
                <a:cubicBezTo>
                  <a:pt x="5" y="0"/>
                  <a:pt x="0" y="5"/>
                  <a:pt x="0" y="12"/>
                </a:cubicBezTo>
                <a:cubicBezTo>
                  <a:pt x="0" y="108"/>
                  <a:pt x="0" y="108"/>
                  <a:pt x="0" y="108"/>
                </a:cubicBezTo>
                <a:cubicBezTo>
                  <a:pt x="0" y="114"/>
                  <a:pt x="5" y="120"/>
                  <a:pt x="12" y="120"/>
                </a:cubicBezTo>
                <a:cubicBezTo>
                  <a:pt x="20" y="120"/>
                  <a:pt x="20" y="120"/>
                  <a:pt x="20" y="120"/>
                </a:cubicBezTo>
                <a:cubicBezTo>
                  <a:pt x="88" y="120"/>
                  <a:pt x="88" y="120"/>
                  <a:pt x="88" y="120"/>
                </a:cubicBezTo>
                <a:cubicBezTo>
                  <a:pt x="116" y="120"/>
                  <a:pt x="116" y="120"/>
                  <a:pt x="116" y="120"/>
                </a:cubicBezTo>
                <a:cubicBezTo>
                  <a:pt x="122" y="120"/>
                  <a:pt x="128" y="114"/>
                  <a:pt x="128" y="108"/>
                </a:cubicBezTo>
                <a:cubicBezTo>
                  <a:pt x="128" y="40"/>
                  <a:pt x="128" y="40"/>
                  <a:pt x="128" y="40"/>
                </a:cubicBezTo>
                <a:cubicBezTo>
                  <a:pt x="128" y="33"/>
                  <a:pt x="122" y="28"/>
                  <a:pt x="116" y="28"/>
                </a:cubicBezTo>
                <a:close/>
                <a:moveTo>
                  <a:pt x="16" y="112"/>
                </a:moveTo>
                <a:cubicBezTo>
                  <a:pt x="11" y="112"/>
                  <a:pt x="8" y="108"/>
                  <a:pt x="8" y="104"/>
                </a:cubicBezTo>
                <a:cubicBezTo>
                  <a:pt x="8" y="16"/>
                  <a:pt x="8" y="16"/>
                  <a:pt x="8" y="16"/>
                </a:cubicBezTo>
                <a:cubicBezTo>
                  <a:pt x="8" y="11"/>
                  <a:pt x="11" y="8"/>
                  <a:pt x="16" y="8"/>
                </a:cubicBezTo>
                <a:cubicBezTo>
                  <a:pt x="16" y="8"/>
                  <a:pt x="20" y="8"/>
                  <a:pt x="36" y="8"/>
                </a:cubicBezTo>
                <a:cubicBezTo>
                  <a:pt x="40" y="8"/>
                  <a:pt x="52" y="16"/>
                  <a:pt x="56" y="16"/>
                </a:cubicBezTo>
                <a:cubicBezTo>
                  <a:pt x="76" y="16"/>
                  <a:pt x="96" y="16"/>
                  <a:pt x="96" y="16"/>
                </a:cubicBezTo>
                <a:cubicBezTo>
                  <a:pt x="100" y="16"/>
                  <a:pt x="104" y="19"/>
                  <a:pt x="104" y="24"/>
                </a:cubicBezTo>
                <a:cubicBezTo>
                  <a:pt x="104" y="28"/>
                  <a:pt x="104" y="28"/>
                  <a:pt x="104" y="28"/>
                </a:cubicBezTo>
                <a:cubicBezTo>
                  <a:pt x="32" y="28"/>
                  <a:pt x="32" y="28"/>
                  <a:pt x="32" y="28"/>
                </a:cubicBezTo>
                <a:cubicBezTo>
                  <a:pt x="25" y="28"/>
                  <a:pt x="20" y="33"/>
                  <a:pt x="20" y="40"/>
                </a:cubicBezTo>
                <a:cubicBezTo>
                  <a:pt x="20" y="108"/>
                  <a:pt x="20" y="108"/>
                  <a:pt x="20" y="108"/>
                </a:cubicBezTo>
                <a:cubicBezTo>
                  <a:pt x="20" y="112"/>
                  <a:pt x="20" y="112"/>
                  <a:pt x="20" y="112"/>
                </a:cubicBezTo>
                <a:lnTo>
                  <a:pt x="16" y="112"/>
                </a:lnTo>
                <a:close/>
                <a:moveTo>
                  <a:pt x="120" y="104"/>
                </a:moveTo>
                <a:cubicBezTo>
                  <a:pt x="120" y="108"/>
                  <a:pt x="116" y="112"/>
                  <a:pt x="112" y="112"/>
                </a:cubicBezTo>
                <a:cubicBezTo>
                  <a:pt x="88" y="112"/>
                  <a:pt x="88" y="112"/>
                  <a:pt x="88" y="112"/>
                </a:cubicBezTo>
                <a:cubicBezTo>
                  <a:pt x="28" y="112"/>
                  <a:pt x="28" y="112"/>
                  <a:pt x="28" y="112"/>
                </a:cubicBezTo>
                <a:cubicBezTo>
                  <a:pt x="28" y="104"/>
                  <a:pt x="28" y="104"/>
                  <a:pt x="28" y="104"/>
                </a:cubicBezTo>
                <a:cubicBezTo>
                  <a:pt x="28" y="44"/>
                  <a:pt x="28" y="44"/>
                  <a:pt x="28" y="44"/>
                </a:cubicBezTo>
                <a:cubicBezTo>
                  <a:pt x="28" y="39"/>
                  <a:pt x="31" y="36"/>
                  <a:pt x="36" y="36"/>
                </a:cubicBezTo>
                <a:cubicBezTo>
                  <a:pt x="112" y="36"/>
                  <a:pt x="112" y="36"/>
                  <a:pt x="112" y="36"/>
                </a:cubicBezTo>
                <a:cubicBezTo>
                  <a:pt x="116" y="36"/>
                  <a:pt x="120" y="39"/>
                  <a:pt x="120" y="44"/>
                </a:cubicBezTo>
                <a:lnTo>
                  <a:pt x="120" y="104"/>
                </a:lnTo>
                <a:close/>
              </a:path>
            </a:pathLst>
          </a:custGeom>
          <a:solidFill>
            <a:schemeClr val="accent6"/>
          </a:solidFill>
          <a:ln>
            <a:noFill/>
          </a:ln>
        </p:spPr>
        <p:txBody>
          <a:bodyPr vert="horz" wrap="square" lIns="91440" tIns="45720" rIns="91440" bIns="45720" numCol="1" anchor="t" anchorCtr="0" compatLnSpc="1"/>
          <a:lstStyle/>
          <a:p>
            <a:endParaRPr lang="zh-CN" altLang="en-US">
              <a:solidFill>
                <a:prstClr val="black"/>
              </a:solidFill>
              <a:latin typeface="DINOT-Bold"/>
            </a:endParaRPr>
          </a:p>
        </p:txBody>
      </p:sp>
      <p:grpSp>
        <p:nvGrpSpPr>
          <p:cNvPr id="16" name="组合 15"/>
          <p:cNvGrpSpPr/>
          <p:nvPr/>
        </p:nvGrpSpPr>
        <p:grpSpPr>
          <a:xfrm>
            <a:off x="808479" y="95307"/>
            <a:ext cx="4525833" cy="795245"/>
            <a:chOff x="584197" y="167167"/>
            <a:chExt cx="4525833" cy="795245"/>
          </a:xfrm>
        </p:grpSpPr>
        <p:sp>
          <p:nvSpPr>
            <p:cNvPr id="17" name="TextBox 9"/>
            <p:cNvSpPr txBox="1"/>
            <p:nvPr/>
          </p:nvSpPr>
          <p:spPr>
            <a:xfrm>
              <a:off x="598711" y="685413"/>
              <a:ext cx="4204063" cy="276999"/>
            </a:xfrm>
            <a:prstGeom prst="rect">
              <a:avLst/>
            </a:prstGeom>
            <a:noFill/>
          </p:spPr>
          <p:txBody>
            <a:bodyPr wrap="square">
              <a:spAutoFit/>
            </a:bodyPr>
            <a:lstStyle/>
            <a:p>
              <a:pPr algn="dist">
                <a:defRPr/>
              </a:pPr>
              <a:r>
                <a:rPr lang="en-US" altLang="ko-KR" sz="1200" dirty="0">
                  <a:solidFill>
                    <a:schemeClr val="tx1">
                      <a:lumMod val="75000"/>
                      <a:lumOff val="25000"/>
                    </a:schemeClr>
                  </a:solidFill>
                  <a:latin typeface="Arial" panose="020B0604020202020204" pitchFamily="34" charset="0"/>
                  <a:cs typeface="Arial" panose="020B0604020202020204" pitchFamily="34" charset="0"/>
                </a:rPr>
                <a:t>INSERT THE TITLE OF YOUR PRESENTATION HERE    </a:t>
              </a:r>
              <a:endParaRPr lang="en-US" altLang="ko-KR" sz="1200" dirty="0">
                <a:solidFill>
                  <a:schemeClr val="tx1">
                    <a:lumMod val="75000"/>
                    <a:lumOff val="25000"/>
                  </a:schemeClr>
                </a:solidFill>
                <a:latin typeface="Arial" panose="020B0604020202020204" pitchFamily="34" charset="0"/>
                <a:cs typeface="Arial" panose="020B0604020202020204" pitchFamily="34" charset="0"/>
              </a:endParaRPr>
            </a:p>
          </p:txBody>
        </p:sp>
        <p:sp>
          <p:nvSpPr>
            <p:cNvPr id="18" name="TextBox 1"/>
            <p:cNvSpPr txBox="1">
              <a:spLocks noChangeArrowheads="1"/>
            </p:cNvSpPr>
            <p:nvPr/>
          </p:nvSpPr>
          <p:spPr bwMode="auto">
            <a:xfrm>
              <a:off x="584197" y="167167"/>
              <a:ext cx="4525833" cy="584775"/>
            </a:xfrm>
            <a:prstGeom prst="rect">
              <a:avLst/>
            </a:prstGeom>
            <a:noFill/>
            <a:ln w="9525">
              <a:noFill/>
              <a:miter lim="800000"/>
            </a:ln>
          </p:spPr>
          <p:txBody>
            <a:bodyPr wrap="square">
              <a:spAutoFit/>
            </a:bodyPr>
            <a:lstStyle/>
            <a:p>
              <a:r>
                <a:rPr lang="zh-CN" altLang="en-US" sz="3200" b="1" dirty="0">
                  <a:solidFill>
                    <a:schemeClr val="accent6">
                      <a:lumMod val="50000"/>
                    </a:schemeClr>
                  </a:solidFill>
                  <a:latin typeface="+mj-ea"/>
                  <a:ea typeface="+mj-ea"/>
                  <a:cs typeface="Arial" panose="020B0604020202020204" pitchFamily="34" charset="0"/>
                </a:rPr>
                <a:t>单击此处添加文字标题</a:t>
              </a:r>
              <a:endParaRPr lang="en-US" altLang="ko-KR" sz="3200" b="1" dirty="0">
                <a:solidFill>
                  <a:schemeClr val="accent6">
                    <a:lumMod val="50000"/>
                  </a:schemeClr>
                </a:solidFill>
                <a:latin typeface="+mj-ea"/>
                <a:ea typeface="+mj-ea"/>
                <a:cs typeface="Arial" panose="020B0604020202020204" pitchFamily="34" charset="0"/>
              </a:endParaRPr>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500" fill="hold"/>
                                        <p:tgtEl>
                                          <p:spTgt spid="23"/>
                                        </p:tgtEl>
                                        <p:attrNameLst>
                                          <p:attrName>ppt_w</p:attrName>
                                        </p:attrNameLst>
                                      </p:cBhvr>
                                      <p:tavLst>
                                        <p:tav tm="0">
                                          <p:val>
                                            <p:fltVal val="0"/>
                                          </p:val>
                                        </p:tav>
                                        <p:tav tm="100000">
                                          <p:val>
                                            <p:strVal val="#ppt_w"/>
                                          </p:val>
                                        </p:tav>
                                      </p:tavLst>
                                    </p:anim>
                                    <p:anim calcmode="lin" valueType="num">
                                      <p:cBhvr>
                                        <p:cTn id="8" dur="500" fill="hold"/>
                                        <p:tgtEl>
                                          <p:spTgt spid="23"/>
                                        </p:tgtEl>
                                        <p:attrNameLst>
                                          <p:attrName>ppt_h</p:attrName>
                                        </p:attrNameLst>
                                      </p:cBhvr>
                                      <p:tavLst>
                                        <p:tav tm="0">
                                          <p:val>
                                            <p:fltVal val="0"/>
                                          </p:val>
                                        </p:tav>
                                        <p:tav tm="100000">
                                          <p:val>
                                            <p:strVal val="#ppt_h"/>
                                          </p:val>
                                        </p:tav>
                                      </p:tavLst>
                                    </p:anim>
                                    <p:animEffect transition="in" filter="fade">
                                      <p:cBhvr>
                                        <p:cTn id="9" dur="500"/>
                                        <p:tgtEl>
                                          <p:spTgt spid="23"/>
                                        </p:tgtEl>
                                      </p:cBhvr>
                                    </p:animEffect>
                                  </p:childTnLst>
                                </p:cTn>
                              </p:par>
                            </p:childTnLst>
                          </p:cTn>
                        </p:par>
                        <p:par>
                          <p:cTn id="10" fill="hold">
                            <p:stCondLst>
                              <p:cond delay="500"/>
                            </p:stCondLst>
                            <p:childTnLst>
                              <p:par>
                                <p:cTn id="11" presetID="2" presetClass="entr" presetSubtype="2" fill="hold" grpId="0" nodeType="afterEffect">
                                  <p:stCondLst>
                                    <p:cond delay="0"/>
                                  </p:stCondLst>
                                  <p:childTnLst>
                                    <p:set>
                                      <p:cBhvr>
                                        <p:cTn id="12" dur="1" fill="hold">
                                          <p:stCondLst>
                                            <p:cond delay="0"/>
                                          </p:stCondLst>
                                        </p:cTn>
                                        <p:tgtEl>
                                          <p:spTgt spid="24"/>
                                        </p:tgtEl>
                                        <p:attrNameLst>
                                          <p:attrName>style.visibility</p:attrName>
                                        </p:attrNameLst>
                                      </p:cBhvr>
                                      <p:to>
                                        <p:strVal val="visible"/>
                                      </p:to>
                                    </p:set>
                                    <p:anim calcmode="lin" valueType="num">
                                      <p:cBhvr additive="base">
                                        <p:cTn id="13" dur="500" fill="hold"/>
                                        <p:tgtEl>
                                          <p:spTgt spid="24"/>
                                        </p:tgtEl>
                                        <p:attrNameLst>
                                          <p:attrName>ppt_x</p:attrName>
                                        </p:attrNameLst>
                                      </p:cBhvr>
                                      <p:tavLst>
                                        <p:tav tm="0">
                                          <p:val>
                                            <p:strVal val="1+#ppt_w/2"/>
                                          </p:val>
                                        </p:tav>
                                        <p:tav tm="100000">
                                          <p:val>
                                            <p:strVal val="#ppt_x"/>
                                          </p:val>
                                        </p:tav>
                                      </p:tavLst>
                                    </p:anim>
                                    <p:anim calcmode="lin" valueType="num">
                                      <p:cBhvr additive="base">
                                        <p:cTn id="14" dur="500" fill="hold"/>
                                        <p:tgtEl>
                                          <p:spTgt spid="24"/>
                                        </p:tgtEl>
                                        <p:attrNameLst>
                                          <p:attrName>ppt_y</p:attrName>
                                        </p:attrNameLst>
                                      </p:cBhvr>
                                      <p:tavLst>
                                        <p:tav tm="0">
                                          <p:val>
                                            <p:strVal val="#ppt_y"/>
                                          </p:val>
                                        </p:tav>
                                        <p:tav tm="100000">
                                          <p:val>
                                            <p:strVal val="#ppt_y"/>
                                          </p:val>
                                        </p:tav>
                                      </p:tavLst>
                                    </p:anim>
                                  </p:childTnLst>
                                </p:cTn>
                              </p:par>
                              <p:par>
                                <p:cTn id="15" presetID="2" presetClass="entr" presetSubtype="2" fill="hold" grpId="0" nodeType="withEffect">
                                  <p:stCondLst>
                                    <p:cond delay="0"/>
                                  </p:stCondLst>
                                  <p:childTnLst>
                                    <p:set>
                                      <p:cBhvr>
                                        <p:cTn id="16" dur="1" fill="hold">
                                          <p:stCondLst>
                                            <p:cond delay="0"/>
                                          </p:stCondLst>
                                        </p:cTn>
                                        <p:tgtEl>
                                          <p:spTgt spid="25"/>
                                        </p:tgtEl>
                                        <p:attrNameLst>
                                          <p:attrName>style.visibility</p:attrName>
                                        </p:attrNameLst>
                                      </p:cBhvr>
                                      <p:to>
                                        <p:strVal val="visible"/>
                                      </p:to>
                                    </p:set>
                                    <p:anim calcmode="lin" valueType="num">
                                      <p:cBhvr additive="base">
                                        <p:cTn id="17" dur="500" fill="hold"/>
                                        <p:tgtEl>
                                          <p:spTgt spid="25"/>
                                        </p:tgtEl>
                                        <p:attrNameLst>
                                          <p:attrName>ppt_x</p:attrName>
                                        </p:attrNameLst>
                                      </p:cBhvr>
                                      <p:tavLst>
                                        <p:tav tm="0">
                                          <p:val>
                                            <p:strVal val="1+#ppt_w/2"/>
                                          </p:val>
                                        </p:tav>
                                        <p:tav tm="100000">
                                          <p:val>
                                            <p:strVal val="#ppt_x"/>
                                          </p:val>
                                        </p:tav>
                                      </p:tavLst>
                                    </p:anim>
                                    <p:anim calcmode="lin" valueType="num">
                                      <p:cBhvr additive="base">
                                        <p:cTn id="18" dur="500" fill="hold"/>
                                        <p:tgtEl>
                                          <p:spTgt spid="25"/>
                                        </p:tgtEl>
                                        <p:attrNameLst>
                                          <p:attrName>ppt_y</p:attrName>
                                        </p:attrNameLst>
                                      </p:cBhvr>
                                      <p:tavLst>
                                        <p:tav tm="0">
                                          <p:val>
                                            <p:strVal val="#ppt_y"/>
                                          </p:val>
                                        </p:tav>
                                        <p:tav tm="100000">
                                          <p:val>
                                            <p:strVal val="#ppt_y"/>
                                          </p:val>
                                        </p:tav>
                                      </p:tavLst>
                                    </p:anim>
                                  </p:childTnLst>
                                </p:cTn>
                              </p:par>
                              <p:par>
                                <p:cTn id="19" presetID="2" presetClass="entr" presetSubtype="2" fill="hold" grpId="0" nodeType="withEffect">
                                  <p:stCondLst>
                                    <p:cond delay="0"/>
                                  </p:stCondLst>
                                  <p:childTnLst>
                                    <p:set>
                                      <p:cBhvr>
                                        <p:cTn id="20" dur="1" fill="hold">
                                          <p:stCondLst>
                                            <p:cond delay="0"/>
                                          </p:stCondLst>
                                        </p:cTn>
                                        <p:tgtEl>
                                          <p:spTgt spid="27"/>
                                        </p:tgtEl>
                                        <p:attrNameLst>
                                          <p:attrName>style.visibility</p:attrName>
                                        </p:attrNameLst>
                                      </p:cBhvr>
                                      <p:to>
                                        <p:strVal val="visible"/>
                                      </p:to>
                                    </p:set>
                                    <p:anim calcmode="lin" valueType="num">
                                      <p:cBhvr additive="base">
                                        <p:cTn id="21" dur="500" fill="hold"/>
                                        <p:tgtEl>
                                          <p:spTgt spid="27"/>
                                        </p:tgtEl>
                                        <p:attrNameLst>
                                          <p:attrName>ppt_x</p:attrName>
                                        </p:attrNameLst>
                                      </p:cBhvr>
                                      <p:tavLst>
                                        <p:tav tm="0">
                                          <p:val>
                                            <p:strVal val="1+#ppt_w/2"/>
                                          </p:val>
                                        </p:tav>
                                        <p:tav tm="100000">
                                          <p:val>
                                            <p:strVal val="#ppt_x"/>
                                          </p:val>
                                        </p:tav>
                                      </p:tavLst>
                                    </p:anim>
                                    <p:anim calcmode="lin" valueType="num">
                                      <p:cBhvr additive="base">
                                        <p:cTn id="22" dur="500" fill="hold"/>
                                        <p:tgtEl>
                                          <p:spTgt spid="27"/>
                                        </p:tgtEl>
                                        <p:attrNameLst>
                                          <p:attrName>ppt_y</p:attrName>
                                        </p:attrNameLst>
                                      </p:cBhvr>
                                      <p:tavLst>
                                        <p:tav tm="0">
                                          <p:val>
                                            <p:strVal val="#ppt_y"/>
                                          </p:val>
                                        </p:tav>
                                        <p:tav tm="100000">
                                          <p:val>
                                            <p:strVal val="#ppt_y"/>
                                          </p:val>
                                        </p:tav>
                                      </p:tavLst>
                                    </p:anim>
                                  </p:childTnLst>
                                </p:cTn>
                              </p:par>
                              <p:par>
                                <p:cTn id="23" presetID="2" presetClass="entr" presetSubtype="2" fill="hold" grpId="0" nodeType="withEffect">
                                  <p:stCondLst>
                                    <p:cond delay="0"/>
                                  </p:stCondLst>
                                  <p:childTnLst>
                                    <p:set>
                                      <p:cBhvr>
                                        <p:cTn id="24" dur="1" fill="hold">
                                          <p:stCondLst>
                                            <p:cond delay="0"/>
                                          </p:stCondLst>
                                        </p:cTn>
                                        <p:tgtEl>
                                          <p:spTgt spid="28"/>
                                        </p:tgtEl>
                                        <p:attrNameLst>
                                          <p:attrName>style.visibility</p:attrName>
                                        </p:attrNameLst>
                                      </p:cBhvr>
                                      <p:to>
                                        <p:strVal val="visible"/>
                                      </p:to>
                                    </p:set>
                                    <p:anim calcmode="lin" valueType="num">
                                      <p:cBhvr additive="base">
                                        <p:cTn id="25" dur="500" fill="hold"/>
                                        <p:tgtEl>
                                          <p:spTgt spid="28"/>
                                        </p:tgtEl>
                                        <p:attrNameLst>
                                          <p:attrName>ppt_x</p:attrName>
                                        </p:attrNameLst>
                                      </p:cBhvr>
                                      <p:tavLst>
                                        <p:tav tm="0">
                                          <p:val>
                                            <p:strVal val="1+#ppt_w/2"/>
                                          </p:val>
                                        </p:tav>
                                        <p:tav tm="100000">
                                          <p:val>
                                            <p:strVal val="#ppt_x"/>
                                          </p:val>
                                        </p:tav>
                                      </p:tavLst>
                                    </p:anim>
                                    <p:anim calcmode="lin" valueType="num">
                                      <p:cBhvr additive="base">
                                        <p:cTn id="26" dur="500" fill="hold"/>
                                        <p:tgtEl>
                                          <p:spTgt spid="28"/>
                                        </p:tgtEl>
                                        <p:attrNameLst>
                                          <p:attrName>ppt_y</p:attrName>
                                        </p:attrNameLst>
                                      </p:cBhvr>
                                      <p:tavLst>
                                        <p:tav tm="0">
                                          <p:val>
                                            <p:strVal val="#ppt_y"/>
                                          </p:val>
                                        </p:tav>
                                        <p:tav tm="100000">
                                          <p:val>
                                            <p:strVal val="#ppt_y"/>
                                          </p:val>
                                        </p:tav>
                                      </p:tavLst>
                                    </p:anim>
                                  </p:childTnLst>
                                </p:cTn>
                              </p:par>
                              <p:par>
                                <p:cTn id="27" presetID="2" presetClass="entr" presetSubtype="2" fill="hold" grpId="0" nodeType="withEffect">
                                  <p:stCondLst>
                                    <p:cond delay="0"/>
                                  </p:stCondLst>
                                  <p:childTnLst>
                                    <p:set>
                                      <p:cBhvr>
                                        <p:cTn id="28" dur="1" fill="hold">
                                          <p:stCondLst>
                                            <p:cond delay="0"/>
                                          </p:stCondLst>
                                        </p:cTn>
                                        <p:tgtEl>
                                          <p:spTgt spid="30"/>
                                        </p:tgtEl>
                                        <p:attrNameLst>
                                          <p:attrName>style.visibility</p:attrName>
                                        </p:attrNameLst>
                                      </p:cBhvr>
                                      <p:to>
                                        <p:strVal val="visible"/>
                                      </p:to>
                                    </p:set>
                                    <p:anim calcmode="lin" valueType="num">
                                      <p:cBhvr additive="base">
                                        <p:cTn id="29" dur="500" fill="hold"/>
                                        <p:tgtEl>
                                          <p:spTgt spid="30"/>
                                        </p:tgtEl>
                                        <p:attrNameLst>
                                          <p:attrName>ppt_x</p:attrName>
                                        </p:attrNameLst>
                                      </p:cBhvr>
                                      <p:tavLst>
                                        <p:tav tm="0">
                                          <p:val>
                                            <p:strVal val="1+#ppt_w/2"/>
                                          </p:val>
                                        </p:tav>
                                        <p:tav tm="100000">
                                          <p:val>
                                            <p:strVal val="#ppt_x"/>
                                          </p:val>
                                        </p:tav>
                                      </p:tavLst>
                                    </p:anim>
                                    <p:anim calcmode="lin" valueType="num">
                                      <p:cBhvr additive="base">
                                        <p:cTn id="30" dur="500" fill="hold"/>
                                        <p:tgtEl>
                                          <p:spTgt spid="30"/>
                                        </p:tgtEl>
                                        <p:attrNameLst>
                                          <p:attrName>ppt_y</p:attrName>
                                        </p:attrNameLst>
                                      </p:cBhvr>
                                      <p:tavLst>
                                        <p:tav tm="0">
                                          <p:val>
                                            <p:strVal val="#ppt_y"/>
                                          </p:val>
                                        </p:tav>
                                        <p:tav tm="100000">
                                          <p:val>
                                            <p:strVal val="#ppt_y"/>
                                          </p:val>
                                        </p:tav>
                                      </p:tavLst>
                                    </p:anim>
                                  </p:childTnLst>
                                </p:cTn>
                              </p:par>
                              <p:par>
                                <p:cTn id="31" presetID="2" presetClass="entr" presetSubtype="2" fill="hold" grpId="0" nodeType="withEffect">
                                  <p:stCondLst>
                                    <p:cond delay="0"/>
                                  </p:stCondLst>
                                  <p:childTnLst>
                                    <p:set>
                                      <p:cBhvr>
                                        <p:cTn id="32" dur="1" fill="hold">
                                          <p:stCondLst>
                                            <p:cond delay="0"/>
                                          </p:stCondLst>
                                        </p:cTn>
                                        <p:tgtEl>
                                          <p:spTgt spid="31"/>
                                        </p:tgtEl>
                                        <p:attrNameLst>
                                          <p:attrName>style.visibility</p:attrName>
                                        </p:attrNameLst>
                                      </p:cBhvr>
                                      <p:to>
                                        <p:strVal val="visible"/>
                                      </p:to>
                                    </p:set>
                                    <p:anim calcmode="lin" valueType="num">
                                      <p:cBhvr additive="base">
                                        <p:cTn id="33" dur="500" fill="hold"/>
                                        <p:tgtEl>
                                          <p:spTgt spid="31"/>
                                        </p:tgtEl>
                                        <p:attrNameLst>
                                          <p:attrName>ppt_x</p:attrName>
                                        </p:attrNameLst>
                                      </p:cBhvr>
                                      <p:tavLst>
                                        <p:tav tm="0">
                                          <p:val>
                                            <p:strVal val="1+#ppt_w/2"/>
                                          </p:val>
                                        </p:tav>
                                        <p:tav tm="100000">
                                          <p:val>
                                            <p:strVal val="#ppt_x"/>
                                          </p:val>
                                        </p:tav>
                                      </p:tavLst>
                                    </p:anim>
                                    <p:anim calcmode="lin" valueType="num">
                                      <p:cBhvr additive="base">
                                        <p:cTn id="34" dur="500" fill="hold"/>
                                        <p:tgtEl>
                                          <p:spTgt spid="3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animBg="1"/>
      <p:bldP spid="27" grpId="0"/>
      <p:bldP spid="28" grpId="0" animBg="1"/>
      <p:bldP spid="30" grpId="0" animBg="1"/>
      <p:bldP spid="31"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1272493" y="1498801"/>
            <a:ext cx="5157335" cy="4489965"/>
            <a:chOff x="1272493" y="1498801"/>
            <a:chExt cx="5157335" cy="4489965"/>
          </a:xfrm>
        </p:grpSpPr>
        <p:pic>
          <p:nvPicPr>
            <p:cNvPr id="46" name="Picture 15" descr="e7d195523061f1c0f55f9af68525816972d868573ada39bc763F3977967589A5F92C178830C92595A6CE4D0132F8C206B2B04C416AAA86B7FD80AB023F78DAEB544E2F013E11B2B95AD21703D1C90034A379EC9026EFAAF5D8D3F6EDD7215B018FE0102BB6E81C77B4FC3B86DE99B2AEE72277B97A45A4806D6C6F5344FAE938A90E129ED8BB004F34E789595D5D5B93"/>
            <p:cNvPicPr>
              <a:picLocks noChangeAspect="1"/>
            </p:cNvPicPr>
            <p:nvPr/>
          </p:nvPicPr>
          <p:blipFill>
            <a:blip r:embed="rId1" cstate="screen"/>
            <a:stretch>
              <a:fillRect/>
            </a:stretch>
          </p:blipFill>
          <p:spPr>
            <a:xfrm>
              <a:off x="1272493" y="1498801"/>
              <a:ext cx="2106331" cy="4489965"/>
            </a:xfrm>
            <a:prstGeom prst="rect">
              <a:avLst/>
            </a:prstGeom>
          </p:spPr>
        </p:pic>
        <p:sp>
          <p:nvSpPr>
            <p:cNvPr id="47" name="矩形 46"/>
            <p:cNvSpPr/>
            <p:nvPr/>
          </p:nvSpPr>
          <p:spPr>
            <a:xfrm>
              <a:off x="1418916" y="2168557"/>
              <a:ext cx="1838376" cy="3126031"/>
            </a:xfrm>
            <a:prstGeom prst="rect">
              <a:avLst/>
            </a:prstGeom>
            <a:blipFill dpi="0" rotWithShape="1">
              <a:blip r:embed="rId2"/>
              <a:srcRect/>
              <a:tile tx="-158750" ty="482600" sx="100000" sy="100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Rounded Rectangle 2"/>
            <p:cNvSpPr/>
            <p:nvPr/>
          </p:nvSpPr>
          <p:spPr>
            <a:xfrm>
              <a:off x="3094083" y="2213387"/>
              <a:ext cx="3335745" cy="409954"/>
            </a:xfrm>
            <a:prstGeom prst="roundRect">
              <a:avLst/>
            </a:prstGeom>
            <a:solidFill>
              <a:schemeClr val="tx1">
                <a:lumMod val="65000"/>
                <a:lumOff val="35000"/>
              </a:schemeClr>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b="1" dirty="0">
                  <a:solidFill>
                    <a:schemeClr val="bg1">
                      <a:lumMod val="95000"/>
                    </a:schemeClr>
                  </a:solidFill>
                  <a:latin typeface="Novecento wide Light" panose="00000405000000000000" pitchFamily="50" charset="0"/>
                </a:rPr>
                <a:t>16.890 K</a:t>
              </a:r>
              <a:endParaRPr lang="en-US" b="1" dirty="0">
                <a:solidFill>
                  <a:schemeClr val="bg1">
                    <a:lumMod val="95000"/>
                  </a:schemeClr>
                </a:solidFill>
                <a:latin typeface="Novecento wide Light" panose="00000405000000000000" pitchFamily="50" charset="0"/>
              </a:endParaRPr>
            </a:p>
          </p:txBody>
        </p:sp>
        <p:sp>
          <p:nvSpPr>
            <p:cNvPr id="49" name="Oval 61"/>
            <p:cNvSpPr/>
            <p:nvPr/>
          </p:nvSpPr>
          <p:spPr>
            <a:xfrm>
              <a:off x="3013414" y="2168557"/>
              <a:ext cx="505640" cy="505640"/>
            </a:xfrm>
            <a:prstGeom prst="ellipse">
              <a:avLst/>
            </a:prstGeom>
            <a:solidFill>
              <a:schemeClr val="accent6"/>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50" name="Freeform 45"/>
            <p:cNvSpPr/>
            <p:nvPr/>
          </p:nvSpPr>
          <p:spPr bwMode="auto">
            <a:xfrm>
              <a:off x="3257292" y="2297784"/>
              <a:ext cx="115419" cy="247185"/>
            </a:xfrm>
            <a:custGeom>
              <a:avLst/>
              <a:gdLst>
                <a:gd name="T0" fmla="*/ 194 w 21600"/>
                <a:gd name="T1" fmla="*/ 133 h 21600"/>
                <a:gd name="T2" fmla="*/ 129 w 21600"/>
                <a:gd name="T3" fmla="*/ 133 h 21600"/>
                <a:gd name="T4" fmla="*/ 129 w 21600"/>
                <a:gd name="T5" fmla="*/ 90 h 21600"/>
                <a:gd name="T6" fmla="*/ 147 w 21600"/>
                <a:gd name="T7" fmla="*/ 71 h 21600"/>
                <a:gd name="T8" fmla="*/ 194 w 21600"/>
                <a:gd name="T9" fmla="*/ 71 h 21600"/>
                <a:gd name="T10" fmla="*/ 194 w 21600"/>
                <a:gd name="T11" fmla="*/ 0 h 21600"/>
                <a:gd name="T12" fmla="*/ 129 w 21600"/>
                <a:gd name="T13" fmla="*/ 0 h 21600"/>
                <a:gd name="T14" fmla="*/ 43 w 21600"/>
                <a:gd name="T15" fmla="*/ 86 h 21600"/>
                <a:gd name="T16" fmla="*/ 43 w 21600"/>
                <a:gd name="T17" fmla="*/ 133 h 21600"/>
                <a:gd name="T18" fmla="*/ 0 w 21600"/>
                <a:gd name="T19" fmla="*/ 133 h 21600"/>
                <a:gd name="T20" fmla="*/ 0 w 21600"/>
                <a:gd name="T21" fmla="*/ 206 h 21600"/>
                <a:gd name="T22" fmla="*/ 43 w 21600"/>
                <a:gd name="T23" fmla="*/ 206 h 21600"/>
                <a:gd name="T24" fmla="*/ 43 w 21600"/>
                <a:gd name="T25" fmla="*/ 415 h 21600"/>
                <a:gd name="T26" fmla="*/ 129 w 21600"/>
                <a:gd name="T27" fmla="*/ 415 h 21600"/>
                <a:gd name="T28" fmla="*/ 129 w 21600"/>
                <a:gd name="T29" fmla="*/ 206 h 21600"/>
                <a:gd name="T30" fmla="*/ 188 w 21600"/>
                <a:gd name="T31" fmla="*/ 206 h 21600"/>
                <a:gd name="T32" fmla="*/ 194 w 21600"/>
                <a:gd name="T33" fmla="*/ 133 h 21600"/>
                <a:gd name="T34" fmla="*/ 194 w 21600"/>
                <a:gd name="T35" fmla="*/ 133 h 2160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1600" h="21600">
                  <a:moveTo>
                    <a:pt x="21600" y="6939"/>
                  </a:moveTo>
                  <a:cubicBezTo>
                    <a:pt x="14400" y="6939"/>
                    <a:pt x="14400" y="6939"/>
                    <a:pt x="14400" y="6939"/>
                  </a:cubicBezTo>
                  <a:cubicBezTo>
                    <a:pt x="14400" y="4701"/>
                    <a:pt x="14400" y="4701"/>
                    <a:pt x="14400" y="4701"/>
                  </a:cubicBezTo>
                  <a:cubicBezTo>
                    <a:pt x="14400" y="3917"/>
                    <a:pt x="15600" y="3693"/>
                    <a:pt x="16320" y="3693"/>
                  </a:cubicBezTo>
                  <a:cubicBezTo>
                    <a:pt x="17280" y="3693"/>
                    <a:pt x="21600" y="3693"/>
                    <a:pt x="21600" y="3693"/>
                  </a:cubicBezTo>
                  <a:cubicBezTo>
                    <a:pt x="21600" y="0"/>
                    <a:pt x="21600" y="0"/>
                    <a:pt x="21600" y="0"/>
                  </a:cubicBezTo>
                  <a:cubicBezTo>
                    <a:pt x="14400" y="0"/>
                    <a:pt x="14400" y="0"/>
                    <a:pt x="14400" y="0"/>
                  </a:cubicBezTo>
                  <a:cubicBezTo>
                    <a:pt x="6480" y="0"/>
                    <a:pt x="4800" y="2686"/>
                    <a:pt x="4800" y="4477"/>
                  </a:cubicBezTo>
                  <a:cubicBezTo>
                    <a:pt x="4800" y="6939"/>
                    <a:pt x="4800" y="6939"/>
                    <a:pt x="4800" y="6939"/>
                  </a:cubicBezTo>
                  <a:cubicBezTo>
                    <a:pt x="0" y="6939"/>
                    <a:pt x="0" y="6939"/>
                    <a:pt x="0" y="6939"/>
                  </a:cubicBezTo>
                  <a:cubicBezTo>
                    <a:pt x="0" y="10744"/>
                    <a:pt x="0" y="10744"/>
                    <a:pt x="0" y="10744"/>
                  </a:cubicBezTo>
                  <a:cubicBezTo>
                    <a:pt x="4800" y="10744"/>
                    <a:pt x="4800" y="10744"/>
                    <a:pt x="4800" y="10744"/>
                  </a:cubicBezTo>
                  <a:cubicBezTo>
                    <a:pt x="4800" y="15668"/>
                    <a:pt x="4800" y="21600"/>
                    <a:pt x="4800" y="21600"/>
                  </a:cubicBezTo>
                  <a:cubicBezTo>
                    <a:pt x="14400" y="21600"/>
                    <a:pt x="14400" y="21600"/>
                    <a:pt x="14400" y="21600"/>
                  </a:cubicBezTo>
                  <a:cubicBezTo>
                    <a:pt x="14400" y="21600"/>
                    <a:pt x="14400" y="15556"/>
                    <a:pt x="14400" y="10744"/>
                  </a:cubicBezTo>
                  <a:cubicBezTo>
                    <a:pt x="20880" y="10744"/>
                    <a:pt x="20880" y="10744"/>
                    <a:pt x="20880" y="10744"/>
                  </a:cubicBezTo>
                  <a:lnTo>
                    <a:pt x="21600" y="6939"/>
                  </a:lnTo>
                  <a:close/>
                  <a:moveTo>
                    <a:pt x="21600" y="6939"/>
                  </a:moveTo>
                </a:path>
              </a:pathLst>
            </a:custGeom>
            <a:solidFill>
              <a:schemeClr val="bg1"/>
            </a:solidFill>
            <a:ln>
              <a:noFill/>
            </a:ln>
            <a:extLst>
              <a:ext uri="{91240B29-F687-4F45-9708-019B960494DF}">
                <a14:hiddenLine xmlns:a14="http://schemas.microsoft.com/office/drawing/2010/main" w="9525">
                  <a:solidFill>
                    <a:schemeClr val="tx1"/>
                  </a:solidFill>
                  <a:round/>
                  <a:headEnd type="none" w="med" len="med"/>
                  <a:tailEnd type="none" w="med" len="med"/>
                </a14:hiddenLine>
              </a:ext>
            </a:extLst>
          </p:spPr>
          <p:txBody>
            <a:bodyPr lIns="0" tIns="0" rIns="0" bIns="0"/>
            <a:lstStyle/>
            <a:p>
              <a:endParaRPr lang="en-US"/>
            </a:p>
          </p:txBody>
        </p:sp>
        <p:sp>
          <p:nvSpPr>
            <p:cNvPr id="51" name="Rounded Rectangle 3"/>
            <p:cNvSpPr/>
            <p:nvPr/>
          </p:nvSpPr>
          <p:spPr>
            <a:xfrm>
              <a:off x="3094083" y="2759992"/>
              <a:ext cx="2664699" cy="409954"/>
            </a:xfrm>
            <a:prstGeom prst="roundRect">
              <a:avLst/>
            </a:prstGeom>
            <a:solidFill>
              <a:schemeClr val="tx1">
                <a:lumMod val="65000"/>
                <a:lumOff val="35000"/>
              </a:schemeClr>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b="1" dirty="0">
                  <a:solidFill>
                    <a:schemeClr val="bg1">
                      <a:lumMod val="95000"/>
                    </a:schemeClr>
                  </a:solidFill>
                  <a:latin typeface="Novecento wide Light" panose="00000405000000000000" pitchFamily="50" charset="0"/>
                </a:rPr>
                <a:t>13.980 K</a:t>
              </a:r>
              <a:endParaRPr lang="en-US" b="1" dirty="0">
                <a:solidFill>
                  <a:schemeClr val="bg1">
                    <a:lumMod val="95000"/>
                  </a:schemeClr>
                </a:solidFill>
                <a:latin typeface="Novecento wide Light" panose="00000405000000000000" pitchFamily="50" charset="0"/>
              </a:endParaRPr>
            </a:p>
          </p:txBody>
        </p:sp>
        <p:sp>
          <p:nvSpPr>
            <p:cNvPr id="52" name="Oval 79"/>
            <p:cNvSpPr/>
            <p:nvPr/>
          </p:nvSpPr>
          <p:spPr>
            <a:xfrm>
              <a:off x="3013413" y="2714560"/>
              <a:ext cx="505640" cy="505640"/>
            </a:xfrm>
            <a:prstGeom prst="ellipse">
              <a:avLst/>
            </a:prstGeom>
            <a:solidFill>
              <a:schemeClr val="accent6"/>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53" name="Freeform 24"/>
            <p:cNvSpPr/>
            <p:nvPr/>
          </p:nvSpPr>
          <p:spPr bwMode="auto">
            <a:xfrm>
              <a:off x="3193116" y="2868214"/>
              <a:ext cx="243769" cy="198331"/>
            </a:xfrm>
            <a:custGeom>
              <a:avLst/>
              <a:gdLst>
                <a:gd name="T0" fmla="*/ 397 w 21600"/>
                <a:gd name="T1" fmla="*/ 38 h 21600"/>
                <a:gd name="T2" fmla="*/ 351 w 21600"/>
                <a:gd name="T3" fmla="*/ 52 h 21600"/>
                <a:gd name="T4" fmla="*/ 387 w 21600"/>
                <a:gd name="T5" fmla="*/ 6 h 21600"/>
                <a:gd name="T6" fmla="*/ 335 w 21600"/>
                <a:gd name="T7" fmla="*/ 26 h 21600"/>
                <a:gd name="T8" fmla="*/ 276 w 21600"/>
                <a:gd name="T9" fmla="*/ 0 h 21600"/>
                <a:gd name="T10" fmla="*/ 193 w 21600"/>
                <a:gd name="T11" fmla="*/ 83 h 21600"/>
                <a:gd name="T12" fmla="*/ 195 w 21600"/>
                <a:gd name="T13" fmla="*/ 101 h 21600"/>
                <a:gd name="T14" fmla="*/ 28 w 21600"/>
                <a:gd name="T15" fmla="*/ 16 h 21600"/>
                <a:gd name="T16" fmla="*/ 16 w 21600"/>
                <a:gd name="T17" fmla="*/ 57 h 21600"/>
                <a:gd name="T18" fmla="*/ 52 w 21600"/>
                <a:gd name="T19" fmla="*/ 125 h 21600"/>
                <a:gd name="T20" fmla="*/ 16 w 21600"/>
                <a:gd name="T21" fmla="*/ 115 h 21600"/>
                <a:gd name="T22" fmla="*/ 16 w 21600"/>
                <a:gd name="T23" fmla="*/ 115 h 21600"/>
                <a:gd name="T24" fmla="*/ 83 w 21600"/>
                <a:gd name="T25" fmla="*/ 196 h 21600"/>
                <a:gd name="T26" fmla="*/ 60 w 21600"/>
                <a:gd name="T27" fmla="*/ 198 h 21600"/>
                <a:gd name="T28" fmla="*/ 44 w 21600"/>
                <a:gd name="T29" fmla="*/ 196 h 21600"/>
                <a:gd name="T30" fmla="*/ 121 w 21600"/>
                <a:gd name="T31" fmla="*/ 252 h 21600"/>
                <a:gd name="T32" fmla="*/ 20 w 21600"/>
                <a:gd name="T33" fmla="*/ 289 h 21600"/>
                <a:gd name="T34" fmla="*/ 0 w 21600"/>
                <a:gd name="T35" fmla="*/ 287 h 21600"/>
                <a:gd name="T36" fmla="*/ 125 w 21600"/>
                <a:gd name="T37" fmla="*/ 323 h 21600"/>
                <a:gd name="T38" fmla="*/ 357 w 21600"/>
                <a:gd name="T39" fmla="*/ 91 h 21600"/>
                <a:gd name="T40" fmla="*/ 357 w 21600"/>
                <a:gd name="T41" fmla="*/ 81 h 21600"/>
                <a:gd name="T42" fmla="*/ 397 w 21600"/>
                <a:gd name="T43" fmla="*/ 38 h 21600"/>
                <a:gd name="T44" fmla="*/ 397 w 21600"/>
                <a:gd name="T45" fmla="*/ 38 h 2160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21600" h="21600">
                  <a:moveTo>
                    <a:pt x="21600" y="2565"/>
                  </a:moveTo>
                  <a:cubicBezTo>
                    <a:pt x="20832" y="2970"/>
                    <a:pt x="19955" y="3375"/>
                    <a:pt x="19078" y="3510"/>
                  </a:cubicBezTo>
                  <a:cubicBezTo>
                    <a:pt x="19955" y="2835"/>
                    <a:pt x="20723" y="1755"/>
                    <a:pt x="21052" y="405"/>
                  </a:cubicBezTo>
                  <a:cubicBezTo>
                    <a:pt x="20175" y="1080"/>
                    <a:pt x="19188" y="1485"/>
                    <a:pt x="18201" y="1755"/>
                  </a:cubicBezTo>
                  <a:cubicBezTo>
                    <a:pt x="17434" y="675"/>
                    <a:pt x="16227" y="0"/>
                    <a:pt x="15021" y="0"/>
                  </a:cubicBezTo>
                  <a:cubicBezTo>
                    <a:pt x="12499" y="0"/>
                    <a:pt x="10526" y="2430"/>
                    <a:pt x="10526" y="5535"/>
                  </a:cubicBezTo>
                  <a:cubicBezTo>
                    <a:pt x="10526" y="5940"/>
                    <a:pt x="10636" y="6345"/>
                    <a:pt x="10636" y="6750"/>
                  </a:cubicBezTo>
                  <a:cubicBezTo>
                    <a:pt x="7017" y="6480"/>
                    <a:pt x="3728" y="4320"/>
                    <a:pt x="1535" y="1080"/>
                  </a:cubicBezTo>
                  <a:cubicBezTo>
                    <a:pt x="1096" y="1890"/>
                    <a:pt x="877" y="2835"/>
                    <a:pt x="877" y="3780"/>
                  </a:cubicBezTo>
                  <a:cubicBezTo>
                    <a:pt x="877" y="5670"/>
                    <a:pt x="1754" y="7290"/>
                    <a:pt x="2851" y="8370"/>
                  </a:cubicBezTo>
                  <a:cubicBezTo>
                    <a:pt x="2193" y="8235"/>
                    <a:pt x="1535" y="8100"/>
                    <a:pt x="877" y="7695"/>
                  </a:cubicBezTo>
                  <a:cubicBezTo>
                    <a:pt x="877" y="10395"/>
                    <a:pt x="2412" y="12555"/>
                    <a:pt x="4495" y="13095"/>
                  </a:cubicBezTo>
                  <a:cubicBezTo>
                    <a:pt x="4057" y="13230"/>
                    <a:pt x="3728" y="13230"/>
                    <a:pt x="3289" y="13230"/>
                  </a:cubicBezTo>
                  <a:cubicBezTo>
                    <a:pt x="2960" y="13230"/>
                    <a:pt x="2741" y="13230"/>
                    <a:pt x="2412" y="13095"/>
                  </a:cubicBezTo>
                  <a:cubicBezTo>
                    <a:pt x="2960" y="15255"/>
                    <a:pt x="4605" y="16875"/>
                    <a:pt x="6579" y="16875"/>
                  </a:cubicBezTo>
                  <a:cubicBezTo>
                    <a:pt x="5044" y="18360"/>
                    <a:pt x="3180" y="19305"/>
                    <a:pt x="1096" y="19305"/>
                  </a:cubicBezTo>
                  <a:cubicBezTo>
                    <a:pt x="768" y="19305"/>
                    <a:pt x="329" y="19305"/>
                    <a:pt x="0" y="19170"/>
                  </a:cubicBezTo>
                  <a:cubicBezTo>
                    <a:pt x="1974" y="20790"/>
                    <a:pt x="4276" y="21600"/>
                    <a:pt x="6798" y="21600"/>
                  </a:cubicBezTo>
                  <a:cubicBezTo>
                    <a:pt x="15021" y="21600"/>
                    <a:pt x="19407" y="13365"/>
                    <a:pt x="19407" y="6075"/>
                  </a:cubicBezTo>
                  <a:cubicBezTo>
                    <a:pt x="19407" y="5940"/>
                    <a:pt x="19407" y="5670"/>
                    <a:pt x="19407" y="5400"/>
                  </a:cubicBezTo>
                  <a:cubicBezTo>
                    <a:pt x="20284" y="4590"/>
                    <a:pt x="21052" y="3645"/>
                    <a:pt x="21600" y="2565"/>
                  </a:cubicBezTo>
                  <a:close/>
                  <a:moveTo>
                    <a:pt x="21600" y="2565"/>
                  </a:moveTo>
                </a:path>
              </a:pathLst>
            </a:custGeom>
            <a:solidFill>
              <a:schemeClr val="bg1"/>
            </a:solidFill>
            <a:ln>
              <a:noFill/>
            </a:ln>
            <a:extLst>
              <a:ext uri="{91240B29-F687-4F45-9708-019B960494DF}">
                <a14:hiddenLine xmlns:a14="http://schemas.microsoft.com/office/drawing/2010/main" w="9525">
                  <a:solidFill>
                    <a:schemeClr val="tx1"/>
                  </a:solidFill>
                  <a:round/>
                  <a:headEnd type="none" w="med" len="med"/>
                  <a:tailEnd type="none" w="med" len="med"/>
                </a14:hiddenLine>
              </a:ext>
            </a:extLst>
          </p:spPr>
          <p:txBody>
            <a:bodyPr lIns="0" tIns="0" rIns="0" bIns="0"/>
            <a:lstStyle/>
            <a:p>
              <a:endParaRPr lang="en-US"/>
            </a:p>
          </p:txBody>
        </p:sp>
        <p:sp>
          <p:nvSpPr>
            <p:cNvPr id="54" name="Rounded Rectangle 4"/>
            <p:cNvSpPr/>
            <p:nvPr/>
          </p:nvSpPr>
          <p:spPr>
            <a:xfrm>
              <a:off x="3094083" y="3306597"/>
              <a:ext cx="2118094" cy="409954"/>
            </a:xfrm>
            <a:prstGeom prst="roundRect">
              <a:avLst/>
            </a:prstGeom>
            <a:solidFill>
              <a:schemeClr val="tx1">
                <a:lumMod val="65000"/>
                <a:lumOff val="35000"/>
              </a:schemeClr>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b="1" dirty="0">
                  <a:solidFill>
                    <a:schemeClr val="bg1">
                      <a:lumMod val="95000"/>
                    </a:schemeClr>
                  </a:solidFill>
                  <a:latin typeface="Novecento wide Light" panose="00000405000000000000" pitchFamily="50" charset="0"/>
                </a:rPr>
                <a:t>10.878 K</a:t>
              </a:r>
              <a:endParaRPr lang="en-US" b="1" dirty="0">
                <a:solidFill>
                  <a:schemeClr val="bg1">
                    <a:lumMod val="95000"/>
                  </a:schemeClr>
                </a:solidFill>
                <a:latin typeface="Novecento wide Light" panose="00000405000000000000" pitchFamily="50" charset="0"/>
              </a:endParaRPr>
            </a:p>
          </p:txBody>
        </p:sp>
        <p:sp>
          <p:nvSpPr>
            <p:cNvPr id="55" name="Oval 82"/>
            <p:cNvSpPr/>
            <p:nvPr/>
          </p:nvSpPr>
          <p:spPr>
            <a:xfrm>
              <a:off x="3013412" y="3274123"/>
              <a:ext cx="505640" cy="505640"/>
            </a:xfrm>
            <a:prstGeom prst="ellipse">
              <a:avLst/>
            </a:prstGeom>
            <a:solidFill>
              <a:schemeClr val="accent6"/>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56" name="Freeform 26"/>
            <p:cNvSpPr>
              <a:spLocks noEditPoints="1"/>
            </p:cNvSpPr>
            <p:nvPr/>
          </p:nvSpPr>
          <p:spPr bwMode="auto">
            <a:xfrm>
              <a:off x="3204168" y="3420420"/>
              <a:ext cx="213046" cy="213046"/>
            </a:xfrm>
            <a:custGeom>
              <a:avLst/>
              <a:gdLst>
                <a:gd name="T0" fmla="*/ 276 w 344"/>
                <a:gd name="T1" fmla="*/ 172 h 344"/>
                <a:gd name="T2" fmla="*/ 172 w 344"/>
                <a:gd name="T3" fmla="*/ 276 h 344"/>
                <a:gd name="T4" fmla="*/ 68 w 344"/>
                <a:gd name="T5" fmla="*/ 172 h 344"/>
                <a:gd name="T6" fmla="*/ 70 w 344"/>
                <a:gd name="T7" fmla="*/ 152 h 344"/>
                <a:gd name="T8" fmla="*/ 0 w 344"/>
                <a:gd name="T9" fmla="*/ 152 h 344"/>
                <a:gd name="T10" fmla="*/ 0 w 344"/>
                <a:gd name="T11" fmla="*/ 290 h 344"/>
                <a:gd name="T12" fmla="*/ 54 w 344"/>
                <a:gd name="T13" fmla="*/ 344 h 344"/>
                <a:gd name="T14" fmla="*/ 290 w 344"/>
                <a:gd name="T15" fmla="*/ 344 h 344"/>
                <a:gd name="T16" fmla="*/ 344 w 344"/>
                <a:gd name="T17" fmla="*/ 290 h 344"/>
                <a:gd name="T18" fmla="*/ 344 w 344"/>
                <a:gd name="T19" fmla="*/ 152 h 344"/>
                <a:gd name="T20" fmla="*/ 274 w 344"/>
                <a:gd name="T21" fmla="*/ 152 h 344"/>
                <a:gd name="T22" fmla="*/ 276 w 344"/>
                <a:gd name="T23" fmla="*/ 172 h 344"/>
                <a:gd name="T24" fmla="*/ 290 w 344"/>
                <a:gd name="T25" fmla="*/ 0 h 344"/>
                <a:gd name="T26" fmla="*/ 54 w 344"/>
                <a:gd name="T27" fmla="*/ 0 h 344"/>
                <a:gd name="T28" fmla="*/ 0 w 344"/>
                <a:gd name="T29" fmla="*/ 54 h 344"/>
                <a:gd name="T30" fmla="*/ 0 w 344"/>
                <a:gd name="T31" fmla="*/ 112 h 344"/>
                <a:gd name="T32" fmla="*/ 87 w 344"/>
                <a:gd name="T33" fmla="*/ 112 h 344"/>
                <a:gd name="T34" fmla="*/ 172 w 344"/>
                <a:gd name="T35" fmla="*/ 68 h 344"/>
                <a:gd name="T36" fmla="*/ 257 w 344"/>
                <a:gd name="T37" fmla="*/ 112 h 344"/>
                <a:gd name="T38" fmla="*/ 344 w 344"/>
                <a:gd name="T39" fmla="*/ 112 h 344"/>
                <a:gd name="T40" fmla="*/ 344 w 344"/>
                <a:gd name="T41" fmla="*/ 54 h 344"/>
                <a:gd name="T42" fmla="*/ 290 w 344"/>
                <a:gd name="T43" fmla="*/ 0 h 344"/>
                <a:gd name="T44" fmla="*/ 317 w 344"/>
                <a:gd name="T45" fmla="*/ 66 h 344"/>
                <a:gd name="T46" fmla="*/ 307 w 344"/>
                <a:gd name="T47" fmla="*/ 76 h 344"/>
                <a:gd name="T48" fmla="*/ 278 w 344"/>
                <a:gd name="T49" fmla="*/ 76 h 344"/>
                <a:gd name="T50" fmla="*/ 269 w 344"/>
                <a:gd name="T51" fmla="*/ 66 h 344"/>
                <a:gd name="T52" fmla="*/ 269 w 344"/>
                <a:gd name="T53" fmla="*/ 37 h 344"/>
                <a:gd name="T54" fmla="*/ 278 w 344"/>
                <a:gd name="T55" fmla="*/ 28 h 344"/>
                <a:gd name="T56" fmla="*/ 307 w 344"/>
                <a:gd name="T57" fmla="*/ 28 h 344"/>
                <a:gd name="T58" fmla="*/ 317 w 344"/>
                <a:gd name="T59" fmla="*/ 37 h 344"/>
                <a:gd name="T60" fmla="*/ 317 w 344"/>
                <a:gd name="T61" fmla="*/ 66 h 344"/>
                <a:gd name="T62" fmla="*/ 236 w 344"/>
                <a:gd name="T63" fmla="*/ 172 h 344"/>
                <a:gd name="T64" fmla="*/ 172 w 344"/>
                <a:gd name="T65" fmla="*/ 108 h 344"/>
                <a:gd name="T66" fmla="*/ 108 w 344"/>
                <a:gd name="T67" fmla="*/ 172 h 344"/>
                <a:gd name="T68" fmla="*/ 172 w 344"/>
                <a:gd name="T69" fmla="*/ 236 h 344"/>
                <a:gd name="T70" fmla="*/ 236 w 344"/>
                <a:gd name="T71" fmla="*/ 172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44" h="344">
                  <a:moveTo>
                    <a:pt x="276" y="172"/>
                  </a:moveTo>
                  <a:cubicBezTo>
                    <a:pt x="276" y="229"/>
                    <a:pt x="230" y="276"/>
                    <a:pt x="172" y="276"/>
                  </a:cubicBezTo>
                  <a:cubicBezTo>
                    <a:pt x="115" y="276"/>
                    <a:pt x="68" y="229"/>
                    <a:pt x="68" y="172"/>
                  </a:cubicBezTo>
                  <a:cubicBezTo>
                    <a:pt x="68" y="165"/>
                    <a:pt x="69" y="158"/>
                    <a:pt x="70" y="152"/>
                  </a:cubicBezTo>
                  <a:cubicBezTo>
                    <a:pt x="0" y="152"/>
                    <a:pt x="0" y="152"/>
                    <a:pt x="0" y="152"/>
                  </a:cubicBezTo>
                  <a:cubicBezTo>
                    <a:pt x="0" y="290"/>
                    <a:pt x="0" y="290"/>
                    <a:pt x="0" y="290"/>
                  </a:cubicBezTo>
                  <a:cubicBezTo>
                    <a:pt x="0" y="320"/>
                    <a:pt x="24" y="344"/>
                    <a:pt x="54" y="344"/>
                  </a:cubicBezTo>
                  <a:cubicBezTo>
                    <a:pt x="290" y="344"/>
                    <a:pt x="290" y="344"/>
                    <a:pt x="290" y="344"/>
                  </a:cubicBezTo>
                  <a:cubicBezTo>
                    <a:pt x="320" y="344"/>
                    <a:pt x="344" y="320"/>
                    <a:pt x="344" y="290"/>
                  </a:cubicBezTo>
                  <a:cubicBezTo>
                    <a:pt x="344" y="152"/>
                    <a:pt x="344" y="152"/>
                    <a:pt x="344" y="152"/>
                  </a:cubicBezTo>
                  <a:cubicBezTo>
                    <a:pt x="274" y="152"/>
                    <a:pt x="274" y="152"/>
                    <a:pt x="274" y="152"/>
                  </a:cubicBezTo>
                  <a:cubicBezTo>
                    <a:pt x="276" y="158"/>
                    <a:pt x="276" y="165"/>
                    <a:pt x="276" y="172"/>
                  </a:cubicBezTo>
                  <a:close/>
                  <a:moveTo>
                    <a:pt x="290" y="0"/>
                  </a:moveTo>
                  <a:cubicBezTo>
                    <a:pt x="54" y="0"/>
                    <a:pt x="54" y="0"/>
                    <a:pt x="54" y="0"/>
                  </a:cubicBezTo>
                  <a:cubicBezTo>
                    <a:pt x="24" y="0"/>
                    <a:pt x="0" y="24"/>
                    <a:pt x="0" y="54"/>
                  </a:cubicBezTo>
                  <a:cubicBezTo>
                    <a:pt x="0" y="112"/>
                    <a:pt x="0" y="112"/>
                    <a:pt x="0" y="112"/>
                  </a:cubicBezTo>
                  <a:cubicBezTo>
                    <a:pt x="87" y="112"/>
                    <a:pt x="87" y="112"/>
                    <a:pt x="87" y="112"/>
                  </a:cubicBezTo>
                  <a:cubicBezTo>
                    <a:pt x="106" y="85"/>
                    <a:pt x="137" y="68"/>
                    <a:pt x="172" y="68"/>
                  </a:cubicBezTo>
                  <a:cubicBezTo>
                    <a:pt x="207" y="68"/>
                    <a:pt x="238" y="85"/>
                    <a:pt x="257" y="112"/>
                  </a:cubicBezTo>
                  <a:cubicBezTo>
                    <a:pt x="344" y="112"/>
                    <a:pt x="344" y="112"/>
                    <a:pt x="344" y="112"/>
                  </a:cubicBezTo>
                  <a:cubicBezTo>
                    <a:pt x="344" y="54"/>
                    <a:pt x="344" y="54"/>
                    <a:pt x="344" y="54"/>
                  </a:cubicBezTo>
                  <a:cubicBezTo>
                    <a:pt x="344" y="24"/>
                    <a:pt x="320" y="0"/>
                    <a:pt x="290" y="0"/>
                  </a:cubicBezTo>
                  <a:close/>
                  <a:moveTo>
                    <a:pt x="317" y="66"/>
                  </a:moveTo>
                  <a:cubicBezTo>
                    <a:pt x="317" y="72"/>
                    <a:pt x="312" y="76"/>
                    <a:pt x="307" y="76"/>
                  </a:cubicBezTo>
                  <a:cubicBezTo>
                    <a:pt x="278" y="76"/>
                    <a:pt x="278" y="76"/>
                    <a:pt x="278" y="76"/>
                  </a:cubicBezTo>
                  <a:cubicBezTo>
                    <a:pt x="273" y="76"/>
                    <a:pt x="269" y="72"/>
                    <a:pt x="269" y="66"/>
                  </a:cubicBezTo>
                  <a:cubicBezTo>
                    <a:pt x="269" y="37"/>
                    <a:pt x="269" y="37"/>
                    <a:pt x="269" y="37"/>
                  </a:cubicBezTo>
                  <a:cubicBezTo>
                    <a:pt x="269" y="32"/>
                    <a:pt x="273" y="28"/>
                    <a:pt x="278" y="28"/>
                  </a:cubicBezTo>
                  <a:cubicBezTo>
                    <a:pt x="307" y="28"/>
                    <a:pt x="307" y="28"/>
                    <a:pt x="307" y="28"/>
                  </a:cubicBezTo>
                  <a:cubicBezTo>
                    <a:pt x="312" y="28"/>
                    <a:pt x="317" y="32"/>
                    <a:pt x="317" y="37"/>
                  </a:cubicBezTo>
                  <a:lnTo>
                    <a:pt x="317" y="66"/>
                  </a:lnTo>
                  <a:close/>
                  <a:moveTo>
                    <a:pt x="236" y="172"/>
                  </a:moveTo>
                  <a:cubicBezTo>
                    <a:pt x="236" y="137"/>
                    <a:pt x="208" y="108"/>
                    <a:pt x="172" y="108"/>
                  </a:cubicBezTo>
                  <a:cubicBezTo>
                    <a:pt x="137" y="108"/>
                    <a:pt x="108" y="137"/>
                    <a:pt x="108" y="172"/>
                  </a:cubicBezTo>
                  <a:cubicBezTo>
                    <a:pt x="108" y="207"/>
                    <a:pt x="137" y="236"/>
                    <a:pt x="172" y="236"/>
                  </a:cubicBezTo>
                  <a:cubicBezTo>
                    <a:pt x="208" y="236"/>
                    <a:pt x="236" y="207"/>
                    <a:pt x="236" y="172"/>
                  </a:cubicBezTo>
                  <a:close/>
                </a:path>
              </a:pathLst>
            </a:custGeom>
            <a:solidFill>
              <a:schemeClr val="bg1"/>
            </a:solidFill>
            <a:ln>
              <a:noFill/>
            </a:ln>
          </p:spPr>
          <p:txBody>
            <a:bodyPr vert="horz" wrap="square" lIns="91440" tIns="45720" rIns="91440" bIns="45720" numCol="1" anchor="t" anchorCtr="0" compatLnSpc="1"/>
            <a:lstStyle/>
            <a:p>
              <a:endParaRPr lang="en-US" dirty="0"/>
            </a:p>
          </p:txBody>
        </p:sp>
        <p:sp>
          <p:nvSpPr>
            <p:cNvPr id="57" name="Rounded Rectangle 5"/>
            <p:cNvSpPr/>
            <p:nvPr/>
          </p:nvSpPr>
          <p:spPr>
            <a:xfrm>
              <a:off x="3094083" y="3853202"/>
              <a:ext cx="2118094" cy="409954"/>
            </a:xfrm>
            <a:prstGeom prst="roundRect">
              <a:avLst/>
            </a:prstGeom>
            <a:solidFill>
              <a:schemeClr val="tx1">
                <a:lumMod val="65000"/>
                <a:lumOff val="35000"/>
              </a:schemeClr>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b="1" dirty="0">
                  <a:solidFill>
                    <a:schemeClr val="bg1">
                      <a:lumMod val="95000"/>
                    </a:schemeClr>
                  </a:solidFill>
                  <a:latin typeface="Novecento wide Light" panose="00000405000000000000" pitchFamily="50" charset="0"/>
                </a:rPr>
                <a:t>982 K</a:t>
              </a:r>
              <a:endParaRPr lang="en-US" b="1" dirty="0">
                <a:solidFill>
                  <a:schemeClr val="bg1">
                    <a:lumMod val="95000"/>
                  </a:schemeClr>
                </a:solidFill>
                <a:latin typeface="Novecento wide Light" panose="00000405000000000000" pitchFamily="50" charset="0"/>
              </a:endParaRPr>
            </a:p>
          </p:txBody>
        </p:sp>
        <p:sp>
          <p:nvSpPr>
            <p:cNvPr id="58" name="Oval 85"/>
            <p:cNvSpPr/>
            <p:nvPr/>
          </p:nvSpPr>
          <p:spPr>
            <a:xfrm>
              <a:off x="3013700" y="3820126"/>
              <a:ext cx="505640" cy="505640"/>
            </a:xfrm>
            <a:prstGeom prst="ellipse">
              <a:avLst/>
            </a:prstGeom>
            <a:solidFill>
              <a:schemeClr val="accent6"/>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59" name="Freeform 86"/>
            <p:cNvSpPr/>
            <p:nvPr/>
          </p:nvSpPr>
          <p:spPr bwMode="auto">
            <a:xfrm>
              <a:off x="3184242" y="3954111"/>
              <a:ext cx="305074" cy="248992"/>
            </a:xfrm>
            <a:custGeom>
              <a:avLst/>
              <a:gdLst>
                <a:gd name="T0" fmla="*/ 307 w 382"/>
                <a:gd name="T1" fmla="*/ 135 h 312"/>
                <a:gd name="T2" fmla="*/ 362 w 382"/>
                <a:gd name="T3" fmla="*/ 71 h 312"/>
                <a:gd name="T4" fmla="*/ 238 w 382"/>
                <a:gd name="T5" fmla="*/ 25 h 312"/>
                <a:gd name="T6" fmla="*/ 229 w 382"/>
                <a:gd name="T7" fmla="*/ 19 h 312"/>
                <a:gd name="T8" fmla="*/ 229 w 382"/>
                <a:gd name="T9" fmla="*/ 134 h 312"/>
                <a:gd name="T10" fmla="*/ 180 w 382"/>
                <a:gd name="T11" fmla="*/ 214 h 312"/>
                <a:gd name="T12" fmla="*/ 86 w 382"/>
                <a:gd name="T13" fmla="*/ 189 h 312"/>
                <a:gd name="T14" fmla="*/ 129 w 382"/>
                <a:gd name="T15" fmla="*/ 97 h 312"/>
                <a:gd name="T16" fmla="*/ 190 w 382"/>
                <a:gd name="T17" fmla="*/ 93 h 312"/>
                <a:gd name="T18" fmla="*/ 190 w 382"/>
                <a:gd name="T19" fmla="*/ 4 h 312"/>
                <a:gd name="T20" fmla="*/ 154 w 382"/>
                <a:gd name="T21" fmla="*/ 0 h 312"/>
                <a:gd name="T22" fmla="*/ 0 w 382"/>
                <a:gd name="T23" fmla="*/ 156 h 312"/>
                <a:gd name="T24" fmla="*/ 154 w 382"/>
                <a:gd name="T25" fmla="*/ 312 h 312"/>
                <a:gd name="T26" fmla="*/ 308 w 382"/>
                <a:gd name="T27" fmla="*/ 156 h 312"/>
                <a:gd name="T28" fmla="*/ 307 w 382"/>
                <a:gd name="T29" fmla="*/ 135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82" h="312">
                  <a:moveTo>
                    <a:pt x="307" y="135"/>
                  </a:moveTo>
                  <a:cubicBezTo>
                    <a:pt x="354" y="122"/>
                    <a:pt x="382" y="72"/>
                    <a:pt x="362" y="71"/>
                  </a:cubicBezTo>
                  <a:cubicBezTo>
                    <a:pt x="311" y="68"/>
                    <a:pt x="267" y="43"/>
                    <a:pt x="238" y="25"/>
                  </a:cubicBezTo>
                  <a:cubicBezTo>
                    <a:pt x="235" y="23"/>
                    <a:pt x="232" y="21"/>
                    <a:pt x="229" y="19"/>
                  </a:cubicBezTo>
                  <a:cubicBezTo>
                    <a:pt x="229" y="134"/>
                    <a:pt x="229" y="134"/>
                    <a:pt x="229" y="134"/>
                  </a:cubicBezTo>
                  <a:cubicBezTo>
                    <a:pt x="229" y="172"/>
                    <a:pt x="206" y="202"/>
                    <a:pt x="180" y="214"/>
                  </a:cubicBezTo>
                  <a:cubicBezTo>
                    <a:pt x="142" y="233"/>
                    <a:pt x="100" y="221"/>
                    <a:pt x="86" y="189"/>
                  </a:cubicBezTo>
                  <a:cubicBezTo>
                    <a:pt x="72" y="157"/>
                    <a:pt x="91" y="116"/>
                    <a:pt x="129" y="97"/>
                  </a:cubicBezTo>
                  <a:cubicBezTo>
                    <a:pt x="150" y="87"/>
                    <a:pt x="172" y="86"/>
                    <a:pt x="190" y="93"/>
                  </a:cubicBezTo>
                  <a:cubicBezTo>
                    <a:pt x="190" y="4"/>
                    <a:pt x="190" y="4"/>
                    <a:pt x="190" y="4"/>
                  </a:cubicBezTo>
                  <a:cubicBezTo>
                    <a:pt x="178" y="1"/>
                    <a:pt x="166" y="0"/>
                    <a:pt x="154" y="0"/>
                  </a:cubicBezTo>
                  <a:cubicBezTo>
                    <a:pt x="69" y="0"/>
                    <a:pt x="0" y="70"/>
                    <a:pt x="0" y="156"/>
                  </a:cubicBezTo>
                  <a:cubicBezTo>
                    <a:pt x="0" y="242"/>
                    <a:pt x="69" y="312"/>
                    <a:pt x="154" y="312"/>
                  </a:cubicBezTo>
                  <a:cubicBezTo>
                    <a:pt x="239" y="312"/>
                    <a:pt x="308" y="242"/>
                    <a:pt x="308" y="156"/>
                  </a:cubicBezTo>
                  <a:cubicBezTo>
                    <a:pt x="308" y="149"/>
                    <a:pt x="308" y="142"/>
                    <a:pt x="307" y="135"/>
                  </a:cubicBezTo>
                  <a:close/>
                </a:path>
              </a:pathLst>
            </a:custGeom>
            <a:solidFill>
              <a:schemeClr val="bg1"/>
            </a:solidFill>
            <a:ln>
              <a:noFill/>
            </a:ln>
          </p:spPr>
          <p:txBody>
            <a:bodyPr vert="horz" wrap="square" lIns="91440" tIns="45720" rIns="91440" bIns="45720" numCol="1" anchor="t" anchorCtr="0" compatLnSpc="1"/>
            <a:lstStyle/>
            <a:p>
              <a:endParaRPr lang="en-US" dirty="0"/>
            </a:p>
          </p:txBody>
        </p:sp>
        <p:sp>
          <p:nvSpPr>
            <p:cNvPr id="60" name="Rounded Rectangle 6"/>
            <p:cNvSpPr/>
            <p:nvPr/>
          </p:nvSpPr>
          <p:spPr>
            <a:xfrm>
              <a:off x="3094083" y="4399807"/>
              <a:ext cx="1503164" cy="409954"/>
            </a:xfrm>
            <a:prstGeom prst="roundRect">
              <a:avLst/>
            </a:prstGeom>
            <a:solidFill>
              <a:schemeClr val="tx1">
                <a:lumMod val="65000"/>
                <a:lumOff val="35000"/>
              </a:schemeClr>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b="1" dirty="0">
                  <a:solidFill>
                    <a:schemeClr val="bg1">
                      <a:lumMod val="95000"/>
                    </a:schemeClr>
                  </a:solidFill>
                  <a:latin typeface="Novecento wide Light" panose="00000405000000000000" pitchFamily="50" charset="0"/>
                </a:rPr>
                <a:t>779 K</a:t>
              </a:r>
              <a:endParaRPr lang="en-US" b="1" dirty="0">
                <a:solidFill>
                  <a:schemeClr val="bg1">
                    <a:lumMod val="95000"/>
                  </a:schemeClr>
                </a:solidFill>
                <a:latin typeface="Novecento wide Light" panose="00000405000000000000" pitchFamily="50" charset="0"/>
              </a:endParaRPr>
            </a:p>
          </p:txBody>
        </p:sp>
        <p:sp>
          <p:nvSpPr>
            <p:cNvPr id="61" name="Oval 88"/>
            <p:cNvSpPr/>
            <p:nvPr/>
          </p:nvSpPr>
          <p:spPr>
            <a:xfrm>
              <a:off x="3013734" y="4375243"/>
              <a:ext cx="505640" cy="505640"/>
            </a:xfrm>
            <a:prstGeom prst="ellipse">
              <a:avLst/>
            </a:prstGeom>
            <a:solidFill>
              <a:schemeClr val="accent6"/>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nvGrpSpPr>
            <p:cNvPr id="62" name="Group 32"/>
            <p:cNvGrpSpPr/>
            <p:nvPr/>
          </p:nvGrpSpPr>
          <p:grpSpPr bwMode="auto">
            <a:xfrm>
              <a:off x="3191732" y="4567867"/>
              <a:ext cx="279208" cy="121538"/>
              <a:chOff x="0" y="0"/>
              <a:chExt cx="424" cy="185"/>
            </a:xfrm>
            <a:solidFill>
              <a:srgbClr val="00B0F0"/>
            </a:solidFill>
          </p:grpSpPr>
          <p:sp>
            <p:nvSpPr>
              <p:cNvPr id="63" name="Oval 30"/>
              <p:cNvSpPr/>
              <p:nvPr/>
            </p:nvSpPr>
            <p:spPr bwMode="auto">
              <a:xfrm>
                <a:off x="0" y="0"/>
                <a:ext cx="189" cy="185"/>
              </a:xfrm>
              <a:prstGeom prst="ellipse">
                <a:avLst/>
              </a:prstGeom>
              <a:solidFill>
                <a:schemeClr val="bg1"/>
              </a:solidFill>
              <a:ln>
                <a:noFill/>
              </a:ln>
              <a:extLst>
                <a:ext uri="{91240B29-F687-4F45-9708-019B960494DF}">
                  <a14:hiddenLine xmlns:a14="http://schemas.microsoft.com/office/drawing/2010/main" w="9525">
                    <a:solidFill>
                      <a:schemeClr val="tx1"/>
                    </a:solidFill>
                    <a:round/>
                  </a14:hiddenLine>
                </a:ext>
              </a:extLst>
            </p:spPr>
            <p:txBody>
              <a:bodyPr lIns="0" tIns="0" rIns="0" bIns="0"/>
              <a:lstStyle/>
              <a:p>
                <a:endParaRPr lang="en-US"/>
              </a:p>
            </p:txBody>
          </p:sp>
          <p:sp>
            <p:nvSpPr>
              <p:cNvPr id="64" name="Oval 31"/>
              <p:cNvSpPr/>
              <p:nvPr/>
            </p:nvSpPr>
            <p:spPr bwMode="auto">
              <a:xfrm>
                <a:off x="237" y="0"/>
                <a:ext cx="187" cy="185"/>
              </a:xfrm>
              <a:prstGeom prst="ellipse">
                <a:avLst/>
              </a:prstGeom>
              <a:solidFill>
                <a:schemeClr val="bg1"/>
              </a:solidFill>
              <a:ln>
                <a:noFill/>
              </a:ln>
              <a:extLst>
                <a:ext uri="{91240B29-F687-4F45-9708-019B960494DF}">
                  <a14:hiddenLine xmlns:a14="http://schemas.microsoft.com/office/drawing/2010/main" w="9525">
                    <a:solidFill>
                      <a:schemeClr val="tx1"/>
                    </a:solidFill>
                    <a:round/>
                  </a14:hiddenLine>
                </a:ext>
              </a:extLst>
            </p:spPr>
            <p:txBody>
              <a:bodyPr lIns="0" tIns="0" rIns="0" bIns="0"/>
              <a:lstStyle/>
              <a:p>
                <a:endParaRPr lang="en-US"/>
              </a:p>
            </p:txBody>
          </p:sp>
        </p:grpSp>
        <p:sp>
          <p:nvSpPr>
            <p:cNvPr id="65" name="Rounded Rectangle 7"/>
            <p:cNvSpPr/>
            <p:nvPr/>
          </p:nvSpPr>
          <p:spPr>
            <a:xfrm>
              <a:off x="3094083" y="4946412"/>
              <a:ext cx="1229861" cy="409954"/>
            </a:xfrm>
            <a:prstGeom prst="roundRect">
              <a:avLst/>
            </a:prstGeom>
            <a:solidFill>
              <a:schemeClr val="tx1">
                <a:lumMod val="65000"/>
                <a:lumOff val="35000"/>
              </a:schemeClr>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b="1" dirty="0">
                  <a:solidFill>
                    <a:schemeClr val="bg1">
                      <a:lumMod val="95000"/>
                    </a:schemeClr>
                  </a:solidFill>
                  <a:latin typeface="Novecento wide Light" panose="00000405000000000000" pitchFamily="50" charset="0"/>
                </a:rPr>
                <a:t>638 K</a:t>
              </a:r>
              <a:endParaRPr lang="en-US" b="1" dirty="0">
                <a:solidFill>
                  <a:schemeClr val="bg1">
                    <a:lumMod val="95000"/>
                  </a:schemeClr>
                </a:solidFill>
                <a:latin typeface="Novecento wide Light" panose="00000405000000000000" pitchFamily="50" charset="0"/>
              </a:endParaRPr>
            </a:p>
          </p:txBody>
        </p:sp>
        <p:sp>
          <p:nvSpPr>
            <p:cNvPr id="66" name="Oval 93"/>
            <p:cNvSpPr/>
            <p:nvPr/>
          </p:nvSpPr>
          <p:spPr>
            <a:xfrm>
              <a:off x="3013412" y="4905447"/>
              <a:ext cx="505640" cy="505640"/>
            </a:xfrm>
            <a:prstGeom prst="ellipse">
              <a:avLst/>
            </a:prstGeom>
            <a:solidFill>
              <a:schemeClr val="accent6"/>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67" name="Freeform 21"/>
            <p:cNvSpPr/>
            <p:nvPr/>
          </p:nvSpPr>
          <p:spPr bwMode="auto">
            <a:xfrm>
              <a:off x="3222041" y="5030512"/>
              <a:ext cx="209015" cy="264076"/>
            </a:xfrm>
            <a:custGeom>
              <a:avLst/>
              <a:gdLst>
                <a:gd name="T0" fmla="*/ 129 w 323"/>
                <a:gd name="T1" fmla="*/ 272 h 408"/>
                <a:gd name="T2" fmla="*/ 68 w 323"/>
                <a:gd name="T3" fmla="*/ 408 h 408"/>
                <a:gd name="T4" fmla="*/ 98 w 323"/>
                <a:gd name="T5" fmla="*/ 196 h 408"/>
                <a:gd name="T6" fmla="*/ 149 w 323"/>
                <a:gd name="T7" fmla="*/ 99 h 408"/>
                <a:gd name="T8" fmla="*/ 172 w 323"/>
                <a:gd name="T9" fmla="*/ 257 h 408"/>
                <a:gd name="T10" fmla="*/ 234 w 323"/>
                <a:gd name="T11" fmla="*/ 73 h 408"/>
                <a:gd name="T12" fmla="*/ 47 w 323"/>
                <a:gd name="T13" fmla="*/ 173 h 408"/>
                <a:gd name="T14" fmla="*/ 57 w 323"/>
                <a:gd name="T15" fmla="*/ 239 h 408"/>
                <a:gd name="T16" fmla="*/ 1 w 323"/>
                <a:gd name="T17" fmla="*/ 147 h 408"/>
                <a:gd name="T18" fmla="*/ 137 w 323"/>
                <a:gd name="T19" fmla="*/ 9 h 408"/>
                <a:gd name="T20" fmla="*/ 310 w 323"/>
                <a:gd name="T21" fmla="*/ 119 h 408"/>
                <a:gd name="T22" fmla="*/ 183 w 323"/>
                <a:gd name="T23" fmla="*/ 298 h 408"/>
                <a:gd name="T24" fmla="*/ 129 w 323"/>
                <a:gd name="T25" fmla="*/ 272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3" h="408">
                  <a:moveTo>
                    <a:pt x="129" y="272"/>
                  </a:moveTo>
                  <a:cubicBezTo>
                    <a:pt x="118" y="328"/>
                    <a:pt x="106" y="380"/>
                    <a:pt x="68" y="408"/>
                  </a:cubicBezTo>
                  <a:cubicBezTo>
                    <a:pt x="56" y="325"/>
                    <a:pt x="85" y="262"/>
                    <a:pt x="98" y="196"/>
                  </a:cubicBezTo>
                  <a:cubicBezTo>
                    <a:pt x="75" y="157"/>
                    <a:pt x="101" y="80"/>
                    <a:pt x="149" y="99"/>
                  </a:cubicBezTo>
                  <a:cubicBezTo>
                    <a:pt x="209" y="122"/>
                    <a:pt x="98" y="242"/>
                    <a:pt x="172" y="257"/>
                  </a:cubicBezTo>
                  <a:cubicBezTo>
                    <a:pt x="250" y="273"/>
                    <a:pt x="282" y="122"/>
                    <a:pt x="234" y="73"/>
                  </a:cubicBezTo>
                  <a:cubicBezTo>
                    <a:pt x="164" y="2"/>
                    <a:pt x="31" y="72"/>
                    <a:pt x="47" y="173"/>
                  </a:cubicBezTo>
                  <a:cubicBezTo>
                    <a:pt x="51" y="198"/>
                    <a:pt x="77" y="205"/>
                    <a:pt x="57" y="239"/>
                  </a:cubicBezTo>
                  <a:cubicBezTo>
                    <a:pt x="13" y="229"/>
                    <a:pt x="0" y="194"/>
                    <a:pt x="1" y="147"/>
                  </a:cubicBezTo>
                  <a:cubicBezTo>
                    <a:pt x="4" y="70"/>
                    <a:pt x="70" y="17"/>
                    <a:pt x="137" y="9"/>
                  </a:cubicBezTo>
                  <a:cubicBezTo>
                    <a:pt x="221" y="0"/>
                    <a:pt x="300" y="40"/>
                    <a:pt x="310" y="119"/>
                  </a:cubicBezTo>
                  <a:cubicBezTo>
                    <a:pt x="323" y="208"/>
                    <a:pt x="273" y="305"/>
                    <a:pt x="183" y="298"/>
                  </a:cubicBezTo>
                  <a:cubicBezTo>
                    <a:pt x="158" y="296"/>
                    <a:pt x="148" y="284"/>
                    <a:pt x="129" y="272"/>
                  </a:cubicBezTo>
                  <a:close/>
                </a:path>
              </a:pathLst>
            </a:custGeom>
            <a:solidFill>
              <a:schemeClr val="bg1"/>
            </a:solidFill>
            <a:ln>
              <a:noFill/>
            </a:ln>
          </p:spPr>
          <p:txBody>
            <a:bodyPr vert="horz" wrap="square" lIns="91440" tIns="45720" rIns="91440" bIns="45720" numCol="1" anchor="t" anchorCtr="0" compatLnSpc="1"/>
            <a:lstStyle/>
            <a:p>
              <a:endParaRPr lang="en-US" dirty="0"/>
            </a:p>
          </p:txBody>
        </p:sp>
      </p:grpSp>
      <p:grpSp>
        <p:nvGrpSpPr>
          <p:cNvPr id="17" name="组合 16"/>
          <p:cNvGrpSpPr/>
          <p:nvPr/>
        </p:nvGrpSpPr>
        <p:grpSpPr>
          <a:xfrm>
            <a:off x="6661535" y="3096660"/>
            <a:ext cx="2168858" cy="498225"/>
            <a:chOff x="6661535" y="3096660"/>
            <a:chExt cx="2168858" cy="498225"/>
          </a:xfrm>
        </p:grpSpPr>
        <p:grpSp>
          <p:nvGrpSpPr>
            <p:cNvPr id="68" name="Group 12"/>
            <p:cNvGrpSpPr/>
            <p:nvPr/>
          </p:nvGrpSpPr>
          <p:grpSpPr>
            <a:xfrm rot="10800000" flipH="1">
              <a:off x="6661535" y="3096660"/>
              <a:ext cx="342458" cy="498225"/>
              <a:chOff x="5105400" y="2190750"/>
              <a:chExt cx="1600200" cy="1295400"/>
            </a:xfrm>
          </p:grpSpPr>
          <p:sp>
            <p:nvSpPr>
              <p:cNvPr id="69" name="Chevron 52"/>
              <p:cNvSpPr/>
              <p:nvPr/>
            </p:nvSpPr>
            <p:spPr bwMode="auto">
              <a:xfrm>
                <a:off x="5105400" y="2343150"/>
                <a:ext cx="990600" cy="990600"/>
              </a:xfrm>
              <a:prstGeom prst="chevron">
                <a:avLst/>
              </a:prstGeom>
              <a:solidFill>
                <a:schemeClr val="accent6">
                  <a:lumMod val="60000"/>
                  <a:lumOff val="40000"/>
                  <a:alpha val="80000"/>
                </a:schemeClr>
              </a:solidFill>
              <a:ln w="9525">
                <a:noFill/>
                <a:round/>
              </a:ln>
            </p:spPr>
            <p:txBody>
              <a:bodyPr vert="horz" wrap="square" lIns="91440" tIns="45720" rIns="91440" bIns="45720" numCol="1" rtlCol="0" anchor="t" anchorCtr="0" compatLnSpc="1"/>
              <a:lstStyle/>
              <a:p>
                <a:pPr algn="ctr"/>
                <a:endParaRPr lang="en-US"/>
              </a:p>
            </p:txBody>
          </p:sp>
          <p:sp>
            <p:nvSpPr>
              <p:cNvPr id="70" name="Chevron 53"/>
              <p:cNvSpPr/>
              <p:nvPr/>
            </p:nvSpPr>
            <p:spPr bwMode="auto">
              <a:xfrm>
                <a:off x="5410200" y="2190750"/>
                <a:ext cx="1295400" cy="1295400"/>
              </a:xfrm>
              <a:prstGeom prst="chevron">
                <a:avLst/>
              </a:prstGeom>
              <a:solidFill>
                <a:schemeClr val="accent6"/>
              </a:solidFill>
              <a:ln w="9525">
                <a:noFill/>
                <a:round/>
              </a:ln>
            </p:spPr>
            <p:txBody>
              <a:bodyPr vert="horz" wrap="square" lIns="91440" tIns="45720" rIns="91440" bIns="45720" numCol="1" rtlCol="0" anchor="t" anchorCtr="0" compatLnSpc="1"/>
              <a:lstStyle/>
              <a:p>
                <a:pPr algn="ctr"/>
                <a:endParaRPr lang="en-US"/>
              </a:p>
            </p:txBody>
          </p:sp>
        </p:grpSp>
        <p:sp>
          <p:nvSpPr>
            <p:cNvPr id="71" name="矩形 70"/>
            <p:cNvSpPr/>
            <p:nvPr/>
          </p:nvSpPr>
          <p:spPr>
            <a:xfrm>
              <a:off x="7003993" y="3130165"/>
              <a:ext cx="1826400" cy="401264"/>
            </a:xfrm>
            <a:prstGeom prst="rect">
              <a:avLst/>
            </a:prstGeom>
          </p:spPr>
          <p:txBody>
            <a:bodyPr wrap="square">
              <a:spAutoFit/>
            </a:bodyPr>
            <a:lstStyle/>
            <a:p>
              <a:pPr marL="0" marR="0" lvl="0" indent="0" defTabSz="914400" rtl="0" eaLnBrk="1" fontAlgn="auto" latinLnBrk="0" hangingPunct="1">
                <a:lnSpc>
                  <a:spcPct val="120000"/>
                </a:lnSpc>
                <a:spcBef>
                  <a:spcPts val="0"/>
                </a:spcBef>
                <a:spcAft>
                  <a:spcPts val="0"/>
                </a:spcAft>
                <a:buClrTx/>
                <a:buSzTx/>
                <a:buFontTx/>
                <a:buNone/>
                <a:defRPr/>
              </a:pPr>
              <a:r>
                <a:rPr kumimoji="0" lang="zh-CN" altLang="en-US" i="0" u="none" strike="noStrike" kern="1200" cap="none" spc="0" normalizeH="0" baseline="0" noProof="0" dirty="0">
                  <a:ln>
                    <a:noFill/>
                  </a:ln>
                  <a:solidFill>
                    <a:schemeClr val="accent6"/>
                  </a:solidFill>
                  <a:effectLst/>
                  <a:uLnTx/>
                  <a:uFillTx/>
                  <a:latin typeface="Calibri" panose="020F0502020204030204"/>
                  <a:ea typeface="微软雅黑" panose="020B0503020204020204" pitchFamily="34" charset="-122"/>
                  <a:cs typeface="+mn-cs"/>
                </a:rPr>
                <a:t>标题文字添加</a:t>
              </a:r>
              <a:endParaRPr kumimoji="0" lang="zh-CN" altLang="en-US" i="0" u="none" strike="noStrike" kern="1200" cap="none" spc="0" normalizeH="0" baseline="0" noProof="0" dirty="0">
                <a:ln>
                  <a:noFill/>
                </a:ln>
                <a:solidFill>
                  <a:schemeClr val="accent6"/>
                </a:solidFill>
                <a:effectLst/>
                <a:uLnTx/>
                <a:uFillTx/>
                <a:latin typeface="Calibri" panose="020F0502020204030204"/>
                <a:ea typeface="微软雅黑" panose="020B0503020204020204" pitchFamily="34" charset="-122"/>
                <a:cs typeface="+mn-cs"/>
              </a:endParaRPr>
            </a:p>
          </p:txBody>
        </p:sp>
      </p:grpSp>
      <p:grpSp>
        <p:nvGrpSpPr>
          <p:cNvPr id="72" name="组合 71"/>
          <p:cNvGrpSpPr/>
          <p:nvPr/>
        </p:nvGrpSpPr>
        <p:grpSpPr>
          <a:xfrm>
            <a:off x="8969306" y="3096660"/>
            <a:ext cx="2168858" cy="498225"/>
            <a:chOff x="6661535" y="3096660"/>
            <a:chExt cx="2168858" cy="498225"/>
          </a:xfrm>
        </p:grpSpPr>
        <p:grpSp>
          <p:nvGrpSpPr>
            <p:cNvPr id="73" name="Group 12"/>
            <p:cNvGrpSpPr/>
            <p:nvPr/>
          </p:nvGrpSpPr>
          <p:grpSpPr>
            <a:xfrm rot="10800000" flipH="1">
              <a:off x="6661535" y="3096660"/>
              <a:ext cx="342458" cy="498225"/>
              <a:chOff x="5105400" y="2190750"/>
              <a:chExt cx="1600200" cy="1295400"/>
            </a:xfrm>
          </p:grpSpPr>
          <p:sp>
            <p:nvSpPr>
              <p:cNvPr id="75" name="Chevron 52"/>
              <p:cNvSpPr/>
              <p:nvPr/>
            </p:nvSpPr>
            <p:spPr bwMode="auto">
              <a:xfrm>
                <a:off x="5105400" y="2343150"/>
                <a:ext cx="990600" cy="990600"/>
              </a:xfrm>
              <a:prstGeom prst="chevron">
                <a:avLst/>
              </a:prstGeom>
              <a:solidFill>
                <a:schemeClr val="accent6">
                  <a:lumMod val="60000"/>
                  <a:lumOff val="40000"/>
                  <a:alpha val="80000"/>
                </a:schemeClr>
              </a:solidFill>
              <a:ln w="9525">
                <a:noFill/>
                <a:round/>
              </a:ln>
            </p:spPr>
            <p:txBody>
              <a:bodyPr vert="horz" wrap="square" lIns="91440" tIns="45720" rIns="91440" bIns="45720" numCol="1" rtlCol="0" anchor="t" anchorCtr="0" compatLnSpc="1"/>
              <a:lstStyle/>
              <a:p>
                <a:pPr algn="ctr"/>
                <a:endParaRPr lang="en-US"/>
              </a:p>
            </p:txBody>
          </p:sp>
          <p:sp>
            <p:nvSpPr>
              <p:cNvPr id="76" name="Chevron 53"/>
              <p:cNvSpPr/>
              <p:nvPr/>
            </p:nvSpPr>
            <p:spPr bwMode="auto">
              <a:xfrm>
                <a:off x="5410200" y="2190750"/>
                <a:ext cx="1295400" cy="1295400"/>
              </a:xfrm>
              <a:prstGeom prst="chevron">
                <a:avLst/>
              </a:prstGeom>
              <a:solidFill>
                <a:schemeClr val="accent6"/>
              </a:solidFill>
              <a:ln w="9525">
                <a:noFill/>
                <a:round/>
              </a:ln>
            </p:spPr>
            <p:txBody>
              <a:bodyPr vert="horz" wrap="square" lIns="91440" tIns="45720" rIns="91440" bIns="45720" numCol="1" rtlCol="0" anchor="t" anchorCtr="0" compatLnSpc="1"/>
              <a:lstStyle/>
              <a:p>
                <a:pPr algn="ctr"/>
                <a:endParaRPr lang="en-US"/>
              </a:p>
            </p:txBody>
          </p:sp>
        </p:grpSp>
        <p:sp>
          <p:nvSpPr>
            <p:cNvPr id="74" name="矩形 73"/>
            <p:cNvSpPr/>
            <p:nvPr/>
          </p:nvSpPr>
          <p:spPr>
            <a:xfrm>
              <a:off x="7003993" y="3130165"/>
              <a:ext cx="1826400" cy="424732"/>
            </a:xfrm>
            <a:prstGeom prst="rect">
              <a:avLst/>
            </a:prstGeom>
          </p:spPr>
          <p:txBody>
            <a:bodyPr wrap="square">
              <a:spAutoFit/>
            </a:bodyPr>
            <a:lstStyle/>
            <a:p>
              <a:pPr marL="0" marR="0" lvl="0" indent="0" defTabSz="914400" rtl="0" eaLnBrk="1" fontAlgn="auto" latinLnBrk="0" hangingPunct="1">
                <a:lnSpc>
                  <a:spcPct val="120000"/>
                </a:lnSpc>
                <a:spcBef>
                  <a:spcPts val="0"/>
                </a:spcBef>
                <a:spcAft>
                  <a:spcPts val="0"/>
                </a:spcAft>
                <a:buClrTx/>
                <a:buSzTx/>
                <a:buFontTx/>
                <a:buNone/>
                <a:defRPr/>
              </a:pPr>
              <a:r>
                <a:rPr kumimoji="0" lang="zh-CN" altLang="en-US" i="0" u="none" strike="noStrike" kern="1200" cap="none" spc="0" normalizeH="0" baseline="0" noProof="0" dirty="0">
                  <a:ln>
                    <a:noFill/>
                  </a:ln>
                  <a:solidFill>
                    <a:schemeClr val="accent6"/>
                  </a:solidFill>
                  <a:effectLst/>
                  <a:uLnTx/>
                  <a:uFillTx/>
                  <a:latin typeface="Calibri" panose="020F0502020204030204"/>
                  <a:ea typeface="微软雅黑" panose="020B0503020204020204" pitchFamily="34" charset="-122"/>
                  <a:cs typeface="+mn-cs"/>
                </a:rPr>
                <a:t>标题文字添加</a:t>
              </a:r>
              <a:endParaRPr kumimoji="0" lang="zh-CN" altLang="en-US" i="0" u="none" strike="noStrike" kern="1200" cap="none" spc="0" normalizeH="0" baseline="0" noProof="0" dirty="0">
                <a:ln>
                  <a:noFill/>
                </a:ln>
                <a:solidFill>
                  <a:schemeClr val="accent6"/>
                </a:solidFill>
                <a:effectLst/>
                <a:uLnTx/>
                <a:uFillTx/>
                <a:latin typeface="Calibri" panose="020F0502020204030204"/>
                <a:ea typeface="微软雅黑" panose="020B0503020204020204" pitchFamily="34" charset="-122"/>
                <a:cs typeface="+mn-cs"/>
              </a:endParaRPr>
            </a:p>
          </p:txBody>
        </p:sp>
      </p:grpSp>
      <p:grpSp>
        <p:nvGrpSpPr>
          <p:cNvPr id="77" name="组合 76"/>
          <p:cNvGrpSpPr/>
          <p:nvPr/>
        </p:nvGrpSpPr>
        <p:grpSpPr>
          <a:xfrm>
            <a:off x="6661535" y="3850542"/>
            <a:ext cx="2168858" cy="498225"/>
            <a:chOff x="6661535" y="3096660"/>
            <a:chExt cx="2168858" cy="498225"/>
          </a:xfrm>
        </p:grpSpPr>
        <p:grpSp>
          <p:nvGrpSpPr>
            <p:cNvPr id="78" name="Group 12"/>
            <p:cNvGrpSpPr/>
            <p:nvPr/>
          </p:nvGrpSpPr>
          <p:grpSpPr>
            <a:xfrm rot="10800000" flipH="1">
              <a:off x="6661535" y="3096660"/>
              <a:ext cx="342458" cy="498225"/>
              <a:chOff x="5105400" y="2190750"/>
              <a:chExt cx="1600200" cy="1295400"/>
            </a:xfrm>
          </p:grpSpPr>
          <p:sp>
            <p:nvSpPr>
              <p:cNvPr id="80" name="Chevron 52"/>
              <p:cNvSpPr/>
              <p:nvPr/>
            </p:nvSpPr>
            <p:spPr bwMode="auto">
              <a:xfrm>
                <a:off x="5105400" y="2343150"/>
                <a:ext cx="990600" cy="990600"/>
              </a:xfrm>
              <a:prstGeom prst="chevron">
                <a:avLst/>
              </a:prstGeom>
              <a:solidFill>
                <a:schemeClr val="accent6">
                  <a:lumMod val="60000"/>
                  <a:lumOff val="40000"/>
                  <a:alpha val="80000"/>
                </a:schemeClr>
              </a:solidFill>
              <a:ln w="9525">
                <a:noFill/>
                <a:round/>
              </a:ln>
            </p:spPr>
            <p:txBody>
              <a:bodyPr vert="horz" wrap="square" lIns="91440" tIns="45720" rIns="91440" bIns="45720" numCol="1" rtlCol="0" anchor="t" anchorCtr="0" compatLnSpc="1"/>
              <a:lstStyle/>
              <a:p>
                <a:pPr algn="ctr"/>
                <a:endParaRPr lang="en-US"/>
              </a:p>
            </p:txBody>
          </p:sp>
          <p:sp>
            <p:nvSpPr>
              <p:cNvPr id="81" name="Chevron 53"/>
              <p:cNvSpPr/>
              <p:nvPr/>
            </p:nvSpPr>
            <p:spPr bwMode="auto">
              <a:xfrm>
                <a:off x="5410200" y="2190750"/>
                <a:ext cx="1295400" cy="1295400"/>
              </a:xfrm>
              <a:prstGeom prst="chevron">
                <a:avLst/>
              </a:prstGeom>
              <a:solidFill>
                <a:schemeClr val="accent6"/>
              </a:solidFill>
              <a:ln w="9525">
                <a:noFill/>
                <a:round/>
              </a:ln>
            </p:spPr>
            <p:txBody>
              <a:bodyPr vert="horz" wrap="square" lIns="91440" tIns="45720" rIns="91440" bIns="45720" numCol="1" rtlCol="0" anchor="t" anchorCtr="0" compatLnSpc="1"/>
              <a:lstStyle/>
              <a:p>
                <a:pPr algn="ctr"/>
                <a:endParaRPr lang="en-US"/>
              </a:p>
            </p:txBody>
          </p:sp>
        </p:grpSp>
        <p:sp>
          <p:nvSpPr>
            <p:cNvPr id="79" name="矩形 78"/>
            <p:cNvSpPr/>
            <p:nvPr/>
          </p:nvSpPr>
          <p:spPr>
            <a:xfrm>
              <a:off x="7003993" y="3130165"/>
              <a:ext cx="1826400" cy="424732"/>
            </a:xfrm>
            <a:prstGeom prst="rect">
              <a:avLst/>
            </a:prstGeom>
          </p:spPr>
          <p:txBody>
            <a:bodyPr wrap="square">
              <a:spAutoFit/>
            </a:bodyPr>
            <a:lstStyle/>
            <a:p>
              <a:pPr marL="0" marR="0" lvl="0" indent="0" defTabSz="914400" rtl="0" eaLnBrk="1" fontAlgn="auto" latinLnBrk="0" hangingPunct="1">
                <a:lnSpc>
                  <a:spcPct val="120000"/>
                </a:lnSpc>
                <a:spcBef>
                  <a:spcPts val="0"/>
                </a:spcBef>
                <a:spcAft>
                  <a:spcPts val="0"/>
                </a:spcAft>
                <a:buClrTx/>
                <a:buSzTx/>
                <a:buFontTx/>
                <a:buNone/>
                <a:defRPr/>
              </a:pPr>
              <a:r>
                <a:rPr kumimoji="0" lang="zh-CN" altLang="en-US" i="0" u="none" strike="noStrike" kern="1200" cap="none" spc="0" normalizeH="0" baseline="0" noProof="0" dirty="0">
                  <a:ln>
                    <a:noFill/>
                  </a:ln>
                  <a:solidFill>
                    <a:schemeClr val="accent6"/>
                  </a:solidFill>
                  <a:effectLst/>
                  <a:uLnTx/>
                  <a:uFillTx/>
                  <a:latin typeface="Calibri" panose="020F0502020204030204"/>
                  <a:ea typeface="微软雅黑" panose="020B0503020204020204" pitchFamily="34" charset="-122"/>
                  <a:cs typeface="+mn-cs"/>
                </a:rPr>
                <a:t>标题文字添加</a:t>
              </a:r>
              <a:endParaRPr kumimoji="0" lang="zh-CN" altLang="en-US" i="0" u="none" strike="noStrike" kern="1200" cap="none" spc="0" normalizeH="0" baseline="0" noProof="0" dirty="0">
                <a:ln>
                  <a:noFill/>
                </a:ln>
                <a:solidFill>
                  <a:schemeClr val="accent6"/>
                </a:solidFill>
                <a:effectLst/>
                <a:uLnTx/>
                <a:uFillTx/>
                <a:latin typeface="Calibri" panose="020F0502020204030204"/>
                <a:ea typeface="微软雅黑" panose="020B0503020204020204" pitchFamily="34" charset="-122"/>
                <a:cs typeface="+mn-cs"/>
              </a:endParaRPr>
            </a:p>
          </p:txBody>
        </p:sp>
      </p:grpSp>
      <p:grpSp>
        <p:nvGrpSpPr>
          <p:cNvPr id="82" name="组合 81"/>
          <p:cNvGrpSpPr/>
          <p:nvPr/>
        </p:nvGrpSpPr>
        <p:grpSpPr>
          <a:xfrm>
            <a:off x="8969306" y="3850542"/>
            <a:ext cx="2168858" cy="498225"/>
            <a:chOff x="6661535" y="3096660"/>
            <a:chExt cx="2168858" cy="498225"/>
          </a:xfrm>
        </p:grpSpPr>
        <p:grpSp>
          <p:nvGrpSpPr>
            <p:cNvPr id="83" name="Group 12"/>
            <p:cNvGrpSpPr/>
            <p:nvPr/>
          </p:nvGrpSpPr>
          <p:grpSpPr>
            <a:xfrm rot="10800000" flipH="1">
              <a:off x="6661535" y="3096660"/>
              <a:ext cx="342458" cy="498225"/>
              <a:chOff x="5105400" y="2190750"/>
              <a:chExt cx="1600200" cy="1295400"/>
            </a:xfrm>
          </p:grpSpPr>
          <p:sp>
            <p:nvSpPr>
              <p:cNvPr id="85" name="Chevron 52"/>
              <p:cNvSpPr/>
              <p:nvPr/>
            </p:nvSpPr>
            <p:spPr bwMode="auto">
              <a:xfrm>
                <a:off x="5105400" y="2343150"/>
                <a:ext cx="990600" cy="990600"/>
              </a:xfrm>
              <a:prstGeom prst="chevron">
                <a:avLst/>
              </a:prstGeom>
              <a:solidFill>
                <a:schemeClr val="accent6">
                  <a:lumMod val="60000"/>
                  <a:lumOff val="40000"/>
                  <a:alpha val="80000"/>
                </a:schemeClr>
              </a:solidFill>
              <a:ln w="9525">
                <a:noFill/>
                <a:round/>
              </a:ln>
            </p:spPr>
            <p:txBody>
              <a:bodyPr vert="horz" wrap="square" lIns="91440" tIns="45720" rIns="91440" bIns="45720" numCol="1" rtlCol="0" anchor="t" anchorCtr="0" compatLnSpc="1"/>
              <a:lstStyle/>
              <a:p>
                <a:pPr algn="ctr"/>
                <a:endParaRPr lang="en-US"/>
              </a:p>
            </p:txBody>
          </p:sp>
          <p:sp>
            <p:nvSpPr>
              <p:cNvPr id="86" name="Chevron 53"/>
              <p:cNvSpPr/>
              <p:nvPr/>
            </p:nvSpPr>
            <p:spPr bwMode="auto">
              <a:xfrm>
                <a:off x="5410200" y="2190750"/>
                <a:ext cx="1295400" cy="1295400"/>
              </a:xfrm>
              <a:prstGeom prst="chevron">
                <a:avLst/>
              </a:prstGeom>
              <a:solidFill>
                <a:schemeClr val="accent6"/>
              </a:solidFill>
              <a:ln w="9525">
                <a:noFill/>
                <a:round/>
              </a:ln>
            </p:spPr>
            <p:txBody>
              <a:bodyPr vert="horz" wrap="square" lIns="91440" tIns="45720" rIns="91440" bIns="45720" numCol="1" rtlCol="0" anchor="t" anchorCtr="0" compatLnSpc="1"/>
              <a:lstStyle/>
              <a:p>
                <a:pPr algn="ctr"/>
                <a:endParaRPr lang="en-US"/>
              </a:p>
            </p:txBody>
          </p:sp>
        </p:grpSp>
        <p:sp>
          <p:nvSpPr>
            <p:cNvPr id="84" name="矩形 83"/>
            <p:cNvSpPr/>
            <p:nvPr/>
          </p:nvSpPr>
          <p:spPr>
            <a:xfrm>
              <a:off x="7003993" y="3130165"/>
              <a:ext cx="1826400" cy="424732"/>
            </a:xfrm>
            <a:prstGeom prst="rect">
              <a:avLst/>
            </a:prstGeom>
          </p:spPr>
          <p:txBody>
            <a:bodyPr wrap="square">
              <a:spAutoFit/>
            </a:bodyPr>
            <a:lstStyle/>
            <a:p>
              <a:pPr marL="0" marR="0" lvl="0" indent="0" defTabSz="914400" rtl="0" eaLnBrk="1" fontAlgn="auto" latinLnBrk="0" hangingPunct="1">
                <a:lnSpc>
                  <a:spcPct val="120000"/>
                </a:lnSpc>
                <a:spcBef>
                  <a:spcPts val="0"/>
                </a:spcBef>
                <a:spcAft>
                  <a:spcPts val="0"/>
                </a:spcAft>
                <a:buClrTx/>
                <a:buSzTx/>
                <a:buFontTx/>
                <a:buNone/>
                <a:defRPr/>
              </a:pPr>
              <a:r>
                <a:rPr kumimoji="0" lang="zh-CN" altLang="en-US" i="0" u="none" strike="noStrike" kern="1200" cap="none" spc="0" normalizeH="0" baseline="0" noProof="0" dirty="0">
                  <a:ln>
                    <a:noFill/>
                  </a:ln>
                  <a:solidFill>
                    <a:schemeClr val="accent6"/>
                  </a:solidFill>
                  <a:effectLst/>
                  <a:uLnTx/>
                  <a:uFillTx/>
                  <a:latin typeface="Calibri" panose="020F0502020204030204"/>
                  <a:ea typeface="微软雅黑" panose="020B0503020204020204" pitchFamily="34" charset="-122"/>
                  <a:cs typeface="+mn-cs"/>
                </a:rPr>
                <a:t>标题文字添加</a:t>
              </a:r>
              <a:endParaRPr kumimoji="0" lang="zh-CN" altLang="en-US" i="0" u="none" strike="noStrike" kern="1200" cap="none" spc="0" normalizeH="0" baseline="0" noProof="0" dirty="0">
                <a:ln>
                  <a:noFill/>
                </a:ln>
                <a:solidFill>
                  <a:schemeClr val="accent6"/>
                </a:solidFill>
                <a:effectLst/>
                <a:uLnTx/>
                <a:uFillTx/>
                <a:latin typeface="Calibri" panose="020F0502020204030204"/>
                <a:ea typeface="微软雅黑" panose="020B0503020204020204" pitchFamily="34" charset="-122"/>
                <a:cs typeface="+mn-cs"/>
              </a:endParaRPr>
            </a:p>
          </p:txBody>
        </p:sp>
      </p:grpSp>
      <p:grpSp>
        <p:nvGrpSpPr>
          <p:cNvPr id="87" name="组合 86"/>
          <p:cNvGrpSpPr/>
          <p:nvPr/>
        </p:nvGrpSpPr>
        <p:grpSpPr>
          <a:xfrm>
            <a:off x="6661535" y="4567867"/>
            <a:ext cx="2168858" cy="498225"/>
            <a:chOff x="6661535" y="3096660"/>
            <a:chExt cx="2168858" cy="498225"/>
          </a:xfrm>
        </p:grpSpPr>
        <p:grpSp>
          <p:nvGrpSpPr>
            <p:cNvPr id="88" name="Group 12"/>
            <p:cNvGrpSpPr/>
            <p:nvPr/>
          </p:nvGrpSpPr>
          <p:grpSpPr>
            <a:xfrm rot="10800000" flipH="1">
              <a:off x="6661535" y="3096660"/>
              <a:ext cx="342458" cy="498225"/>
              <a:chOff x="5105400" y="2190750"/>
              <a:chExt cx="1600200" cy="1295400"/>
            </a:xfrm>
          </p:grpSpPr>
          <p:sp>
            <p:nvSpPr>
              <p:cNvPr id="90" name="Chevron 52"/>
              <p:cNvSpPr/>
              <p:nvPr/>
            </p:nvSpPr>
            <p:spPr bwMode="auto">
              <a:xfrm>
                <a:off x="5105400" y="2343150"/>
                <a:ext cx="990600" cy="990600"/>
              </a:xfrm>
              <a:prstGeom prst="chevron">
                <a:avLst/>
              </a:prstGeom>
              <a:solidFill>
                <a:schemeClr val="accent6">
                  <a:lumMod val="60000"/>
                  <a:lumOff val="40000"/>
                  <a:alpha val="80000"/>
                </a:schemeClr>
              </a:solidFill>
              <a:ln w="9525">
                <a:noFill/>
                <a:round/>
              </a:ln>
            </p:spPr>
            <p:txBody>
              <a:bodyPr vert="horz" wrap="square" lIns="91440" tIns="45720" rIns="91440" bIns="45720" numCol="1" rtlCol="0" anchor="t" anchorCtr="0" compatLnSpc="1"/>
              <a:lstStyle/>
              <a:p>
                <a:pPr algn="ctr"/>
                <a:endParaRPr lang="en-US"/>
              </a:p>
            </p:txBody>
          </p:sp>
          <p:sp>
            <p:nvSpPr>
              <p:cNvPr id="91" name="Chevron 53"/>
              <p:cNvSpPr/>
              <p:nvPr/>
            </p:nvSpPr>
            <p:spPr bwMode="auto">
              <a:xfrm>
                <a:off x="5410200" y="2190750"/>
                <a:ext cx="1295400" cy="1295400"/>
              </a:xfrm>
              <a:prstGeom prst="chevron">
                <a:avLst/>
              </a:prstGeom>
              <a:solidFill>
                <a:schemeClr val="accent6"/>
              </a:solidFill>
              <a:ln w="9525">
                <a:noFill/>
                <a:round/>
              </a:ln>
            </p:spPr>
            <p:txBody>
              <a:bodyPr vert="horz" wrap="square" lIns="91440" tIns="45720" rIns="91440" bIns="45720" numCol="1" rtlCol="0" anchor="t" anchorCtr="0" compatLnSpc="1"/>
              <a:lstStyle/>
              <a:p>
                <a:pPr algn="ctr"/>
                <a:endParaRPr lang="en-US"/>
              </a:p>
            </p:txBody>
          </p:sp>
        </p:grpSp>
        <p:sp>
          <p:nvSpPr>
            <p:cNvPr id="89" name="矩形 88"/>
            <p:cNvSpPr/>
            <p:nvPr/>
          </p:nvSpPr>
          <p:spPr>
            <a:xfrm>
              <a:off x="7003993" y="3130165"/>
              <a:ext cx="1826400" cy="424732"/>
            </a:xfrm>
            <a:prstGeom prst="rect">
              <a:avLst/>
            </a:prstGeom>
          </p:spPr>
          <p:txBody>
            <a:bodyPr wrap="square">
              <a:spAutoFit/>
            </a:bodyPr>
            <a:lstStyle/>
            <a:p>
              <a:pPr marL="0" marR="0" lvl="0" indent="0" defTabSz="914400" rtl="0" eaLnBrk="1" fontAlgn="auto" latinLnBrk="0" hangingPunct="1">
                <a:lnSpc>
                  <a:spcPct val="120000"/>
                </a:lnSpc>
                <a:spcBef>
                  <a:spcPts val="0"/>
                </a:spcBef>
                <a:spcAft>
                  <a:spcPts val="0"/>
                </a:spcAft>
                <a:buClrTx/>
                <a:buSzTx/>
                <a:buFontTx/>
                <a:buNone/>
                <a:defRPr/>
              </a:pPr>
              <a:r>
                <a:rPr kumimoji="0" lang="zh-CN" altLang="en-US" i="0" u="none" strike="noStrike" kern="1200" cap="none" spc="0" normalizeH="0" baseline="0" noProof="0" dirty="0">
                  <a:ln>
                    <a:noFill/>
                  </a:ln>
                  <a:solidFill>
                    <a:schemeClr val="accent6"/>
                  </a:solidFill>
                  <a:effectLst/>
                  <a:uLnTx/>
                  <a:uFillTx/>
                  <a:latin typeface="Calibri" panose="020F0502020204030204"/>
                  <a:ea typeface="微软雅黑" panose="020B0503020204020204" pitchFamily="34" charset="-122"/>
                  <a:cs typeface="+mn-cs"/>
                </a:rPr>
                <a:t>标题文字添加</a:t>
              </a:r>
              <a:endParaRPr kumimoji="0" lang="zh-CN" altLang="en-US" i="0" u="none" strike="noStrike" kern="1200" cap="none" spc="0" normalizeH="0" baseline="0" noProof="0" dirty="0">
                <a:ln>
                  <a:noFill/>
                </a:ln>
                <a:solidFill>
                  <a:schemeClr val="accent6"/>
                </a:solidFill>
                <a:effectLst/>
                <a:uLnTx/>
                <a:uFillTx/>
                <a:latin typeface="Calibri" panose="020F0502020204030204"/>
                <a:ea typeface="微软雅黑" panose="020B0503020204020204" pitchFamily="34" charset="-122"/>
                <a:cs typeface="+mn-cs"/>
              </a:endParaRPr>
            </a:p>
          </p:txBody>
        </p:sp>
      </p:grpSp>
      <p:grpSp>
        <p:nvGrpSpPr>
          <p:cNvPr id="92" name="组合 91"/>
          <p:cNvGrpSpPr/>
          <p:nvPr/>
        </p:nvGrpSpPr>
        <p:grpSpPr>
          <a:xfrm>
            <a:off x="8969306" y="4567867"/>
            <a:ext cx="2168858" cy="498225"/>
            <a:chOff x="6661535" y="3096660"/>
            <a:chExt cx="2168858" cy="498225"/>
          </a:xfrm>
        </p:grpSpPr>
        <p:grpSp>
          <p:nvGrpSpPr>
            <p:cNvPr id="93" name="Group 12"/>
            <p:cNvGrpSpPr/>
            <p:nvPr/>
          </p:nvGrpSpPr>
          <p:grpSpPr>
            <a:xfrm rot="10800000" flipH="1">
              <a:off x="6661535" y="3096660"/>
              <a:ext cx="342458" cy="498225"/>
              <a:chOff x="5105400" y="2190750"/>
              <a:chExt cx="1600200" cy="1295400"/>
            </a:xfrm>
          </p:grpSpPr>
          <p:sp>
            <p:nvSpPr>
              <p:cNvPr id="95" name="Chevron 52"/>
              <p:cNvSpPr/>
              <p:nvPr/>
            </p:nvSpPr>
            <p:spPr bwMode="auto">
              <a:xfrm>
                <a:off x="5105400" y="2343150"/>
                <a:ext cx="990600" cy="990600"/>
              </a:xfrm>
              <a:prstGeom prst="chevron">
                <a:avLst/>
              </a:prstGeom>
              <a:solidFill>
                <a:schemeClr val="accent6">
                  <a:lumMod val="60000"/>
                  <a:lumOff val="40000"/>
                  <a:alpha val="80000"/>
                </a:schemeClr>
              </a:solidFill>
              <a:ln w="9525">
                <a:noFill/>
                <a:round/>
              </a:ln>
            </p:spPr>
            <p:txBody>
              <a:bodyPr vert="horz" wrap="square" lIns="91440" tIns="45720" rIns="91440" bIns="45720" numCol="1" rtlCol="0" anchor="t" anchorCtr="0" compatLnSpc="1"/>
              <a:lstStyle/>
              <a:p>
                <a:pPr algn="ctr"/>
                <a:endParaRPr lang="en-US"/>
              </a:p>
            </p:txBody>
          </p:sp>
          <p:sp>
            <p:nvSpPr>
              <p:cNvPr id="96" name="Chevron 53"/>
              <p:cNvSpPr/>
              <p:nvPr/>
            </p:nvSpPr>
            <p:spPr bwMode="auto">
              <a:xfrm>
                <a:off x="5410200" y="2190750"/>
                <a:ext cx="1295400" cy="1295400"/>
              </a:xfrm>
              <a:prstGeom prst="chevron">
                <a:avLst/>
              </a:prstGeom>
              <a:solidFill>
                <a:schemeClr val="accent6"/>
              </a:solidFill>
              <a:ln w="9525">
                <a:noFill/>
                <a:round/>
              </a:ln>
            </p:spPr>
            <p:txBody>
              <a:bodyPr vert="horz" wrap="square" lIns="91440" tIns="45720" rIns="91440" bIns="45720" numCol="1" rtlCol="0" anchor="t" anchorCtr="0" compatLnSpc="1"/>
              <a:lstStyle/>
              <a:p>
                <a:pPr algn="ctr"/>
                <a:endParaRPr lang="en-US"/>
              </a:p>
            </p:txBody>
          </p:sp>
        </p:grpSp>
        <p:sp>
          <p:nvSpPr>
            <p:cNvPr id="94" name="矩形 93"/>
            <p:cNvSpPr/>
            <p:nvPr/>
          </p:nvSpPr>
          <p:spPr>
            <a:xfrm>
              <a:off x="7003993" y="3130165"/>
              <a:ext cx="1826400" cy="424732"/>
            </a:xfrm>
            <a:prstGeom prst="rect">
              <a:avLst/>
            </a:prstGeom>
          </p:spPr>
          <p:txBody>
            <a:bodyPr wrap="square">
              <a:spAutoFit/>
            </a:bodyPr>
            <a:lstStyle/>
            <a:p>
              <a:pPr marL="0" marR="0" lvl="0" indent="0" defTabSz="914400" rtl="0" eaLnBrk="1" fontAlgn="auto" latinLnBrk="0" hangingPunct="1">
                <a:lnSpc>
                  <a:spcPct val="120000"/>
                </a:lnSpc>
                <a:spcBef>
                  <a:spcPts val="0"/>
                </a:spcBef>
                <a:spcAft>
                  <a:spcPts val="0"/>
                </a:spcAft>
                <a:buClrTx/>
                <a:buSzTx/>
                <a:buFontTx/>
                <a:buNone/>
                <a:defRPr/>
              </a:pPr>
              <a:r>
                <a:rPr kumimoji="0" lang="zh-CN" altLang="en-US" i="0" u="none" strike="noStrike" kern="1200" cap="none" spc="0" normalizeH="0" baseline="0" noProof="0" dirty="0">
                  <a:ln>
                    <a:noFill/>
                  </a:ln>
                  <a:solidFill>
                    <a:schemeClr val="accent6"/>
                  </a:solidFill>
                  <a:effectLst/>
                  <a:uLnTx/>
                  <a:uFillTx/>
                  <a:latin typeface="Calibri" panose="020F0502020204030204"/>
                  <a:ea typeface="微软雅黑" panose="020B0503020204020204" pitchFamily="34" charset="-122"/>
                  <a:cs typeface="+mn-cs"/>
                </a:rPr>
                <a:t>标题文字添加</a:t>
              </a:r>
              <a:endParaRPr kumimoji="0" lang="zh-CN" altLang="en-US" i="0" u="none" strike="noStrike" kern="1200" cap="none" spc="0" normalizeH="0" baseline="0" noProof="0" dirty="0">
                <a:ln>
                  <a:noFill/>
                </a:ln>
                <a:solidFill>
                  <a:schemeClr val="accent6"/>
                </a:solidFill>
                <a:effectLst/>
                <a:uLnTx/>
                <a:uFillTx/>
                <a:latin typeface="Calibri" panose="020F0502020204030204"/>
                <a:ea typeface="微软雅黑" panose="020B0503020204020204" pitchFamily="34" charset="-122"/>
                <a:cs typeface="+mn-cs"/>
              </a:endParaRPr>
            </a:p>
          </p:txBody>
        </p:sp>
      </p:grpSp>
      <p:grpSp>
        <p:nvGrpSpPr>
          <p:cNvPr id="97" name="组合 96"/>
          <p:cNvGrpSpPr/>
          <p:nvPr/>
        </p:nvGrpSpPr>
        <p:grpSpPr>
          <a:xfrm>
            <a:off x="808479" y="95307"/>
            <a:ext cx="4525833" cy="795245"/>
            <a:chOff x="584197" y="167167"/>
            <a:chExt cx="4525833" cy="795245"/>
          </a:xfrm>
        </p:grpSpPr>
        <p:sp>
          <p:nvSpPr>
            <p:cNvPr id="98" name="TextBox 9"/>
            <p:cNvSpPr txBox="1"/>
            <p:nvPr/>
          </p:nvSpPr>
          <p:spPr>
            <a:xfrm>
              <a:off x="598711" y="685413"/>
              <a:ext cx="4204063" cy="276999"/>
            </a:xfrm>
            <a:prstGeom prst="rect">
              <a:avLst/>
            </a:prstGeom>
            <a:noFill/>
          </p:spPr>
          <p:txBody>
            <a:bodyPr wrap="square">
              <a:spAutoFit/>
            </a:bodyPr>
            <a:lstStyle/>
            <a:p>
              <a:pPr algn="dist">
                <a:defRPr/>
              </a:pPr>
              <a:r>
                <a:rPr lang="en-US" altLang="ko-KR" sz="1200" dirty="0">
                  <a:solidFill>
                    <a:schemeClr val="tx1">
                      <a:lumMod val="75000"/>
                      <a:lumOff val="25000"/>
                    </a:schemeClr>
                  </a:solidFill>
                  <a:latin typeface="Arial" panose="020B0604020202020204" pitchFamily="34" charset="0"/>
                  <a:cs typeface="Arial" panose="020B0604020202020204" pitchFamily="34" charset="0"/>
                </a:rPr>
                <a:t>INSERT THE TITLE OF YOUR PRESENTATION HERE    </a:t>
              </a:r>
              <a:endParaRPr lang="en-US" altLang="ko-KR" sz="1200" dirty="0">
                <a:solidFill>
                  <a:schemeClr val="tx1">
                    <a:lumMod val="75000"/>
                    <a:lumOff val="25000"/>
                  </a:schemeClr>
                </a:solidFill>
                <a:latin typeface="Arial" panose="020B0604020202020204" pitchFamily="34" charset="0"/>
                <a:cs typeface="Arial" panose="020B0604020202020204" pitchFamily="34" charset="0"/>
              </a:endParaRPr>
            </a:p>
          </p:txBody>
        </p:sp>
        <p:sp>
          <p:nvSpPr>
            <p:cNvPr id="99" name="TextBox 1"/>
            <p:cNvSpPr txBox="1">
              <a:spLocks noChangeArrowheads="1"/>
            </p:cNvSpPr>
            <p:nvPr/>
          </p:nvSpPr>
          <p:spPr bwMode="auto">
            <a:xfrm>
              <a:off x="584197" y="167167"/>
              <a:ext cx="4525833" cy="584775"/>
            </a:xfrm>
            <a:prstGeom prst="rect">
              <a:avLst/>
            </a:prstGeom>
            <a:noFill/>
            <a:ln w="9525">
              <a:noFill/>
              <a:miter lim="800000"/>
            </a:ln>
          </p:spPr>
          <p:txBody>
            <a:bodyPr wrap="square">
              <a:spAutoFit/>
            </a:bodyPr>
            <a:lstStyle/>
            <a:p>
              <a:r>
                <a:rPr lang="zh-CN" altLang="en-US" sz="3200" b="1" dirty="0">
                  <a:solidFill>
                    <a:schemeClr val="accent6">
                      <a:lumMod val="50000"/>
                    </a:schemeClr>
                  </a:solidFill>
                  <a:latin typeface="+mj-ea"/>
                  <a:ea typeface="+mj-ea"/>
                  <a:cs typeface="Arial" panose="020B0604020202020204" pitchFamily="34" charset="0"/>
                </a:rPr>
                <a:t>单击此处添加文字标题</a:t>
              </a:r>
              <a:endParaRPr lang="en-US" altLang="ko-KR" sz="3200" b="1" dirty="0">
                <a:solidFill>
                  <a:schemeClr val="accent6">
                    <a:lumMod val="50000"/>
                  </a:schemeClr>
                </a:solidFill>
                <a:latin typeface="+mj-ea"/>
                <a:ea typeface="+mj-ea"/>
                <a:cs typeface="Arial" panose="020B0604020202020204" pitchFamily="34" charset="0"/>
              </a:endParaRPr>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500"/>
                                        <p:tgtEl>
                                          <p:spTgt spid="18"/>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p:cTn id="11" dur="500" fill="hold"/>
                                        <p:tgtEl>
                                          <p:spTgt spid="17"/>
                                        </p:tgtEl>
                                        <p:attrNameLst>
                                          <p:attrName>ppt_w</p:attrName>
                                        </p:attrNameLst>
                                      </p:cBhvr>
                                      <p:tavLst>
                                        <p:tav tm="0">
                                          <p:val>
                                            <p:fltVal val="0"/>
                                          </p:val>
                                        </p:tav>
                                        <p:tav tm="100000">
                                          <p:val>
                                            <p:strVal val="#ppt_w"/>
                                          </p:val>
                                        </p:tav>
                                      </p:tavLst>
                                    </p:anim>
                                    <p:anim calcmode="lin" valueType="num">
                                      <p:cBhvr>
                                        <p:cTn id="12" dur="500" fill="hold"/>
                                        <p:tgtEl>
                                          <p:spTgt spid="17"/>
                                        </p:tgtEl>
                                        <p:attrNameLst>
                                          <p:attrName>ppt_h</p:attrName>
                                        </p:attrNameLst>
                                      </p:cBhvr>
                                      <p:tavLst>
                                        <p:tav tm="0">
                                          <p:val>
                                            <p:fltVal val="0"/>
                                          </p:val>
                                        </p:tav>
                                        <p:tav tm="100000">
                                          <p:val>
                                            <p:strVal val="#ppt_h"/>
                                          </p:val>
                                        </p:tav>
                                      </p:tavLst>
                                    </p:anim>
                                    <p:animEffect transition="in" filter="fade">
                                      <p:cBhvr>
                                        <p:cTn id="13" dur="500"/>
                                        <p:tgtEl>
                                          <p:spTgt spid="17"/>
                                        </p:tgtEl>
                                      </p:cBhvr>
                                    </p:animEffect>
                                  </p:childTnLst>
                                </p:cTn>
                              </p:par>
                              <p:par>
                                <p:cTn id="14" presetID="53" presetClass="entr" presetSubtype="16" fill="hold" nodeType="withEffect">
                                  <p:stCondLst>
                                    <p:cond delay="0"/>
                                  </p:stCondLst>
                                  <p:childTnLst>
                                    <p:set>
                                      <p:cBhvr>
                                        <p:cTn id="15" dur="1" fill="hold">
                                          <p:stCondLst>
                                            <p:cond delay="0"/>
                                          </p:stCondLst>
                                        </p:cTn>
                                        <p:tgtEl>
                                          <p:spTgt spid="72"/>
                                        </p:tgtEl>
                                        <p:attrNameLst>
                                          <p:attrName>style.visibility</p:attrName>
                                        </p:attrNameLst>
                                      </p:cBhvr>
                                      <p:to>
                                        <p:strVal val="visible"/>
                                      </p:to>
                                    </p:set>
                                    <p:anim calcmode="lin" valueType="num">
                                      <p:cBhvr>
                                        <p:cTn id="16" dur="500" fill="hold"/>
                                        <p:tgtEl>
                                          <p:spTgt spid="72"/>
                                        </p:tgtEl>
                                        <p:attrNameLst>
                                          <p:attrName>ppt_w</p:attrName>
                                        </p:attrNameLst>
                                      </p:cBhvr>
                                      <p:tavLst>
                                        <p:tav tm="0">
                                          <p:val>
                                            <p:fltVal val="0"/>
                                          </p:val>
                                        </p:tav>
                                        <p:tav tm="100000">
                                          <p:val>
                                            <p:strVal val="#ppt_w"/>
                                          </p:val>
                                        </p:tav>
                                      </p:tavLst>
                                    </p:anim>
                                    <p:anim calcmode="lin" valueType="num">
                                      <p:cBhvr>
                                        <p:cTn id="17" dur="500" fill="hold"/>
                                        <p:tgtEl>
                                          <p:spTgt spid="72"/>
                                        </p:tgtEl>
                                        <p:attrNameLst>
                                          <p:attrName>ppt_h</p:attrName>
                                        </p:attrNameLst>
                                      </p:cBhvr>
                                      <p:tavLst>
                                        <p:tav tm="0">
                                          <p:val>
                                            <p:fltVal val="0"/>
                                          </p:val>
                                        </p:tav>
                                        <p:tav tm="100000">
                                          <p:val>
                                            <p:strVal val="#ppt_h"/>
                                          </p:val>
                                        </p:tav>
                                      </p:tavLst>
                                    </p:anim>
                                    <p:animEffect transition="in" filter="fade">
                                      <p:cBhvr>
                                        <p:cTn id="18" dur="500"/>
                                        <p:tgtEl>
                                          <p:spTgt spid="72"/>
                                        </p:tgtEl>
                                      </p:cBhvr>
                                    </p:animEffect>
                                  </p:childTnLst>
                                </p:cTn>
                              </p:par>
                              <p:par>
                                <p:cTn id="19" presetID="53" presetClass="entr" presetSubtype="16" fill="hold" nodeType="withEffect">
                                  <p:stCondLst>
                                    <p:cond delay="0"/>
                                  </p:stCondLst>
                                  <p:childTnLst>
                                    <p:set>
                                      <p:cBhvr>
                                        <p:cTn id="20" dur="1" fill="hold">
                                          <p:stCondLst>
                                            <p:cond delay="0"/>
                                          </p:stCondLst>
                                        </p:cTn>
                                        <p:tgtEl>
                                          <p:spTgt spid="77"/>
                                        </p:tgtEl>
                                        <p:attrNameLst>
                                          <p:attrName>style.visibility</p:attrName>
                                        </p:attrNameLst>
                                      </p:cBhvr>
                                      <p:to>
                                        <p:strVal val="visible"/>
                                      </p:to>
                                    </p:set>
                                    <p:anim calcmode="lin" valueType="num">
                                      <p:cBhvr>
                                        <p:cTn id="21" dur="500" fill="hold"/>
                                        <p:tgtEl>
                                          <p:spTgt spid="77"/>
                                        </p:tgtEl>
                                        <p:attrNameLst>
                                          <p:attrName>ppt_w</p:attrName>
                                        </p:attrNameLst>
                                      </p:cBhvr>
                                      <p:tavLst>
                                        <p:tav tm="0">
                                          <p:val>
                                            <p:fltVal val="0"/>
                                          </p:val>
                                        </p:tav>
                                        <p:tav tm="100000">
                                          <p:val>
                                            <p:strVal val="#ppt_w"/>
                                          </p:val>
                                        </p:tav>
                                      </p:tavLst>
                                    </p:anim>
                                    <p:anim calcmode="lin" valueType="num">
                                      <p:cBhvr>
                                        <p:cTn id="22" dur="500" fill="hold"/>
                                        <p:tgtEl>
                                          <p:spTgt spid="77"/>
                                        </p:tgtEl>
                                        <p:attrNameLst>
                                          <p:attrName>ppt_h</p:attrName>
                                        </p:attrNameLst>
                                      </p:cBhvr>
                                      <p:tavLst>
                                        <p:tav tm="0">
                                          <p:val>
                                            <p:fltVal val="0"/>
                                          </p:val>
                                        </p:tav>
                                        <p:tav tm="100000">
                                          <p:val>
                                            <p:strVal val="#ppt_h"/>
                                          </p:val>
                                        </p:tav>
                                      </p:tavLst>
                                    </p:anim>
                                    <p:animEffect transition="in" filter="fade">
                                      <p:cBhvr>
                                        <p:cTn id="23" dur="500"/>
                                        <p:tgtEl>
                                          <p:spTgt spid="77"/>
                                        </p:tgtEl>
                                      </p:cBhvr>
                                    </p:animEffect>
                                  </p:childTnLst>
                                </p:cTn>
                              </p:par>
                              <p:par>
                                <p:cTn id="24" presetID="53" presetClass="entr" presetSubtype="16" fill="hold" nodeType="withEffect">
                                  <p:stCondLst>
                                    <p:cond delay="0"/>
                                  </p:stCondLst>
                                  <p:childTnLst>
                                    <p:set>
                                      <p:cBhvr>
                                        <p:cTn id="25" dur="1" fill="hold">
                                          <p:stCondLst>
                                            <p:cond delay="0"/>
                                          </p:stCondLst>
                                        </p:cTn>
                                        <p:tgtEl>
                                          <p:spTgt spid="82"/>
                                        </p:tgtEl>
                                        <p:attrNameLst>
                                          <p:attrName>style.visibility</p:attrName>
                                        </p:attrNameLst>
                                      </p:cBhvr>
                                      <p:to>
                                        <p:strVal val="visible"/>
                                      </p:to>
                                    </p:set>
                                    <p:anim calcmode="lin" valueType="num">
                                      <p:cBhvr>
                                        <p:cTn id="26" dur="500" fill="hold"/>
                                        <p:tgtEl>
                                          <p:spTgt spid="82"/>
                                        </p:tgtEl>
                                        <p:attrNameLst>
                                          <p:attrName>ppt_w</p:attrName>
                                        </p:attrNameLst>
                                      </p:cBhvr>
                                      <p:tavLst>
                                        <p:tav tm="0">
                                          <p:val>
                                            <p:fltVal val="0"/>
                                          </p:val>
                                        </p:tav>
                                        <p:tav tm="100000">
                                          <p:val>
                                            <p:strVal val="#ppt_w"/>
                                          </p:val>
                                        </p:tav>
                                      </p:tavLst>
                                    </p:anim>
                                    <p:anim calcmode="lin" valueType="num">
                                      <p:cBhvr>
                                        <p:cTn id="27" dur="500" fill="hold"/>
                                        <p:tgtEl>
                                          <p:spTgt spid="82"/>
                                        </p:tgtEl>
                                        <p:attrNameLst>
                                          <p:attrName>ppt_h</p:attrName>
                                        </p:attrNameLst>
                                      </p:cBhvr>
                                      <p:tavLst>
                                        <p:tav tm="0">
                                          <p:val>
                                            <p:fltVal val="0"/>
                                          </p:val>
                                        </p:tav>
                                        <p:tav tm="100000">
                                          <p:val>
                                            <p:strVal val="#ppt_h"/>
                                          </p:val>
                                        </p:tav>
                                      </p:tavLst>
                                    </p:anim>
                                    <p:animEffect transition="in" filter="fade">
                                      <p:cBhvr>
                                        <p:cTn id="28" dur="500"/>
                                        <p:tgtEl>
                                          <p:spTgt spid="82"/>
                                        </p:tgtEl>
                                      </p:cBhvr>
                                    </p:animEffect>
                                  </p:childTnLst>
                                </p:cTn>
                              </p:par>
                              <p:par>
                                <p:cTn id="29" presetID="53" presetClass="entr" presetSubtype="16" fill="hold" nodeType="withEffect">
                                  <p:stCondLst>
                                    <p:cond delay="0"/>
                                  </p:stCondLst>
                                  <p:childTnLst>
                                    <p:set>
                                      <p:cBhvr>
                                        <p:cTn id="30" dur="1" fill="hold">
                                          <p:stCondLst>
                                            <p:cond delay="0"/>
                                          </p:stCondLst>
                                        </p:cTn>
                                        <p:tgtEl>
                                          <p:spTgt spid="87"/>
                                        </p:tgtEl>
                                        <p:attrNameLst>
                                          <p:attrName>style.visibility</p:attrName>
                                        </p:attrNameLst>
                                      </p:cBhvr>
                                      <p:to>
                                        <p:strVal val="visible"/>
                                      </p:to>
                                    </p:set>
                                    <p:anim calcmode="lin" valueType="num">
                                      <p:cBhvr>
                                        <p:cTn id="31" dur="500" fill="hold"/>
                                        <p:tgtEl>
                                          <p:spTgt spid="87"/>
                                        </p:tgtEl>
                                        <p:attrNameLst>
                                          <p:attrName>ppt_w</p:attrName>
                                        </p:attrNameLst>
                                      </p:cBhvr>
                                      <p:tavLst>
                                        <p:tav tm="0">
                                          <p:val>
                                            <p:fltVal val="0"/>
                                          </p:val>
                                        </p:tav>
                                        <p:tav tm="100000">
                                          <p:val>
                                            <p:strVal val="#ppt_w"/>
                                          </p:val>
                                        </p:tav>
                                      </p:tavLst>
                                    </p:anim>
                                    <p:anim calcmode="lin" valueType="num">
                                      <p:cBhvr>
                                        <p:cTn id="32" dur="500" fill="hold"/>
                                        <p:tgtEl>
                                          <p:spTgt spid="87"/>
                                        </p:tgtEl>
                                        <p:attrNameLst>
                                          <p:attrName>ppt_h</p:attrName>
                                        </p:attrNameLst>
                                      </p:cBhvr>
                                      <p:tavLst>
                                        <p:tav tm="0">
                                          <p:val>
                                            <p:fltVal val="0"/>
                                          </p:val>
                                        </p:tav>
                                        <p:tav tm="100000">
                                          <p:val>
                                            <p:strVal val="#ppt_h"/>
                                          </p:val>
                                        </p:tav>
                                      </p:tavLst>
                                    </p:anim>
                                    <p:animEffect transition="in" filter="fade">
                                      <p:cBhvr>
                                        <p:cTn id="33" dur="500"/>
                                        <p:tgtEl>
                                          <p:spTgt spid="87"/>
                                        </p:tgtEl>
                                      </p:cBhvr>
                                    </p:animEffect>
                                  </p:childTnLst>
                                </p:cTn>
                              </p:par>
                              <p:par>
                                <p:cTn id="34" presetID="53" presetClass="entr" presetSubtype="16" fill="hold" nodeType="withEffect">
                                  <p:stCondLst>
                                    <p:cond delay="0"/>
                                  </p:stCondLst>
                                  <p:childTnLst>
                                    <p:set>
                                      <p:cBhvr>
                                        <p:cTn id="35" dur="1" fill="hold">
                                          <p:stCondLst>
                                            <p:cond delay="0"/>
                                          </p:stCondLst>
                                        </p:cTn>
                                        <p:tgtEl>
                                          <p:spTgt spid="92"/>
                                        </p:tgtEl>
                                        <p:attrNameLst>
                                          <p:attrName>style.visibility</p:attrName>
                                        </p:attrNameLst>
                                      </p:cBhvr>
                                      <p:to>
                                        <p:strVal val="visible"/>
                                      </p:to>
                                    </p:set>
                                    <p:anim calcmode="lin" valueType="num">
                                      <p:cBhvr>
                                        <p:cTn id="36" dur="500" fill="hold"/>
                                        <p:tgtEl>
                                          <p:spTgt spid="92"/>
                                        </p:tgtEl>
                                        <p:attrNameLst>
                                          <p:attrName>ppt_w</p:attrName>
                                        </p:attrNameLst>
                                      </p:cBhvr>
                                      <p:tavLst>
                                        <p:tav tm="0">
                                          <p:val>
                                            <p:fltVal val="0"/>
                                          </p:val>
                                        </p:tav>
                                        <p:tav tm="100000">
                                          <p:val>
                                            <p:strVal val="#ppt_w"/>
                                          </p:val>
                                        </p:tav>
                                      </p:tavLst>
                                    </p:anim>
                                    <p:anim calcmode="lin" valueType="num">
                                      <p:cBhvr>
                                        <p:cTn id="37" dur="500" fill="hold"/>
                                        <p:tgtEl>
                                          <p:spTgt spid="92"/>
                                        </p:tgtEl>
                                        <p:attrNameLst>
                                          <p:attrName>ppt_h</p:attrName>
                                        </p:attrNameLst>
                                      </p:cBhvr>
                                      <p:tavLst>
                                        <p:tav tm="0">
                                          <p:val>
                                            <p:fltVal val="0"/>
                                          </p:val>
                                        </p:tav>
                                        <p:tav tm="100000">
                                          <p:val>
                                            <p:strVal val="#ppt_h"/>
                                          </p:val>
                                        </p:tav>
                                      </p:tavLst>
                                    </p:anim>
                                    <p:animEffect transition="in" filter="fade">
                                      <p:cBhvr>
                                        <p:cTn id="38" dur="500"/>
                                        <p:tgtEl>
                                          <p:spTgt spid="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3643293" y="5029121"/>
            <a:ext cx="7706121" cy="1019854"/>
            <a:chOff x="3643293" y="5029121"/>
            <a:chExt cx="7706121" cy="1019854"/>
          </a:xfrm>
        </p:grpSpPr>
        <p:sp>
          <p:nvSpPr>
            <p:cNvPr id="2" name="矩形 1"/>
            <p:cNvSpPr/>
            <p:nvPr/>
          </p:nvSpPr>
          <p:spPr>
            <a:xfrm>
              <a:off x="3643293" y="5439577"/>
              <a:ext cx="7706121" cy="609398"/>
            </a:xfrm>
            <a:prstGeom prst="rect">
              <a:avLst/>
            </a:prstGeom>
          </p:spPr>
          <p:txBody>
            <a:bodyPr wrap="square">
              <a:spAutoFit/>
            </a:bodyPr>
            <a:lstStyle/>
            <a:p>
              <a:pPr marL="0" marR="0" lvl="0" indent="0" algn="r" defTabSz="914400" rtl="0" eaLnBrk="1" fontAlgn="auto" latinLnBrk="0" hangingPunct="1">
                <a:lnSpc>
                  <a:spcPct val="12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lumMod val="50000"/>
                      <a:lumOff val="50000"/>
                    </a:prstClr>
                  </a:solidFill>
                  <a:effectLst/>
                  <a:uLnTx/>
                  <a:uFillTx/>
                  <a:latin typeface="Calibri" panose="020F0502020204030204"/>
                  <a:ea typeface="微软雅黑" panose="020B0503020204020204" pitchFamily="34" charset="-122"/>
                  <a:cs typeface="+mn-cs"/>
                </a:rPr>
                <a:t>用户可以在投影仪或者计算机上进行演示，也可以将演示文稿打印出来，制作成胶片，以便应用到更广泛的领域中。利用</a:t>
              </a:r>
              <a:r>
                <a:rPr kumimoji="0" lang="en-US" altLang="zh-CN" sz="1400" b="0" i="0" u="none" strike="noStrike" kern="1200" cap="none" spc="0" normalizeH="0" baseline="0" noProof="0" dirty="0">
                  <a:ln>
                    <a:noFill/>
                  </a:ln>
                  <a:solidFill>
                    <a:prstClr val="black">
                      <a:lumMod val="50000"/>
                      <a:lumOff val="50000"/>
                    </a:prstClr>
                  </a:solidFill>
                  <a:effectLst/>
                  <a:uLnTx/>
                  <a:uFillTx/>
                  <a:latin typeface="Calibri" panose="020F0502020204030204"/>
                  <a:ea typeface="微软雅黑" panose="020B0503020204020204" pitchFamily="34" charset="-122"/>
                  <a:cs typeface="+mn-cs"/>
                </a:rPr>
                <a:t>Microsoft Office PowerPoint</a:t>
              </a:r>
              <a:r>
                <a:rPr kumimoji="0" lang="zh-CN" altLang="en-US" sz="1400" b="0" i="0" u="none" strike="noStrike" kern="1200" cap="none" spc="0" normalizeH="0" baseline="0" noProof="0" dirty="0">
                  <a:ln>
                    <a:noFill/>
                  </a:ln>
                  <a:solidFill>
                    <a:prstClr val="black">
                      <a:lumMod val="50000"/>
                      <a:lumOff val="50000"/>
                    </a:prstClr>
                  </a:solidFill>
                  <a:effectLst/>
                  <a:uLnTx/>
                  <a:uFillTx/>
                  <a:latin typeface="Calibri" panose="020F0502020204030204"/>
                  <a:ea typeface="微软雅黑" panose="020B0503020204020204" pitchFamily="34" charset="-122"/>
                  <a:cs typeface="+mn-cs"/>
                </a:rPr>
                <a:t>不仅可以创建演示文稿</a:t>
              </a:r>
              <a:endParaRPr kumimoji="0" lang="zh-CN" altLang="en-US" sz="1400" b="0" i="0" u="none" strike="noStrike" kern="1200" cap="none" spc="0" normalizeH="0" baseline="0" noProof="0" dirty="0">
                <a:ln>
                  <a:noFill/>
                </a:ln>
                <a:solidFill>
                  <a:prstClr val="black">
                    <a:lumMod val="50000"/>
                    <a:lumOff val="50000"/>
                  </a:prstClr>
                </a:solidFill>
                <a:effectLst/>
                <a:uLnTx/>
                <a:uFillTx/>
                <a:latin typeface="Calibri" panose="020F0502020204030204"/>
                <a:ea typeface="微软雅黑" panose="020B0503020204020204" pitchFamily="34" charset="-122"/>
                <a:cs typeface="+mn-cs"/>
              </a:endParaRPr>
            </a:p>
          </p:txBody>
        </p:sp>
        <p:sp>
          <p:nvSpPr>
            <p:cNvPr id="3" name="矩形 2"/>
            <p:cNvSpPr/>
            <p:nvPr/>
          </p:nvSpPr>
          <p:spPr>
            <a:xfrm>
              <a:off x="8879840" y="5029121"/>
              <a:ext cx="2469574" cy="369332"/>
            </a:xfrm>
            <a:prstGeom prst="rect">
              <a:avLst/>
            </a:prstGeom>
            <a:solidFill>
              <a:schemeClr val="accent6"/>
            </a:solidFill>
          </p:spPr>
          <p:txBody>
            <a:bodyPr wrap="square">
              <a:spAutoFit/>
            </a:bodyPr>
            <a:lstStyle/>
            <a:p>
              <a:pPr marL="0" marR="0" lvl="0" indent="0" algn="r" defTabSz="914400" rtl="0" eaLnBrk="1" fontAlgn="auto" latinLnBrk="0" hangingPunct="1">
                <a:spcBef>
                  <a:spcPts val="0"/>
                </a:spcBef>
                <a:spcAft>
                  <a:spcPts val="0"/>
                </a:spcAft>
                <a:buClrTx/>
                <a:buSzTx/>
                <a:buFontTx/>
                <a:buNone/>
                <a:defRPr/>
              </a:pPr>
              <a:r>
                <a:rPr kumimoji="0" lang="zh-CN" altLang="en-US" sz="1800" b="1" i="0" u="none" strike="noStrike" kern="1200" cap="none" spc="0" normalizeH="0" baseline="0" noProof="0" dirty="0">
                  <a:ln>
                    <a:noFill/>
                  </a:ln>
                  <a:solidFill>
                    <a:schemeClr val="bg1"/>
                  </a:solidFill>
                  <a:effectLst/>
                  <a:uLnTx/>
                  <a:uFillTx/>
                  <a:latin typeface="Calibri" panose="020F0502020204030204"/>
                  <a:ea typeface="微软雅黑" panose="020B0503020204020204" pitchFamily="34" charset="-122"/>
                  <a:cs typeface="+mn-cs"/>
                </a:rPr>
                <a:t>标题文字添加</a:t>
              </a:r>
              <a:endParaRPr kumimoji="0" lang="zh-CN" altLang="en-US" sz="1800" b="1" i="0" u="none" strike="noStrike" kern="1200" cap="none" spc="0" normalizeH="0" baseline="0" noProof="0" dirty="0">
                <a:ln>
                  <a:noFill/>
                </a:ln>
                <a:solidFill>
                  <a:schemeClr val="bg1"/>
                </a:solidFill>
                <a:effectLst/>
                <a:uLnTx/>
                <a:uFillTx/>
                <a:latin typeface="Calibri" panose="020F0502020204030204"/>
                <a:ea typeface="微软雅黑" panose="020B0503020204020204" pitchFamily="34" charset="-122"/>
                <a:cs typeface="+mn-cs"/>
              </a:endParaRPr>
            </a:p>
          </p:txBody>
        </p:sp>
      </p:grpSp>
      <p:sp>
        <p:nvSpPr>
          <p:cNvPr id="76" name="Freeform 5" descr="e7d195523061f1c0f55f9af68525816972d868573ada39bc763F3977967589A5F92C178830C92595A6CE4D0132F8C206B2B04C416AAA86B7FD80AB023F78DAEB544E2F013E11B2B95AD21703D1C90034A379EC9026EFAAF5D8D3F6EDD7215B01F6CA9944DC1B7CBB028981B370EBF586AED39B972DC52CE5F004550FAC6E8C155833999AD58B7FAEA0473D6F778E738E"/>
          <p:cNvSpPr/>
          <p:nvPr/>
        </p:nvSpPr>
        <p:spPr bwMode="auto">
          <a:xfrm rot="680677">
            <a:off x="-160323" y="1857958"/>
            <a:ext cx="9606886" cy="3564627"/>
          </a:xfrm>
          <a:custGeom>
            <a:avLst/>
            <a:gdLst>
              <a:gd name="connsiteX0" fmla="*/ 1611 w 2895"/>
              <a:gd name="connsiteY0" fmla="*/ 694 h 1082"/>
              <a:gd name="connsiteX1" fmla="*/ 1740 w 2895"/>
              <a:gd name="connsiteY1" fmla="*/ 588 h 1082"/>
              <a:gd name="connsiteX2" fmla="*/ 2389 w 2895"/>
              <a:gd name="connsiteY2" fmla="*/ 402 h 1082"/>
              <a:gd name="connsiteX3" fmla="*/ 2895 w 2895"/>
              <a:gd name="connsiteY3" fmla="*/ 415 h 1082"/>
              <a:gd name="connsiteX4" fmla="*/ 2878 w 2895"/>
              <a:gd name="connsiteY4" fmla="*/ 424 h 1082"/>
              <a:gd name="connsiteX5" fmla="*/ 2878 w 2895"/>
              <a:gd name="connsiteY5" fmla="*/ 424 h 1082"/>
              <a:gd name="connsiteX6" fmla="*/ 2449 w 2895"/>
              <a:gd name="connsiteY6" fmla="*/ 382 h 1082"/>
              <a:gd name="connsiteX7" fmla="*/ 2801 w 2895"/>
              <a:gd name="connsiteY7" fmla="*/ 0 h 1082"/>
              <a:gd name="connsiteX8" fmla="*/ 2474 w 2895"/>
              <a:gd name="connsiteY8" fmla="*/ 344 h 1082"/>
              <a:gd name="connsiteX9" fmla="*/ 2137 w 2895"/>
              <a:gd name="connsiteY9" fmla="*/ 312 h 1082"/>
              <a:gd name="connsiteX10" fmla="*/ 1711 w 2895"/>
              <a:gd name="connsiteY10" fmla="*/ 545 h 1082"/>
              <a:gd name="connsiteX11" fmla="*/ 1609 w 2895"/>
              <a:gd name="connsiteY11" fmla="*/ 619 h 1082"/>
              <a:gd name="connsiteX12" fmla="*/ 1353 w 2895"/>
              <a:gd name="connsiteY12" fmla="*/ 675 h 1082"/>
              <a:gd name="connsiteX13" fmla="*/ 893 w 2895"/>
              <a:gd name="connsiteY13" fmla="*/ 585 h 1082"/>
              <a:gd name="connsiteX14" fmla="*/ 6 w 2895"/>
              <a:gd name="connsiteY14" fmla="*/ 676 h 1082"/>
              <a:gd name="connsiteX15" fmla="*/ 0 w 2895"/>
              <a:gd name="connsiteY15" fmla="*/ 681 h 1082"/>
              <a:gd name="connsiteX16" fmla="*/ 0 w 2895"/>
              <a:gd name="connsiteY16" fmla="*/ 1070 h 1082"/>
              <a:gd name="connsiteX17" fmla="*/ 56 w 2895"/>
              <a:gd name="connsiteY17" fmla="*/ 908 h 1082"/>
              <a:gd name="connsiteX18" fmla="*/ 325 w 2895"/>
              <a:gd name="connsiteY18" fmla="*/ 673 h 1082"/>
              <a:gd name="connsiteX19" fmla="*/ 973 w 2895"/>
              <a:gd name="connsiteY19" fmla="*/ 702 h 1082"/>
              <a:gd name="connsiteX20" fmla="*/ 1124 w 2895"/>
              <a:gd name="connsiteY20" fmla="*/ 846 h 1082"/>
              <a:gd name="connsiteX21" fmla="*/ 1294 w 2895"/>
              <a:gd name="connsiteY21" fmla="*/ 896 h 1082"/>
              <a:gd name="connsiteX22" fmla="*/ 1550 w 2895"/>
              <a:gd name="connsiteY22" fmla="*/ 906 h 1082"/>
              <a:gd name="connsiteX23" fmla="*/ 1647 w 2895"/>
              <a:gd name="connsiteY23" fmla="*/ 1021 h 1082"/>
              <a:gd name="connsiteX24" fmla="*/ 1850 w 2895"/>
              <a:gd name="connsiteY24" fmla="*/ 1065 h 1082"/>
              <a:gd name="connsiteX25" fmla="*/ 1594 w 2895"/>
              <a:gd name="connsiteY25" fmla="*/ 892 h 1082"/>
              <a:gd name="connsiteX26" fmla="*/ 1752 w 2895"/>
              <a:gd name="connsiteY26" fmla="*/ 953 h 1082"/>
              <a:gd name="connsiteX27" fmla="*/ 2137 w 2895"/>
              <a:gd name="connsiteY27" fmla="*/ 855 h 1082"/>
              <a:gd name="connsiteX28" fmla="*/ 1744 w 2895"/>
              <a:gd name="connsiteY28" fmla="*/ 913 h 1082"/>
              <a:gd name="connsiteX29" fmla="*/ 1617 w 2895"/>
              <a:gd name="connsiteY29" fmla="*/ 837 h 1082"/>
              <a:gd name="connsiteX30" fmla="*/ 1456 w 2895"/>
              <a:gd name="connsiteY30" fmla="*/ 829 h 1082"/>
              <a:gd name="connsiteX31" fmla="*/ 954 w 2895"/>
              <a:gd name="connsiteY31" fmla="*/ 697 h 1082"/>
              <a:gd name="connsiteX32" fmla="*/ 1611 w 2895"/>
              <a:gd name="connsiteY32" fmla="*/ 694 h 1082"/>
              <a:gd name="connsiteX0-1" fmla="*/ 1611 w 2895"/>
              <a:gd name="connsiteY0-2" fmla="*/ 694 h 1082"/>
              <a:gd name="connsiteX1-3" fmla="*/ 1740 w 2895"/>
              <a:gd name="connsiteY1-4" fmla="*/ 588 h 1082"/>
              <a:gd name="connsiteX2-5" fmla="*/ 2389 w 2895"/>
              <a:gd name="connsiteY2-6" fmla="*/ 402 h 1082"/>
              <a:gd name="connsiteX3-7" fmla="*/ 2895 w 2895"/>
              <a:gd name="connsiteY3-8" fmla="*/ 415 h 1082"/>
              <a:gd name="connsiteX4-9" fmla="*/ 2878 w 2895"/>
              <a:gd name="connsiteY4-10" fmla="*/ 424 h 1082"/>
              <a:gd name="connsiteX5-11" fmla="*/ 2878 w 2895"/>
              <a:gd name="connsiteY5-12" fmla="*/ 424 h 1082"/>
              <a:gd name="connsiteX6-13" fmla="*/ 2449 w 2895"/>
              <a:gd name="connsiteY6-14" fmla="*/ 382 h 1082"/>
              <a:gd name="connsiteX7-15" fmla="*/ 2801 w 2895"/>
              <a:gd name="connsiteY7-16" fmla="*/ 0 h 1082"/>
              <a:gd name="connsiteX8-17" fmla="*/ 2474 w 2895"/>
              <a:gd name="connsiteY8-18" fmla="*/ 344 h 1082"/>
              <a:gd name="connsiteX9-19" fmla="*/ 2137 w 2895"/>
              <a:gd name="connsiteY9-20" fmla="*/ 312 h 1082"/>
              <a:gd name="connsiteX10-21" fmla="*/ 1711 w 2895"/>
              <a:gd name="connsiteY10-22" fmla="*/ 545 h 1082"/>
              <a:gd name="connsiteX11-23" fmla="*/ 1609 w 2895"/>
              <a:gd name="connsiteY11-24" fmla="*/ 619 h 1082"/>
              <a:gd name="connsiteX12-25" fmla="*/ 1353 w 2895"/>
              <a:gd name="connsiteY12-26" fmla="*/ 675 h 1082"/>
              <a:gd name="connsiteX13-27" fmla="*/ 893 w 2895"/>
              <a:gd name="connsiteY13-28" fmla="*/ 585 h 1082"/>
              <a:gd name="connsiteX14-29" fmla="*/ 6 w 2895"/>
              <a:gd name="connsiteY14-30" fmla="*/ 676 h 1082"/>
              <a:gd name="connsiteX15-31" fmla="*/ 0 w 2895"/>
              <a:gd name="connsiteY15-32" fmla="*/ 681 h 1082"/>
              <a:gd name="connsiteX16-33" fmla="*/ 0 w 2895"/>
              <a:gd name="connsiteY16-34" fmla="*/ 1070 h 1082"/>
              <a:gd name="connsiteX17-35" fmla="*/ 56 w 2895"/>
              <a:gd name="connsiteY17-36" fmla="*/ 908 h 1082"/>
              <a:gd name="connsiteX18-37" fmla="*/ 325 w 2895"/>
              <a:gd name="connsiteY18-38" fmla="*/ 673 h 1082"/>
              <a:gd name="connsiteX19-39" fmla="*/ 973 w 2895"/>
              <a:gd name="connsiteY19-40" fmla="*/ 702 h 1082"/>
              <a:gd name="connsiteX20-41" fmla="*/ 1294 w 2895"/>
              <a:gd name="connsiteY20-42" fmla="*/ 896 h 1082"/>
              <a:gd name="connsiteX21-43" fmla="*/ 1550 w 2895"/>
              <a:gd name="connsiteY21-44" fmla="*/ 906 h 1082"/>
              <a:gd name="connsiteX22-45" fmla="*/ 1647 w 2895"/>
              <a:gd name="connsiteY22-46" fmla="*/ 1021 h 1082"/>
              <a:gd name="connsiteX23-47" fmla="*/ 1850 w 2895"/>
              <a:gd name="connsiteY23-48" fmla="*/ 1065 h 1082"/>
              <a:gd name="connsiteX24-49" fmla="*/ 1594 w 2895"/>
              <a:gd name="connsiteY24-50" fmla="*/ 892 h 1082"/>
              <a:gd name="connsiteX25-51" fmla="*/ 1752 w 2895"/>
              <a:gd name="connsiteY25-52" fmla="*/ 953 h 1082"/>
              <a:gd name="connsiteX26-53" fmla="*/ 2137 w 2895"/>
              <a:gd name="connsiteY26-54" fmla="*/ 855 h 1082"/>
              <a:gd name="connsiteX27-55" fmla="*/ 1744 w 2895"/>
              <a:gd name="connsiteY27-56" fmla="*/ 913 h 1082"/>
              <a:gd name="connsiteX28-57" fmla="*/ 1617 w 2895"/>
              <a:gd name="connsiteY28-58" fmla="*/ 837 h 1082"/>
              <a:gd name="connsiteX29-59" fmla="*/ 1456 w 2895"/>
              <a:gd name="connsiteY29-60" fmla="*/ 829 h 1082"/>
              <a:gd name="connsiteX30-61" fmla="*/ 954 w 2895"/>
              <a:gd name="connsiteY30-62" fmla="*/ 697 h 1082"/>
              <a:gd name="connsiteX31-63" fmla="*/ 1611 w 2895"/>
              <a:gd name="connsiteY31-64" fmla="*/ 694 h 1082"/>
              <a:gd name="connsiteX0-65" fmla="*/ 1611 w 2895"/>
              <a:gd name="connsiteY0-66" fmla="*/ 694 h 1082"/>
              <a:gd name="connsiteX1-67" fmla="*/ 1740 w 2895"/>
              <a:gd name="connsiteY1-68" fmla="*/ 588 h 1082"/>
              <a:gd name="connsiteX2-69" fmla="*/ 2389 w 2895"/>
              <a:gd name="connsiteY2-70" fmla="*/ 402 h 1082"/>
              <a:gd name="connsiteX3-71" fmla="*/ 2895 w 2895"/>
              <a:gd name="connsiteY3-72" fmla="*/ 415 h 1082"/>
              <a:gd name="connsiteX4-73" fmla="*/ 2878 w 2895"/>
              <a:gd name="connsiteY4-74" fmla="*/ 424 h 1082"/>
              <a:gd name="connsiteX5-75" fmla="*/ 2878 w 2895"/>
              <a:gd name="connsiteY5-76" fmla="*/ 424 h 1082"/>
              <a:gd name="connsiteX6-77" fmla="*/ 2449 w 2895"/>
              <a:gd name="connsiteY6-78" fmla="*/ 382 h 1082"/>
              <a:gd name="connsiteX7-79" fmla="*/ 2801 w 2895"/>
              <a:gd name="connsiteY7-80" fmla="*/ 0 h 1082"/>
              <a:gd name="connsiteX8-81" fmla="*/ 2474 w 2895"/>
              <a:gd name="connsiteY8-82" fmla="*/ 344 h 1082"/>
              <a:gd name="connsiteX9-83" fmla="*/ 2137 w 2895"/>
              <a:gd name="connsiteY9-84" fmla="*/ 312 h 1082"/>
              <a:gd name="connsiteX10-85" fmla="*/ 1711 w 2895"/>
              <a:gd name="connsiteY10-86" fmla="*/ 545 h 1082"/>
              <a:gd name="connsiteX11-87" fmla="*/ 1609 w 2895"/>
              <a:gd name="connsiteY11-88" fmla="*/ 619 h 1082"/>
              <a:gd name="connsiteX12-89" fmla="*/ 1353 w 2895"/>
              <a:gd name="connsiteY12-90" fmla="*/ 675 h 1082"/>
              <a:gd name="connsiteX13-91" fmla="*/ 893 w 2895"/>
              <a:gd name="connsiteY13-92" fmla="*/ 585 h 1082"/>
              <a:gd name="connsiteX14-93" fmla="*/ 6 w 2895"/>
              <a:gd name="connsiteY14-94" fmla="*/ 676 h 1082"/>
              <a:gd name="connsiteX15-95" fmla="*/ 0 w 2895"/>
              <a:gd name="connsiteY15-96" fmla="*/ 681 h 1082"/>
              <a:gd name="connsiteX16-97" fmla="*/ 0 w 2895"/>
              <a:gd name="connsiteY16-98" fmla="*/ 1070 h 1082"/>
              <a:gd name="connsiteX17-99" fmla="*/ 56 w 2895"/>
              <a:gd name="connsiteY17-100" fmla="*/ 908 h 1082"/>
              <a:gd name="connsiteX18-101" fmla="*/ 325 w 2895"/>
              <a:gd name="connsiteY18-102" fmla="*/ 673 h 1082"/>
              <a:gd name="connsiteX19-103" fmla="*/ 973 w 2895"/>
              <a:gd name="connsiteY19-104" fmla="*/ 702 h 1082"/>
              <a:gd name="connsiteX20-105" fmla="*/ 1550 w 2895"/>
              <a:gd name="connsiteY20-106" fmla="*/ 906 h 1082"/>
              <a:gd name="connsiteX21-107" fmla="*/ 1647 w 2895"/>
              <a:gd name="connsiteY21-108" fmla="*/ 1021 h 1082"/>
              <a:gd name="connsiteX22-109" fmla="*/ 1850 w 2895"/>
              <a:gd name="connsiteY22-110" fmla="*/ 1065 h 1082"/>
              <a:gd name="connsiteX23-111" fmla="*/ 1594 w 2895"/>
              <a:gd name="connsiteY23-112" fmla="*/ 892 h 1082"/>
              <a:gd name="connsiteX24-113" fmla="*/ 1752 w 2895"/>
              <a:gd name="connsiteY24-114" fmla="*/ 953 h 1082"/>
              <a:gd name="connsiteX25-115" fmla="*/ 2137 w 2895"/>
              <a:gd name="connsiteY25-116" fmla="*/ 855 h 1082"/>
              <a:gd name="connsiteX26-117" fmla="*/ 1744 w 2895"/>
              <a:gd name="connsiteY26-118" fmla="*/ 913 h 1082"/>
              <a:gd name="connsiteX27-119" fmla="*/ 1617 w 2895"/>
              <a:gd name="connsiteY27-120" fmla="*/ 837 h 1082"/>
              <a:gd name="connsiteX28-121" fmla="*/ 1456 w 2895"/>
              <a:gd name="connsiteY28-122" fmla="*/ 829 h 1082"/>
              <a:gd name="connsiteX29-123" fmla="*/ 954 w 2895"/>
              <a:gd name="connsiteY29-124" fmla="*/ 697 h 1082"/>
              <a:gd name="connsiteX30-125" fmla="*/ 1611 w 2895"/>
              <a:gd name="connsiteY30-126" fmla="*/ 694 h 1082"/>
              <a:gd name="connsiteX0-127" fmla="*/ 1611 w 2895"/>
              <a:gd name="connsiteY0-128" fmla="*/ 694 h 1082"/>
              <a:gd name="connsiteX1-129" fmla="*/ 1740 w 2895"/>
              <a:gd name="connsiteY1-130" fmla="*/ 588 h 1082"/>
              <a:gd name="connsiteX2-131" fmla="*/ 2389 w 2895"/>
              <a:gd name="connsiteY2-132" fmla="*/ 402 h 1082"/>
              <a:gd name="connsiteX3-133" fmla="*/ 2895 w 2895"/>
              <a:gd name="connsiteY3-134" fmla="*/ 415 h 1082"/>
              <a:gd name="connsiteX4-135" fmla="*/ 2878 w 2895"/>
              <a:gd name="connsiteY4-136" fmla="*/ 424 h 1082"/>
              <a:gd name="connsiteX5-137" fmla="*/ 2878 w 2895"/>
              <a:gd name="connsiteY5-138" fmla="*/ 424 h 1082"/>
              <a:gd name="connsiteX6-139" fmla="*/ 2449 w 2895"/>
              <a:gd name="connsiteY6-140" fmla="*/ 382 h 1082"/>
              <a:gd name="connsiteX7-141" fmla="*/ 2801 w 2895"/>
              <a:gd name="connsiteY7-142" fmla="*/ 0 h 1082"/>
              <a:gd name="connsiteX8-143" fmla="*/ 2474 w 2895"/>
              <a:gd name="connsiteY8-144" fmla="*/ 344 h 1082"/>
              <a:gd name="connsiteX9-145" fmla="*/ 2137 w 2895"/>
              <a:gd name="connsiteY9-146" fmla="*/ 312 h 1082"/>
              <a:gd name="connsiteX10-147" fmla="*/ 1711 w 2895"/>
              <a:gd name="connsiteY10-148" fmla="*/ 545 h 1082"/>
              <a:gd name="connsiteX11-149" fmla="*/ 1609 w 2895"/>
              <a:gd name="connsiteY11-150" fmla="*/ 619 h 1082"/>
              <a:gd name="connsiteX12-151" fmla="*/ 1353 w 2895"/>
              <a:gd name="connsiteY12-152" fmla="*/ 675 h 1082"/>
              <a:gd name="connsiteX13-153" fmla="*/ 893 w 2895"/>
              <a:gd name="connsiteY13-154" fmla="*/ 585 h 1082"/>
              <a:gd name="connsiteX14-155" fmla="*/ 6 w 2895"/>
              <a:gd name="connsiteY14-156" fmla="*/ 676 h 1082"/>
              <a:gd name="connsiteX15-157" fmla="*/ 0 w 2895"/>
              <a:gd name="connsiteY15-158" fmla="*/ 681 h 1082"/>
              <a:gd name="connsiteX16-159" fmla="*/ 0 w 2895"/>
              <a:gd name="connsiteY16-160" fmla="*/ 1070 h 1082"/>
              <a:gd name="connsiteX17-161" fmla="*/ 56 w 2895"/>
              <a:gd name="connsiteY17-162" fmla="*/ 908 h 1082"/>
              <a:gd name="connsiteX18-163" fmla="*/ 325 w 2895"/>
              <a:gd name="connsiteY18-164" fmla="*/ 673 h 1082"/>
              <a:gd name="connsiteX19-165" fmla="*/ 973 w 2895"/>
              <a:gd name="connsiteY19-166" fmla="*/ 702 h 1082"/>
              <a:gd name="connsiteX20-167" fmla="*/ 1550 w 2895"/>
              <a:gd name="connsiteY20-168" fmla="*/ 906 h 1082"/>
              <a:gd name="connsiteX21-169" fmla="*/ 1647 w 2895"/>
              <a:gd name="connsiteY21-170" fmla="*/ 1021 h 1082"/>
              <a:gd name="connsiteX22-171" fmla="*/ 1850 w 2895"/>
              <a:gd name="connsiteY22-172" fmla="*/ 1065 h 1082"/>
              <a:gd name="connsiteX23-173" fmla="*/ 1594 w 2895"/>
              <a:gd name="connsiteY23-174" fmla="*/ 892 h 1082"/>
              <a:gd name="connsiteX24-175" fmla="*/ 1752 w 2895"/>
              <a:gd name="connsiteY24-176" fmla="*/ 953 h 1082"/>
              <a:gd name="connsiteX25-177" fmla="*/ 2137 w 2895"/>
              <a:gd name="connsiteY25-178" fmla="*/ 855 h 1082"/>
              <a:gd name="connsiteX26-179" fmla="*/ 1744 w 2895"/>
              <a:gd name="connsiteY26-180" fmla="*/ 913 h 1082"/>
              <a:gd name="connsiteX27-181" fmla="*/ 1617 w 2895"/>
              <a:gd name="connsiteY27-182" fmla="*/ 837 h 1082"/>
              <a:gd name="connsiteX28-183" fmla="*/ 954 w 2895"/>
              <a:gd name="connsiteY28-184" fmla="*/ 697 h 1082"/>
              <a:gd name="connsiteX29-185" fmla="*/ 1611 w 2895"/>
              <a:gd name="connsiteY29-186" fmla="*/ 694 h 1082"/>
              <a:gd name="connsiteX0-187" fmla="*/ 1611 w 2895"/>
              <a:gd name="connsiteY0-188" fmla="*/ 694 h 1082"/>
              <a:gd name="connsiteX1-189" fmla="*/ 1740 w 2895"/>
              <a:gd name="connsiteY1-190" fmla="*/ 588 h 1082"/>
              <a:gd name="connsiteX2-191" fmla="*/ 2389 w 2895"/>
              <a:gd name="connsiteY2-192" fmla="*/ 402 h 1082"/>
              <a:gd name="connsiteX3-193" fmla="*/ 2895 w 2895"/>
              <a:gd name="connsiteY3-194" fmla="*/ 415 h 1082"/>
              <a:gd name="connsiteX4-195" fmla="*/ 2878 w 2895"/>
              <a:gd name="connsiteY4-196" fmla="*/ 424 h 1082"/>
              <a:gd name="connsiteX5-197" fmla="*/ 2878 w 2895"/>
              <a:gd name="connsiteY5-198" fmla="*/ 424 h 1082"/>
              <a:gd name="connsiteX6-199" fmla="*/ 2449 w 2895"/>
              <a:gd name="connsiteY6-200" fmla="*/ 382 h 1082"/>
              <a:gd name="connsiteX7-201" fmla="*/ 2801 w 2895"/>
              <a:gd name="connsiteY7-202" fmla="*/ 0 h 1082"/>
              <a:gd name="connsiteX8-203" fmla="*/ 2474 w 2895"/>
              <a:gd name="connsiteY8-204" fmla="*/ 344 h 1082"/>
              <a:gd name="connsiteX9-205" fmla="*/ 2137 w 2895"/>
              <a:gd name="connsiteY9-206" fmla="*/ 312 h 1082"/>
              <a:gd name="connsiteX10-207" fmla="*/ 1711 w 2895"/>
              <a:gd name="connsiteY10-208" fmla="*/ 545 h 1082"/>
              <a:gd name="connsiteX11-209" fmla="*/ 1609 w 2895"/>
              <a:gd name="connsiteY11-210" fmla="*/ 619 h 1082"/>
              <a:gd name="connsiteX12-211" fmla="*/ 1353 w 2895"/>
              <a:gd name="connsiteY12-212" fmla="*/ 675 h 1082"/>
              <a:gd name="connsiteX13-213" fmla="*/ 893 w 2895"/>
              <a:gd name="connsiteY13-214" fmla="*/ 585 h 1082"/>
              <a:gd name="connsiteX14-215" fmla="*/ 6 w 2895"/>
              <a:gd name="connsiteY14-216" fmla="*/ 676 h 1082"/>
              <a:gd name="connsiteX15-217" fmla="*/ 0 w 2895"/>
              <a:gd name="connsiteY15-218" fmla="*/ 681 h 1082"/>
              <a:gd name="connsiteX16-219" fmla="*/ 0 w 2895"/>
              <a:gd name="connsiteY16-220" fmla="*/ 1070 h 1082"/>
              <a:gd name="connsiteX17-221" fmla="*/ 56 w 2895"/>
              <a:gd name="connsiteY17-222" fmla="*/ 908 h 1082"/>
              <a:gd name="connsiteX18-223" fmla="*/ 325 w 2895"/>
              <a:gd name="connsiteY18-224" fmla="*/ 673 h 1082"/>
              <a:gd name="connsiteX19-225" fmla="*/ 973 w 2895"/>
              <a:gd name="connsiteY19-226" fmla="*/ 702 h 1082"/>
              <a:gd name="connsiteX20-227" fmla="*/ 1550 w 2895"/>
              <a:gd name="connsiteY20-228" fmla="*/ 906 h 1082"/>
              <a:gd name="connsiteX21-229" fmla="*/ 1647 w 2895"/>
              <a:gd name="connsiteY21-230" fmla="*/ 1021 h 1082"/>
              <a:gd name="connsiteX22-231" fmla="*/ 1850 w 2895"/>
              <a:gd name="connsiteY22-232" fmla="*/ 1065 h 1082"/>
              <a:gd name="connsiteX23-233" fmla="*/ 1594 w 2895"/>
              <a:gd name="connsiteY23-234" fmla="*/ 892 h 1082"/>
              <a:gd name="connsiteX24-235" fmla="*/ 1752 w 2895"/>
              <a:gd name="connsiteY24-236" fmla="*/ 953 h 1082"/>
              <a:gd name="connsiteX25-237" fmla="*/ 2137 w 2895"/>
              <a:gd name="connsiteY25-238" fmla="*/ 855 h 1082"/>
              <a:gd name="connsiteX26-239" fmla="*/ 1744 w 2895"/>
              <a:gd name="connsiteY26-240" fmla="*/ 913 h 1082"/>
              <a:gd name="connsiteX27-241" fmla="*/ 1617 w 2895"/>
              <a:gd name="connsiteY27-242" fmla="*/ 837 h 1082"/>
              <a:gd name="connsiteX28-243" fmla="*/ 1617 w 2895"/>
              <a:gd name="connsiteY28-244" fmla="*/ 834 h 1082"/>
              <a:gd name="connsiteX29-245" fmla="*/ 954 w 2895"/>
              <a:gd name="connsiteY29-246" fmla="*/ 697 h 1082"/>
              <a:gd name="connsiteX30-247" fmla="*/ 1611 w 2895"/>
              <a:gd name="connsiteY30-248" fmla="*/ 694 h 1082"/>
              <a:gd name="connsiteX0-249" fmla="*/ 1611 w 2895"/>
              <a:gd name="connsiteY0-250" fmla="*/ 694 h 1082"/>
              <a:gd name="connsiteX1-251" fmla="*/ 1740 w 2895"/>
              <a:gd name="connsiteY1-252" fmla="*/ 588 h 1082"/>
              <a:gd name="connsiteX2-253" fmla="*/ 2389 w 2895"/>
              <a:gd name="connsiteY2-254" fmla="*/ 402 h 1082"/>
              <a:gd name="connsiteX3-255" fmla="*/ 2895 w 2895"/>
              <a:gd name="connsiteY3-256" fmla="*/ 415 h 1082"/>
              <a:gd name="connsiteX4-257" fmla="*/ 2878 w 2895"/>
              <a:gd name="connsiteY4-258" fmla="*/ 424 h 1082"/>
              <a:gd name="connsiteX5-259" fmla="*/ 2878 w 2895"/>
              <a:gd name="connsiteY5-260" fmla="*/ 424 h 1082"/>
              <a:gd name="connsiteX6-261" fmla="*/ 2449 w 2895"/>
              <a:gd name="connsiteY6-262" fmla="*/ 382 h 1082"/>
              <a:gd name="connsiteX7-263" fmla="*/ 2801 w 2895"/>
              <a:gd name="connsiteY7-264" fmla="*/ 0 h 1082"/>
              <a:gd name="connsiteX8-265" fmla="*/ 2474 w 2895"/>
              <a:gd name="connsiteY8-266" fmla="*/ 344 h 1082"/>
              <a:gd name="connsiteX9-267" fmla="*/ 2137 w 2895"/>
              <a:gd name="connsiteY9-268" fmla="*/ 312 h 1082"/>
              <a:gd name="connsiteX10-269" fmla="*/ 1711 w 2895"/>
              <a:gd name="connsiteY10-270" fmla="*/ 545 h 1082"/>
              <a:gd name="connsiteX11-271" fmla="*/ 1609 w 2895"/>
              <a:gd name="connsiteY11-272" fmla="*/ 619 h 1082"/>
              <a:gd name="connsiteX12-273" fmla="*/ 1353 w 2895"/>
              <a:gd name="connsiteY12-274" fmla="*/ 675 h 1082"/>
              <a:gd name="connsiteX13-275" fmla="*/ 893 w 2895"/>
              <a:gd name="connsiteY13-276" fmla="*/ 585 h 1082"/>
              <a:gd name="connsiteX14-277" fmla="*/ 6 w 2895"/>
              <a:gd name="connsiteY14-278" fmla="*/ 676 h 1082"/>
              <a:gd name="connsiteX15-279" fmla="*/ 0 w 2895"/>
              <a:gd name="connsiteY15-280" fmla="*/ 681 h 1082"/>
              <a:gd name="connsiteX16-281" fmla="*/ 0 w 2895"/>
              <a:gd name="connsiteY16-282" fmla="*/ 1070 h 1082"/>
              <a:gd name="connsiteX17-283" fmla="*/ 56 w 2895"/>
              <a:gd name="connsiteY17-284" fmla="*/ 908 h 1082"/>
              <a:gd name="connsiteX18-285" fmla="*/ 325 w 2895"/>
              <a:gd name="connsiteY18-286" fmla="*/ 673 h 1082"/>
              <a:gd name="connsiteX19-287" fmla="*/ 973 w 2895"/>
              <a:gd name="connsiteY19-288" fmla="*/ 702 h 1082"/>
              <a:gd name="connsiteX20-289" fmla="*/ 1550 w 2895"/>
              <a:gd name="connsiteY20-290" fmla="*/ 906 h 1082"/>
              <a:gd name="connsiteX21-291" fmla="*/ 1647 w 2895"/>
              <a:gd name="connsiteY21-292" fmla="*/ 1021 h 1082"/>
              <a:gd name="connsiteX22-293" fmla="*/ 1850 w 2895"/>
              <a:gd name="connsiteY22-294" fmla="*/ 1065 h 1082"/>
              <a:gd name="connsiteX23-295" fmla="*/ 1594 w 2895"/>
              <a:gd name="connsiteY23-296" fmla="*/ 892 h 1082"/>
              <a:gd name="connsiteX24-297" fmla="*/ 1752 w 2895"/>
              <a:gd name="connsiteY24-298" fmla="*/ 953 h 1082"/>
              <a:gd name="connsiteX25-299" fmla="*/ 2137 w 2895"/>
              <a:gd name="connsiteY25-300" fmla="*/ 855 h 1082"/>
              <a:gd name="connsiteX26-301" fmla="*/ 1744 w 2895"/>
              <a:gd name="connsiteY26-302" fmla="*/ 913 h 1082"/>
              <a:gd name="connsiteX27-303" fmla="*/ 1617 w 2895"/>
              <a:gd name="connsiteY27-304" fmla="*/ 837 h 1082"/>
              <a:gd name="connsiteX28-305" fmla="*/ 954 w 2895"/>
              <a:gd name="connsiteY28-306" fmla="*/ 697 h 1082"/>
              <a:gd name="connsiteX29-307" fmla="*/ 1611 w 2895"/>
              <a:gd name="connsiteY29-308" fmla="*/ 694 h 1082"/>
              <a:gd name="connsiteX0-309" fmla="*/ 1617 w 2895"/>
              <a:gd name="connsiteY0-310" fmla="*/ 837 h 1082"/>
              <a:gd name="connsiteX1-311" fmla="*/ 954 w 2895"/>
              <a:gd name="connsiteY1-312" fmla="*/ 697 h 1082"/>
              <a:gd name="connsiteX2-313" fmla="*/ 1611 w 2895"/>
              <a:gd name="connsiteY2-314" fmla="*/ 694 h 1082"/>
              <a:gd name="connsiteX3-315" fmla="*/ 1740 w 2895"/>
              <a:gd name="connsiteY3-316" fmla="*/ 588 h 1082"/>
              <a:gd name="connsiteX4-317" fmla="*/ 2389 w 2895"/>
              <a:gd name="connsiteY4-318" fmla="*/ 402 h 1082"/>
              <a:gd name="connsiteX5-319" fmla="*/ 2895 w 2895"/>
              <a:gd name="connsiteY5-320" fmla="*/ 415 h 1082"/>
              <a:gd name="connsiteX6-321" fmla="*/ 2878 w 2895"/>
              <a:gd name="connsiteY6-322" fmla="*/ 424 h 1082"/>
              <a:gd name="connsiteX7-323" fmla="*/ 2878 w 2895"/>
              <a:gd name="connsiteY7-324" fmla="*/ 424 h 1082"/>
              <a:gd name="connsiteX8-325" fmla="*/ 2449 w 2895"/>
              <a:gd name="connsiteY8-326" fmla="*/ 382 h 1082"/>
              <a:gd name="connsiteX9-327" fmla="*/ 2801 w 2895"/>
              <a:gd name="connsiteY9-328" fmla="*/ 0 h 1082"/>
              <a:gd name="connsiteX10-329" fmla="*/ 2474 w 2895"/>
              <a:gd name="connsiteY10-330" fmla="*/ 344 h 1082"/>
              <a:gd name="connsiteX11-331" fmla="*/ 2137 w 2895"/>
              <a:gd name="connsiteY11-332" fmla="*/ 312 h 1082"/>
              <a:gd name="connsiteX12-333" fmla="*/ 1711 w 2895"/>
              <a:gd name="connsiteY12-334" fmla="*/ 545 h 1082"/>
              <a:gd name="connsiteX13-335" fmla="*/ 1609 w 2895"/>
              <a:gd name="connsiteY13-336" fmla="*/ 619 h 1082"/>
              <a:gd name="connsiteX14-337" fmla="*/ 1353 w 2895"/>
              <a:gd name="connsiteY14-338" fmla="*/ 675 h 1082"/>
              <a:gd name="connsiteX15-339" fmla="*/ 893 w 2895"/>
              <a:gd name="connsiteY15-340" fmla="*/ 585 h 1082"/>
              <a:gd name="connsiteX16-341" fmla="*/ 6 w 2895"/>
              <a:gd name="connsiteY16-342" fmla="*/ 676 h 1082"/>
              <a:gd name="connsiteX17-343" fmla="*/ 0 w 2895"/>
              <a:gd name="connsiteY17-344" fmla="*/ 681 h 1082"/>
              <a:gd name="connsiteX18-345" fmla="*/ 0 w 2895"/>
              <a:gd name="connsiteY18-346" fmla="*/ 1070 h 1082"/>
              <a:gd name="connsiteX19-347" fmla="*/ 56 w 2895"/>
              <a:gd name="connsiteY19-348" fmla="*/ 908 h 1082"/>
              <a:gd name="connsiteX20-349" fmla="*/ 325 w 2895"/>
              <a:gd name="connsiteY20-350" fmla="*/ 673 h 1082"/>
              <a:gd name="connsiteX21-351" fmla="*/ 973 w 2895"/>
              <a:gd name="connsiteY21-352" fmla="*/ 702 h 1082"/>
              <a:gd name="connsiteX22-353" fmla="*/ 1550 w 2895"/>
              <a:gd name="connsiteY22-354" fmla="*/ 906 h 1082"/>
              <a:gd name="connsiteX23-355" fmla="*/ 1647 w 2895"/>
              <a:gd name="connsiteY23-356" fmla="*/ 1021 h 1082"/>
              <a:gd name="connsiteX24-357" fmla="*/ 1850 w 2895"/>
              <a:gd name="connsiteY24-358" fmla="*/ 1065 h 1082"/>
              <a:gd name="connsiteX25-359" fmla="*/ 1594 w 2895"/>
              <a:gd name="connsiteY25-360" fmla="*/ 892 h 1082"/>
              <a:gd name="connsiteX26-361" fmla="*/ 1752 w 2895"/>
              <a:gd name="connsiteY26-362" fmla="*/ 953 h 1082"/>
              <a:gd name="connsiteX27-363" fmla="*/ 2137 w 2895"/>
              <a:gd name="connsiteY27-364" fmla="*/ 855 h 1082"/>
              <a:gd name="connsiteX28-365" fmla="*/ 1782 w 2895"/>
              <a:gd name="connsiteY28-366" fmla="*/ 951 h 1082"/>
              <a:gd name="connsiteX0-367" fmla="*/ 954 w 2895"/>
              <a:gd name="connsiteY0-368" fmla="*/ 697 h 1082"/>
              <a:gd name="connsiteX1-369" fmla="*/ 1611 w 2895"/>
              <a:gd name="connsiteY1-370" fmla="*/ 694 h 1082"/>
              <a:gd name="connsiteX2-371" fmla="*/ 1740 w 2895"/>
              <a:gd name="connsiteY2-372" fmla="*/ 588 h 1082"/>
              <a:gd name="connsiteX3-373" fmla="*/ 2389 w 2895"/>
              <a:gd name="connsiteY3-374" fmla="*/ 402 h 1082"/>
              <a:gd name="connsiteX4-375" fmla="*/ 2895 w 2895"/>
              <a:gd name="connsiteY4-376" fmla="*/ 415 h 1082"/>
              <a:gd name="connsiteX5-377" fmla="*/ 2878 w 2895"/>
              <a:gd name="connsiteY5-378" fmla="*/ 424 h 1082"/>
              <a:gd name="connsiteX6-379" fmla="*/ 2878 w 2895"/>
              <a:gd name="connsiteY6-380" fmla="*/ 424 h 1082"/>
              <a:gd name="connsiteX7-381" fmla="*/ 2449 w 2895"/>
              <a:gd name="connsiteY7-382" fmla="*/ 382 h 1082"/>
              <a:gd name="connsiteX8-383" fmla="*/ 2801 w 2895"/>
              <a:gd name="connsiteY8-384" fmla="*/ 0 h 1082"/>
              <a:gd name="connsiteX9-385" fmla="*/ 2474 w 2895"/>
              <a:gd name="connsiteY9-386" fmla="*/ 344 h 1082"/>
              <a:gd name="connsiteX10-387" fmla="*/ 2137 w 2895"/>
              <a:gd name="connsiteY10-388" fmla="*/ 312 h 1082"/>
              <a:gd name="connsiteX11-389" fmla="*/ 1711 w 2895"/>
              <a:gd name="connsiteY11-390" fmla="*/ 545 h 1082"/>
              <a:gd name="connsiteX12-391" fmla="*/ 1609 w 2895"/>
              <a:gd name="connsiteY12-392" fmla="*/ 619 h 1082"/>
              <a:gd name="connsiteX13-393" fmla="*/ 1353 w 2895"/>
              <a:gd name="connsiteY13-394" fmla="*/ 675 h 1082"/>
              <a:gd name="connsiteX14-395" fmla="*/ 893 w 2895"/>
              <a:gd name="connsiteY14-396" fmla="*/ 585 h 1082"/>
              <a:gd name="connsiteX15-397" fmla="*/ 6 w 2895"/>
              <a:gd name="connsiteY15-398" fmla="*/ 676 h 1082"/>
              <a:gd name="connsiteX16-399" fmla="*/ 0 w 2895"/>
              <a:gd name="connsiteY16-400" fmla="*/ 681 h 1082"/>
              <a:gd name="connsiteX17-401" fmla="*/ 0 w 2895"/>
              <a:gd name="connsiteY17-402" fmla="*/ 1070 h 1082"/>
              <a:gd name="connsiteX18-403" fmla="*/ 56 w 2895"/>
              <a:gd name="connsiteY18-404" fmla="*/ 908 h 1082"/>
              <a:gd name="connsiteX19-405" fmla="*/ 325 w 2895"/>
              <a:gd name="connsiteY19-406" fmla="*/ 673 h 1082"/>
              <a:gd name="connsiteX20-407" fmla="*/ 973 w 2895"/>
              <a:gd name="connsiteY20-408" fmla="*/ 702 h 1082"/>
              <a:gd name="connsiteX21-409" fmla="*/ 1550 w 2895"/>
              <a:gd name="connsiteY21-410" fmla="*/ 906 h 1082"/>
              <a:gd name="connsiteX22-411" fmla="*/ 1647 w 2895"/>
              <a:gd name="connsiteY22-412" fmla="*/ 1021 h 1082"/>
              <a:gd name="connsiteX23-413" fmla="*/ 1850 w 2895"/>
              <a:gd name="connsiteY23-414" fmla="*/ 1065 h 1082"/>
              <a:gd name="connsiteX24-415" fmla="*/ 1594 w 2895"/>
              <a:gd name="connsiteY24-416" fmla="*/ 892 h 1082"/>
              <a:gd name="connsiteX25-417" fmla="*/ 1752 w 2895"/>
              <a:gd name="connsiteY25-418" fmla="*/ 953 h 1082"/>
              <a:gd name="connsiteX26-419" fmla="*/ 2137 w 2895"/>
              <a:gd name="connsiteY26-420" fmla="*/ 855 h 1082"/>
              <a:gd name="connsiteX27-421" fmla="*/ 1782 w 2895"/>
              <a:gd name="connsiteY27-422" fmla="*/ 951 h 1082"/>
              <a:gd name="connsiteX0-423" fmla="*/ 954 w 2895"/>
              <a:gd name="connsiteY0-424" fmla="*/ 697 h 1082"/>
              <a:gd name="connsiteX1-425" fmla="*/ 1611 w 2895"/>
              <a:gd name="connsiteY1-426" fmla="*/ 694 h 1082"/>
              <a:gd name="connsiteX2-427" fmla="*/ 1740 w 2895"/>
              <a:gd name="connsiteY2-428" fmla="*/ 588 h 1082"/>
              <a:gd name="connsiteX3-429" fmla="*/ 2389 w 2895"/>
              <a:gd name="connsiteY3-430" fmla="*/ 402 h 1082"/>
              <a:gd name="connsiteX4-431" fmla="*/ 2895 w 2895"/>
              <a:gd name="connsiteY4-432" fmla="*/ 415 h 1082"/>
              <a:gd name="connsiteX5-433" fmla="*/ 2878 w 2895"/>
              <a:gd name="connsiteY5-434" fmla="*/ 424 h 1082"/>
              <a:gd name="connsiteX6-435" fmla="*/ 2878 w 2895"/>
              <a:gd name="connsiteY6-436" fmla="*/ 424 h 1082"/>
              <a:gd name="connsiteX7-437" fmla="*/ 2449 w 2895"/>
              <a:gd name="connsiteY7-438" fmla="*/ 382 h 1082"/>
              <a:gd name="connsiteX8-439" fmla="*/ 2801 w 2895"/>
              <a:gd name="connsiteY8-440" fmla="*/ 0 h 1082"/>
              <a:gd name="connsiteX9-441" fmla="*/ 2474 w 2895"/>
              <a:gd name="connsiteY9-442" fmla="*/ 344 h 1082"/>
              <a:gd name="connsiteX10-443" fmla="*/ 2137 w 2895"/>
              <a:gd name="connsiteY10-444" fmla="*/ 312 h 1082"/>
              <a:gd name="connsiteX11-445" fmla="*/ 1711 w 2895"/>
              <a:gd name="connsiteY11-446" fmla="*/ 545 h 1082"/>
              <a:gd name="connsiteX12-447" fmla="*/ 1609 w 2895"/>
              <a:gd name="connsiteY12-448" fmla="*/ 619 h 1082"/>
              <a:gd name="connsiteX13-449" fmla="*/ 1353 w 2895"/>
              <a:gd name="connsiteY13-450" fmla="*/ 675 h 1082"/>
              <a:gd name="connsiteX14-451" fmla="*/ 893 w 2895"/>
              <a:gd name="connsiteY14-452" fmla="*/ 585 h 1082"/>
              <a:gd name="connsiteX15-453" fmla="*/ 6 w 2895"/>
              <a:gd name="connsiteY15-454" fmla="*/ 676 h 1082"/>
              <a:gd name="connsiteX16-455" fmla="*/ 0 w 2895"/>
              <a:gd name="connsiteY16-456" fmla="*/ 681 h 1082"/>
              <a:gd name="connsiteX17-457" fmla="*/ 0 w 2895"/>
              <a:gd name="connsiteY17-458" fmla="*/ 1070 h 1082"/>
              <a:gd name="connsiteX18-459" fmla="*/ 56 w 2895"/>
              <a:gd name="connsiteY18-460" fmla="*/ 908 h 1082"/>
              <a:gd name="connsiteX19-461" fmla="*/ 325 w 2895"/>
              <a:gd name="connsiteY19-462" fmla="*/ 673 h 1082"/>
              <a:gd name="connsiteX20-463" fmla="*/ 973 w 2895"/>
              <a:gd name="connsiteY20-464" fmla="*/ 702 h 1082"/>
              <a:gd name="connsiteX21-465" fmla="*/ 1550 w 2895"/>
              <a:gd name="connsiteY21-466" fmla="*/ 906 h 1082"/>
              <a:gd name="connsiteX22-467" fmla="*/ 1647 w 2895"/>
              <a:gd name="connsiteY22-468" fmla="*/ 1021 h 1082"/>
              <a:gd name="connsiteX23-469" fmla="*/ 1850 w 2895"/>
              <a:gd name="connsiteY23-470" fmla="*/ 1065 h 1082"/>
              <a:gd name="connsiteX24-471" fmla="*/ 1752 w 2895"/>
              <a:gd name="connsiteY24-472" fmla="*/ 953 h 1082"/>
              <a:gd name="connsiteX25-473" fmla="*/ 2137 w 2895"/>
              <a:gd name="connsiteY25-474" fmla="*/ 855 h 1082"/>
              <a:gd name="connsiteX26-475" fmla="*/ 1782 w 2895"/>
              <a:gd name="connsiteY26-476" fmla="*/ 951 h 1082"/>
              <a:gd name="connsiteX0-477" fmla="*/ 954 w 2895"/>
              <a:gd name="connsiteY0-478" fmla="*/ 697 h 1082"/>
              <a:gd name="connsiteX1-479" fmla="*/ 1611 w 2895"/>
              <a:gd name="connsiteY1-480" fmla="*/ 694 h 1082"/>
              <a:gd name="connsiteX2-481" fmla="*/ 1740 w 2895"/>
              <a:gd name="connsiteY2-482" fmla="*/ 588 h 1082"/>
              <a:gd name="connsiteX3-483" fmla="*/ 2389 w 2895"/>
              <a:gd name="connsiteY3-484" fmla="*/ 402 h 1082"/>
              <a:gd name="connsiteX4-485" fmla="*/ 2895 w 2895"/>
              <a:gd name="connsiteY4-486" fmla="*/ 415 h 1082"/>
              <a:gd name="connsiteX5-487" fmla="*/ 2878 w 2895"/>
              <a:gd name="connsiteY5-488" fmla="*/ 424 h 1082"/>
              <a:gd name="connsiteX6-489" fmla="*/ 2878 w 2895"/>
              <a:gd name="connsiteY6-490" fmla="*/ 424 h 1082"/>
              <a:gd name="connsiteX7-491" fmla="*/ 2449 w 2895"/>
              <a:gd name="connsiteY7-492" fmla="*/ 382 h 1082"/>
              <a:gd name="connsiteX8-493" fmla="*/ 2801 w 2895"/>
              <a:gd name="connsiteY8-494" fmla="*/ 0 h 1082"/>
              <a:gd name="connsiteX9-495" fmla="*/ 2474 w 2895"/>
              <a:gd name="connsiteY9-496" fmla="*/ 344 h 1082"/>
              <a:gd name="connsiteX10-497" fmla="*/ 2137 w 2895"/>
              <a:gd name="connsiteY10-498" fmla="*/ 312 h 1082"/>
              <a:gd name="connsiteX11-499" fmla="*/ 1711 w 2895"/>
              <a:gd name="connsiteY11-500" fmla="*/ 545 h 1082"/>
              <a:gd name="connsiteX12-501" fmla="*/ 1609 w 2895"/>
              <a:gd name="connsiteY12-502" fmla="*/ 619 h 1082"/>
              <a:gd name="connsiteX13-503" fmla="*/ 1353 w 2895"/>
              <a:gd name="connsiteY13-504" fmla="*/ 675 h 1082"/>
              <a:gd name="connsiteX14-505" fmla="*/ 893 w 2895"/>
              <a:gd name="connsiteY14-506" fmla="*/ 585 h 1082"/>
              <a:gd name="connsiteX15-507" fmla="*/ 6 w 2895"/>
              <a:gd name="connsiteY15-508" fmla="*/ 676 h 1082"/>
              <a:gd name="connsiteX16-509" fmla="*/ 0 w 2895"/>
              <a:gd name="connsiteY16-510" fmla="*/ 681 h 1082"/>
              <a:gd name="connsiteX17-511" fmla="*/ 0 w 2895"/>
              <a:gd name="connsiteY17-512" fmla="*/ 1070 h 1082"/>
              <a:gd name="connsiteX18-513" fmla="*/ 56 w 2895"/>
              <a:gd name="connsiteY18-514" fmla="*/ 908 h 1082"/>
              <a:gd name="connsiteX19-515" fmla="*/ 325 w 2895"/>
              <a:gd name="connsiteY19-516" fmla="*/ 673 h 1082"/>
              <a:gd name="connsiteX20-517" fmla="*/ 973 w 2895"/>
              <a:gd name="connsiteY20-518" fmla="*/ 702 h 1082"/>
              <a:gd name="connsiteX21-519" fmla="*/ 1647 w 2895"/>
              <a:gd name="connsiteY21-520" fmla="*/ 1021 h 1082"/>
              <a:gd name="connsiteX22-521" fmla="*/ 1850 w 2895"/>
              <a:gd name="connsiteY22-522" fmla="*/ 1065 h 1082"/>
              <a:gd name="connsiteX23-523" fmla="*/ 1752 w 2895"/>
              <a:gd name="connsiteY23-524" fmla="*/ 953 h 1082"/>
              <a:gd name="connsiteX24-525" fmla="*/ 2137 w 2895"/>
              <a:gd name="connsiteY24-526" fmla="*/ 855 h 1082"/>
              <a:gd name="connsiteX25-527" fmla="*/ 1782 w 2895"/>
              <a:gd name="connsiteY25-528" fmla="*/ 951 h 1082"/>
              <a:gd name="connsiteX0-529" fmla="*/ 954 w 2895"/>
              <a:gd name="connsiteY0-530" fmla="*/ 697 h 1070"/>
              <a:gd name="connsiteX1-531" fmla="*/ 1611 w 2895"/>
              <a:gd name="connsiteY1-532" fmla="*/ 694 h 1070"/>
              <a:gd name="connsiteX2-533" fmla="*/ 1740 w 2895"/>
              <a:gd name="connsiteY2-534" fmla="*/ 588 h 1070"/>
              <a:gd name="connsiteX3-535" fmla="*/ 2389 w 2895"/>
              <a:gd name="connsiteY3-536" fmla="*/ 402 h 1070"/>
              <a:gd name="connsiteX4-537" fmla="*/ 2895 w 2895"/>
              <a:gd name="connsiteY4-538" fmla="*/ 415 h 1070"/>
              <a:gd name="connsiteX5-539" fmla="*/ 2878 w 2895"/>
              <a:gd name="connsiteY5-540" fmla="*/ 424 h 1070"/>
              <a:gd name="connsiteX6-541" fmla="*/ 2878 w 2895"/>
              <a:gd name="connsiteY6-542" fmla="*/ 424 h 1070"/>
              <a:gd name="connsiteX7-543" fmla="*/ 2449 w 2895"/>
              <a:gd name="connsiteY7-544" fmla="*/ 382 h 1070"/>
              <a:gd name="connsiteX8-545" fmla="*/ 2801 w 2895"/>
              <a:gd name="connsiteY8-546" fmla="*/ 0 h 1070"/>
              <a:gd name="connsiteX9-547" fmla="*/ 2474 w 2895"/>
              <a:gd name="connsiteY9-548" fmla="*/ 344 h 1070"/>
              <a:gd name="connsiteX10-549" fmla="*/ 2137 w 2895"/>
              <a:gd name="connsiteY10-550" fmla="*/ 312 h 1070"/>
              <a:gd name="connsiteX11-551" fmla="*/ 1711 w 2895"/>
              <a:gd name="connsiteY11-552" fmla="*/ 545 h 1070"/>
              <a:gd name="connsiteX12-553" fmla="*/ 1609 w 2895"/>
              <a:gd name="connsiteY12-554" fmla="*/ 619 h 1070"/>
              <a:gd name="connsiteX13-555" fmla="*/ 1353 w 2895"/>
              <a:gd name="connsiteY13-556" fmla="*/ 675 h 1070"/>
              <a:gd name="connsiteX14-557" fmla="*/ 893 w 2895"/>
              <a:gd name="connsiteY14-558" fmla="*/ 585 h 1070"/>
              <a:gd name="connsiteX15-559" fmla="*/ 6 w 2895"/>
              <a:gd name="connsiteY15-560" fmla="*/ 676 h 1070"/>
              <a:gd name="connsiteX16-561" fmla="*/ 0 w 2895"/>
              <a:gd name="connsiteY16-562" fmla="*/ 681 h 1070"/>
              <a:gd name="connsiteX17-563" fmla="*/ 0 w 2895"/>
              <a:gd name="connsiteY17-564" fmla="*/ 1070 h 1070"/>
              <a:gd name="connsiteX18-565" fmla="*/ 56 w 2895"/>
              <a:gd name="connsiteY18-566" fmla="*/ 908 h 1070"/>
              <a:gd name="connsiteX19-567" fmla="*/ 325 w 2895"/>
              <a:gd name="connsiteY19-568" fmla="*/ 673 h 1070"/>
              <a:gd name="connsiteX20-569" fmla="*/ 973 w 2895"/>
              <a:gd name="connsiteY20-570" fmla="*/ 702 h 1070"/>
              <a:gd name="connsiteX21-571" fmla="*/ 1850 w 2895"/>
              <a:gd name="connsiteY21-572" fmla="*/ 1065 h 1070"/>
              <a:gd name="connsiteX22-573" fmla="*/ 1752 w 2895"/>
              <a:gd name="connsiteY22-574" fmla="*/ 953 h 1070"/>
              <a:gd name="connsiteX23-575" fmla="*/ 2137 w 2895"/>
              <a:gd name="connsiteY23-576" fmla="*/ 855 h 1070"/>
              <a:gd name="connsiteX24-577" fmla="*/ 1782 w 2895"/>
              <a:gd name="connsiteY24-578" fmla="*/ 951 h 1070"/>
              <a:gd name="connsiteX0-579" fmla="*/ 954 w 2895"/>
              <a:gd name="connsiteY0-580" fmla="*/ 697 h 1091"/>
              <a:gd name="connsiteX1-581" fmla="*/ 1611 w 2895"/>
              <a:gd name="connsiteY1-582" fmla="*/ 694 h 1091"/>
              <a:gd name="connsiteX2-583" fmla="*/ 1740 w 2895"/>
              <a:gd name="connsiteY2-584" fmla="*/ 588 h 1091"/>
              <a:gd name="connsiteX3-585" fmla="*/ 2389 w 2895"/>
              <a:gd name="connsiteY3-586" fmla="*/ 402 h 1091"/>
              <a:gd name="connsiteX4-587" fmla="*/ 2895 w 2895"/>
              <a:gd name="connsiteY4-588" fmla="*/ 415 h 1091"/>
              <a:gd name="connsiteX5-589" fmla="*/ 2878 w 2895"/>
              <a:gd name="connsiteY5-590" fmla="*/ 424 h 1091"/>
              <a:gd name="connsiteX6-591" fmla="*/ 2878 w 2895"/>
              <a:gd name="connsiteY6-592" fmla="*/ 424 h 1091"/>
              <a:gd name="connsiteX7-593" fmla="*/ 2449 w 2895"/>
              <a:gd name="connsiteY7-594" fmla="*/ 382 h 1091"/>
              <a:gd name="connsiteX8-595" fmla="*/ 2801 w 2895"/>
              <a:gd name="connsiteY8-596" fmla="*/ 0 h 1091"/>
              <a:gd name="connsiteX9-597" fmla="*/ 2474 w 2895"/>
              <a:gd name="connsiteY9-598" fmla="*/ 344 h 1091"/>
              <a:gd name="connsiteX10-599" fmla="*/ 2137 w 2895"/>
              <a:gd name="connsiteY10-600" fmla="*/ 312 h 1091"/>
              <a:gd name="connsiteX11-601" fmla="*/ 1711 w 2895"/>
              <a:gd name="connsiteY11-602" fmla="*/ 545 h 1091"/>
              <a:gd name="connsiteX12-603" fmla="*/ 1609 w 2895"/>
              <a:gd name="connsiteY12-604" fmla="*/ 619 h 1091"/>
              <a:gd name="connsiteX13-605" fmla="*/ 1353 w 2895"/>
              <a:gd name="connsiteY13-606" fmla="*/ 675 h 1091"/>
              <a:gd name="connsiteX14-607" fmla="*/ 893 w 2895"/>
              <a:gd name="connsiteY14-608" fmla="*/ 585 h 1091"/>
              <a:gd name="connsiteX15-609" fmla="*/ 6 w 2895"/>
              <a:gd name="connsiteY15-610" fmla="*/ 676 h 1091"/>
              <a:gd name="connsiteX16-611" fmla="*/ 0 w 2895"/>
              <a:gd name="connsiteY16-612" fmla="*/ 681 h 1091"/>
              <a:gd name="connsiteX17-613" fmla="*/ 0 w 2895"/>
              <a:gd name="connsiteY17-614" fmla="*/ 1070 h 1091"/>
              <a:gd name="connsiteX18-615" fmla="*/ 56 w 2895"/>
              <a:gd name="connsiteY18-616" fmla="*/ 908 h 1091"/>
              <a:gd name="connsiteX19-617" fmla="*/ 325 w 2895"/>
              <a:gd name="connsiteY19-618" fmla="*/ 673 h 1091"/>
              <a:gd name="connsiteX20-619" fmla="*/ 973 w 2895"/>
              <a:gd name="connsiteY20-620" fmla="*/ 702 h 1091"/>
              <a:gd name="connsiteX21-621" fmla="*/ 1850 w 2895"/>
              <a:gd name="connsiteY21-622" fmla="*/ 1065 h 1091"/>
              <a:gd name="connsiteX22-623" fmla="*/ 2137 w 2895"/>
              <a:gd name="connsiteY22-624" fmla="*/ 855 h 1091"/>
              <a:gd name="connsiteX23-625" fmla="*/ 1782 w 2895"/>
              <a:gd name="connsiteY23-626" fmla="*/ 951 h 1091"/>
              <a:gd name="connsiteX0-627" fmla="*/ 954 w 2895"/>
              <a:gd name="connsiteY0-628" fmla="*/ 697 h 1091"/>
              <a:gd name="connsiteX1-629" fmla="*/ 1611 w 2895"/>
              <a:gd name="connsiteY1-630" fmla="*/ 694 h 1091"/>
              <a:gd name="connsiteX2-631" fmla="*/ 1740 w 2895"/>
              <a:gd name="connsiteY2-632" fmla="*/ 588 h 1091"/>
              <a:gd name="connsiteX3-633" fmla="*/ 2389 w 2895"/>
              <a:gd name="connsiteY3-634" fmla="*/ 402 h 1091"/>
              <a:gd name="connsiteX4-635" fmla="*/ 2895 w 2895"/>
              <a:gd name="connsiteY4-636" fmla="*/ 415 h 1091"/>
              <a:gd name="connsiteX5-637" fmla="*/ 2878 w 2895"/>
              <a:gd name="connsiteY5-638" fmla="*/ 424 h 1091"/>
              <a:gd name="connsiteX6-639" fmla="*/ 2878 w 2895"/>
              <a:gd name="connsiteY6-640" fmla="*/ 424 h 1091"/>
              <a:gd name="connsiteX7-641" fmla="*/ 2449 w 2895"/>
              <a:gd name="connsiteY7-642" fmla="*/ 382 h 1091"/>
              <a:gd name="connsiteX8-643" fmla="*/ 2801 w 2895"/>
              <a:gd name="connsiteY8-644" fmla="*/ 0 h 1091"/>
              <a:gd name="connsiteX9-645" fmla="*/ 2474 w 2895"/>
              <a:gd name="connsiteY9-646" fmla="*/ 344 h 1091"/>
              <a:gd name="connsiteX10-647" fmla="*/ 2137 w 2895"/>
              <a:gd name="connsiteY10-648" fmla="*/ 312 h 1091"/>
              <a:gd name="connsiteX11-649" fmla="*/ 1711 w 2895"/>
              <a:gd name="connsiteY11-650" fmla="*/ 545 h 1091"/>
              <a:gd name="connsiteX12-651" fmla="*/ 1609 w 2895"/>
              <a:gd name="connsiteY12-652" fmla="*/ 619 h 1091"/>
              <a:gd name="connsiteX13-653" fmla="*/ 1353 w 2895"/>
              <a:gd name="connsiteY13-654" fmla="*/ 675 h 1091"/>
              <a:gd name="connsiteX14-655" fmla="*/ 893 w 2895"/>
              <a:gd name="connsiteY14-656" fmla="*/ 585 h 1091"/>
              <a:gd name="connsiteX15-657" fmla="*/ 6 w 2895"/>
              <a:gd name="connsiteY15-658" fmla="*/ 676 h 1091"/>
              <a:gd name="connsiteX16-659" fmla="*/ 0 w 2895"/>
              <a:gd name="connsiteY16-660" fmla="*/ 681 h 1091"/>
              <a:gd name="connsiteX17-661" fmla="*/ 0 w 2895"/>
              <a:gd name="connsiteY17-662" fmla="*/ 1070 h 1091"/>
              <a:gd name="connsiteX18-663" fmla="*/ 56 w 2895"/>
              <a:gd name="connsiteY18-664" fmla="*/ 908 h 1091"/>
              <a:gd name="connsiteX19-665" fmla="*/ 325 w 2895"/>
              <a:gd name="connsiteY19-666" fmla="*/ 673 h 1091"/>
              <a:gd name="connsiteX20-667" fmla="*/ 973 w 2895"/>
              <a:gd name="connsiteY20-668" fmla="*/ 702 h 1091"/>
              <a:gd name="connsiteX21-669" fmla="*/ 1850 w 2895"/>
              <a:gd name="connsiteY21-670" fmla="*/ 1065 h 1091"/>
              <a:gd name="connsiteX22-671" fmla="*/ 2137 w 2895"/>
              <a:gd name="connsiteY22-672" fmla="*/ 855 h 1091"/>
              <a:gd name="connsiteX0-673" fmla="*/ 954 w 2895"/>
              <a:gd name="connsiteY0-674" fmla="*/ 697 h 1091"/>
              <a:gd name="connsiteX1-675" fmla="*/ 1611 w 2895"/>
              <a:gd name="connsiteY1-676" fmla="*/ 694 h 1091"/>
              <a:gd name="connsiteX2-677" fmla="*/ 1740 w 2895"/>
              <a:gd name="connsiteY2-678" fmla="*/ 588 h 1091"/>
              <a:gd name="connsiteX3-679" fmla="*/ 2389 w 2895"/>
              <a:gd name="connsiteY3-680" fmla="*/ 402 h 1091"/>
              <a:gd name="connsiteX4-681" fmla="*/ 2895 w 2895"/>
              <a:gd name="connsiteY4-682" fmla="*/ 415 h 1091"/>
              <a:gd name="connsiteX5-683" fmla="*/ 2878 w 2895"/>
              <a:gd name="connsiteY5-684" fmla="*/ 424 h 1091"/>
              <a:gd name="connsiteX6-685" fmla="*/ 2878 w 2895"/>
              <a:gd name="connsiteY6-686" fmla="*/ 424 h 1091"/>
              <a:gd name="connsiteX7-687" fmla="*/ 2449 w 2895"/>
              <a:gd name="connsiteY7-688" fmla="*/ 382 h 1091"/>
              <a:gd name="connsiteX8-689" fmla="*/ 2801 w 2895"/>
              <a:gd name="connsiteY8-690" fmla="*/ 0 h 1091"/>
              <a:gd name="connsiteX9-691" fmla="*/ 2474 w 2895"/>
              <a:gd name="connsiteY9-692" fmla="*/ 344 h 1091"/>
              <a:gd name="connsiteX10-693" fmla="*/ 2137 w 2895"/>
              <a:gd name="connsiteY10-694" fmla="*/ 312 h 1091"/>
              <a:gd name="connsiteX11-695" fmla="*/ 1711 w 2895"/>
              <a:gd name="connsiteY11-696" fmla="*/ 545 h 1091"/>
              <a:gd name="connsiteX12-697" fmla="*/ 1609 w 2895"/>
              <a:gd name="connsiteY12-698" fmla="*/ 619 h 1091"/>
              <a:gd name="connsiteX13-699" fmla="*/ 1353 w 2895"/>
              <a:gd name="connsiteY13-700" fmla="*/ 675 h 1091"/>
              <a:gd name="connsiteX14-701" fmla="*/ 893 w 2895"/>
              <a:gd name="connsiteY14-702" fmla="*/ 585 h 1091"/>
              <a:gd name="connsiteX15-703" fmla="*/ 6 w 2895"/>
              <a:gd name="connsiteY15-704" fmla="*/ 676 h 1091"/>
              <a:gd name="connsiteX16-705" fmla="*/ 0 w 2895"/>
              <a:gd name="connsiteY16-706" fmla="*/ 681 h 1091"/>
              <a:gd name="connsiteX17-707" fmla="*/ 0 w 2895"/>
              <a:gd name="connsiteY17-708" fmla="*/ 1070 h 1091"/>
              <a:gd name="connsiteX18-709" fmla="*/ 56 w 2895"/>
              <a:gd name="connsiteY18-710" fmla="*/ 908 h 1091"/>
              <a:gd name="connsiteX19-711" fmla="*/ 325 w 2895"/>
              <a:gd name="connsiteY19-712" fmla="*/ 673 h 1091"/>
              <a:gd name="connsiteX20-713" fmla="*/ 973 w 2895"/>
              <a:gd name="connsiteY20-714" fmla="*/ 702 h 1091"/>
              <a:gd name="connsiteX21-715" fmla="*/ 1850 w 2895"/>
              <a:gd name="connsiteY21-716" fmla="*/ 1065 h 1091"/>
              <a:gd name="connsiteX22-717" fmla="*/ 2139 w 2895"/>
              <a:gd name="connsiteY22-718" fmla="*/ 850 h 1091"/>
              <a:gd name="connsiteX0-719" fmla="*/ 954 w 2895"/>
              <a:gd name="connsiteY0-720" fmla="*/ 697 h 1070"/>
              <a:gd name="connsiteX1-721" fmla="*/ 1611 w 2895"/>
              <a:gd name="connsiteY1-722" fmla="*/ 694 h 1070"/>
              <a:gd name="connsiteX2-723" fmla="*/ 1740 w 2895"/>
              <a:gd name="connsiteY2-724" fmla="*/ 588 h 1070"/>
              <a:gd name="connsiteX3-725" fmla="*/ 2389 w 2895"/>
              <a:gd name="connsiteY3-726" fmla="*/ 402 h 1070"/>
              <a:gd name="connsiteX4-727" fmla="*/ 2895 w 2895"/>
              <a:gd name="connsiteY4-728" fmla="*/ 415 h 1070"/>
              <a:gd name="connsiteX5-729" fmla="*/ 2878 w 2895"/>
              <a:gd name="connsiteY5-730" fmla="*/ 424 h 1070"/>
              <a:gd name="connsiteX6-731" fmla="*/ 2878 w 2895"/>
              <a:gd name="connsiteY6-732" fmla="*/ 424 h 1070"/>
              <a:gd name="connsiteX7-733" fmla="*/ 2449 w 2895"/>
              <a:gd name="connsiteY7-734" fmla="*/ 382 h 1070"/>
              <a:gd name="connsiteX8-735" fmla="*/ 2801 w 2895"/>
              <a:gd name="connsiteY8-736" fmla="*/ 0 h 1070"/>
              <a:gd name="connsiteX9-737" fmla="*/ 2474 w 2895"/>
              <a:gd name="connsiteY9-738" fmla="*/ 344 h 1070"/>
              <a:gd name="connsiteX10-739" fmla="*/ 2137 w 2895"/>
              <a:gd name="connsiteY10-740" fmla="*/ 312 h 1070"/>
              <a:gd name="connsiteX11-741" fmla="*/ 1711 w 2895"/>
              <a:gd name="connsiteY11-742" fmla="*/ 545 h 1070"/>
              <a:gd name="connsiteX12-743" fmla="*/ 1609 w 2895"/>
              <a:gd name="connsiteY12-744" fmla="*/ 619 h 1070"/>
              <a:gd name="connsiteX13-745" fmla="*/ 1353 w 2895"/>
              <a:gd name="connsiteY13-746" fmla="*/ 675 h 1070"/>
              <a:gd name="connsiteX14-747" fmla="*/ 893 w 2895"/>
              <a:gd name="connsiteY14-748" fmla="*/ 585 h 1070"/>
              <a:gd name="connsiteX15-749" fmla="*/ 6 w 2895"/>
              <a:gd name="connsiteY15-750" fmla="*/ 676 h 1070"/>
              <a:gd name="connsiteX16-751" fmla="*/ 0 w 2895"/>
              <a:gd name="connsiteY16-752" fmla="*/ 681 h 1070"/>
              <a:gd name="connsiteX17-753" fmla="*/ 0 w 2895"/>
              <a:gd name="connsiteY17-754" fmla="*/ 1070 h 1070"/>
              <a:gd name="connsiteX18-755" fmla="*/ 56 w 2895"/>
              <a:gd name="connsiteY18-756" fmla="*/ 908 h 1070"/>
              <a:gd name="connsiteX19-757" fmla="*/ 325 w 2895"/>
              <a:gd name="connsiteY19-758" fmla="*/ 673 h 1070"/>
              <a:gd name="connsiteX20-759" fmla="*/ 973 w 2895"/>
              <a:gd name="connsiteY20-760" fmla="*/ 702 h 1070"/>
              <a:gd name="connsiteX21-761" fmla="*/ 1850 w 2895"/>
              <a:gd name="connsiteY21-762" fmla="*/ 1065 h 1070"/>
              <a:gd name="connsiteX0-763" fmla="*/ 954 w 2895"/>
              <a:gd name="connsiteY0-764" fmla="*/ 697 h 1070"/>
              <a:gd name="connsiteX1-765" fmla="*/ 1611 w 2895"/>
              <a:gd name="connsiteY1-766" fmla="*/ 694 h 1070"/>
              <a:gd name="connsiteX2-767" fmla="*/ 1740 w 2895"/>
              <a:gd name="connsiteY2-768" fmla="*/ 588 h 1070"/>
              <a:gd name="connsiteX3-769" fmla="*/ 2389 w 2895"/>
              <a:gd name="connsiteY3-770" fmla="*/ 402 h 1070"/>
              <a:gd name="connsiteX4-771" fmla="*/ 2895 w 2895"/>
              <a:gd name="connsiteY4-772" fmla="*/ 415 h 1070"/>
              <a:gd name="connsiteX5-773" fmla="*/ 2878 w 2895"/>
              <a:gd name="connsiteY5-774" fmla="*/ 424 h 1070"/>
              <a:gd name="connsiteX6-775" fmla="*/ 2878 w 2895"/>
              <a:gd name="connsiteY6-776" fmla="*/ 424 h 1070"/>
              <a:gd name="connsiteX7-777" fmla="*/ 2449 w 2895"/>
              <a:gd name="connsiteY7-778" fmla="*/ 382 h 1070"/>
              <a:gd name="connsiteX8-779" fmla="*/ 2801 w 2895"/>
              <a:gd name="connsiteY8-780" fmla="*/ 0 h 1070"/>
              <a:gd name="connsiteX9-781" fmla="*/ 2474 w 2895"/>
              <a:gd name="connsiteY9-782" fmla="*/ 344 h 1070"/>
              <a:gd name="connsiteX10-783" fmla="*/ 2137 w 2895"/>
              <a:gd name="connsiteY10-784" fmla="*/ 312 h 1070"/>
              <a:gd name="connsiteX11-785" fmla="*/ 1711 w 2895"/>
              <a:gd name="connsiteY11-786" fmla="*/ 545 h 1070"/>
              <a:gd name="connsiteX12-787" fmla="*/ 1609 w 2895"/>
              <a:gd name="connsiteY12-788" fmla="*/ 619 h 1070"/>
              <a:gd name="connsiteX13-789" fmla="*/ 1353 w 2895"/>
              <a:gd name="connsiteY13-790" fmla="*/ 675 h 1070"/>
              <a:gd name="connsiteX14-791" fmla="*/ 893 w 2895"/>
              <a:gd name="connsiteY14-792" fmla="*/ 585 h 1070"/>
              <a:gd name="connsiteX15-793" fmla="*/ 6 w 2895"/>
              <a:gd name="connsiteY15-794" fmla="*/ 676 h 1070"/>
              <a:gd name="connsiteX16-795" fmla="*/ 0 w 2895"/>
              <a:gd name="connsiteY16-796" fmla="*/ 681 h 1070"/>
              <a:gd name="connsiteX17-797" fmla="*/ 0 w 2895"/>
              <a:gd name="connsiteY17-798" fmla="*/ 1070 h 1070"/>
              <a:gd name="connsiteX18-799" fmla="*/ 56 w 2895"/>
              <a:gd name="connsiteY18-800" fmla="*/ 908 h 1070"/>
              <a:gd name="connsiteX19-801" fmla="*/ 325 w 2895"/>
              <a:gd name="connsiteY19-802" fmla="*/ 673 h 1070"/>
              <a:gd name="connsiteX20-803" fmla="*/ 973 w 2895"/>
              <a:gd name="connsiteY20-804" fmla="*/ 702 h 1070"/>
              <a:gd name="connsiteX21-805" fmla="*/ 976 w 2895"/>
              <a:gd name="connsiteY21-806" fmla="*/ 718 h 1070"/>
              <a:gd name="connsiteX0-807" fmla="*/ 954 w 2895"/>
              <a:gd name="connsiteY0-808" fmla="*/ 697 h 1070"/>
              <a:gd name="connsiteX1-809" fmla="*/ 1611 w 2895"/>
              <a:gd name="connsiteY1-810" fmla="*/ 694 h 1070"/>
              <a:gd name="connsiteX2-811" fmla="*/ 1740 w 2895"/>
              <a:gd name="connsiteY2-812" fmla="*/ 588 h 1070"/>
              <a:gd name="connsiteX3-813" fmla="*/ 2389 w 2895"/>
              <a:gd name="connsiteY3-814" fmla="*/ 402 h 1070"/>
              <a:gd name="connsiteX4-815" fmla="*/ 2895 w 2895"/>
              <a:gd name="connsiteY4-816" fmla="*/ 415 h 1070"/>
              <a:gd name="connsiteX5-817" fmla="*/ 2878 w 2895"/>
              <a:gd name="connsiteY5-818" fmla="*/ 424 h 1070"/>
              <a:gd name="connsiteX6-819" fmla="*/ 2878 w 2895"/>
              <a:gd name="connsiteY6-820" fmla="*/ 424 h 1070"/>
              <a:gd name="connsiteX7-821" fmla="*/ 2449 w 2895"/>
              <a:gd name="connsiteY7-822" fmla="*/ 382 h 1070"/>
              <a:gd name="connsiteX8-823" fmla="*/ 2801 w 2895"/>
              <a:gd name="connsiteY8-824" fmla="*/ 0 h 1070"/>
              <a:gd name="connsiteX9-825" fmla="*/ 2474 w 2895"/>
              <a:gd name="connsiteY9-826" fmla="*/ 344 h 1070"/>
              <a:gd name="connsiteX10-827" fmla="*/ 2137 w 2895"/>
              <a:gd name="connsiteY10-828" fmla="*/ 312 h 1070"/>
              <a:gd name="connsiteX11-829" fmla="*/ 1711 w 2895"/>
              <a:gd name="connsiteY11-830" fmla="*/ 545 h 1070"/>
              <a:gd name="connsiteX12-831" fmla="*/ 1609 w 2895"/>
              <a:gd name="connsiteY12-832" fmla="*/ 619 h 1070"/>
              <a:gd name="connsiteX13-833" fmla="*/ 1353 w 2895"/>
              <a:gd name="connsiteY13-834" fmla="*/ 675 h 1070"/>
              <a:gd name="connsiteX14-835" fmla="*/ 893 w 2895"/>
              <a:gd name="connsiteY14-836" fmla="*/ 585 h 1070"/>
              <a:gd name="connsiteX15-837" fmla="*/ 6 w 2895"/>
              <a:gd name="connsiteY15-838" fmla="*/ 676 h 1070"/>
              <a:gd name="connsiteX16-839" fmla="*/ 0 w 2895"/>
              <a:gd name="connsiteY16-840" fmla="*/ 681 h 1070"/>
              <a:gd name="connsiteX17-841" fmla="*/ 0 w 2895"/>
              <a:gd name="connsiteY17-842" fmla="*/ 1070 h 1070"/>
              <a:gd name="connsiteX18-843" fmla="*/ 56 w 2895"/>
              <a:gd name="connsiteY18-844" fmla="*/ 908 h 1070"/>
              <a:gd name="connsiteX19-845" fmla="*/ 325 w 2895"/>
              <a:gd name="connsiteY19-846" fmla="*/ 673 h 1070"/>
              <a:gd name="connsiteX20-847" fmla="*/ 973 w 2895"/>
              <a:gd name="connsiteY20-848" fmla="*/ 702 h 1070"/>
              <a:gd name="connsiteX0-849" fmla="*/ 954 w 2895"/>
              <a:gd name="connsiteY0-850" fmla="*/ 697 h 1070"/>
              <a:gd name="connsiteX1-851" fmla="*/ 1611 w 2895"/>
              <a:gd name="connsiteY1-852" fmla="*/ 694 h 1070"/>
              <a:gd name="connsiteX2-853" fmla="*/ 1740 w 2895"/>
              <a:gd name="connsiteY2-854" fmla="*/ 588 h 1070"/>
              <a:gd name="connsiteX3-855" fmla="*/ 2389 w 2895"/>
              <a:gd name="connsiteY3-856" fmla="*/ 402 h 1070"/>
              <a:gd name="connsiteX4-857" fmla="*/ 2895 w 2895"/>
              <a:gd name="connsiteY4-858" fmla="*/ 415 h 1070"/>
              <a:gd name="connsiteX5-859" fmla="*/ 2878 w 2895"/>
              <a:gd name="connsiteY5-860" fmla="*/ 424 h 1070"/>
              <a:gd name="connsiteX6-861" fmla="*/ 2878 w 2895"/>
              <a:gd name="connsiteY6-862" fmla="*/ 424 h 1070"/>
              <a:gd name="connsiteX7-863" fmla="*/ 2449 w 2895"/>
              <a:gd name="connsiteY7-864" fmla="*/ 382 h 1070"/>
              <a:gd name="connsiteX8-865" fmla="*/ 2801 w 2895"/>
              <a:gd name="connsiteY8-866" fmla="*/ 0 h 1070"/>
              <a:gd name="connsiteX9-867" fmla="*/ 2474 w 2895"/>
              <a:gd name="connsiteY9-868" fmla="*/ 344 h 1070"/>
              <a:gd name="connsiteX10-869" fmla="*/ 2137 w 2895"/>
              <a:gd name="connsiteY10-870" fmla="*/ 312 h 1070"/>
              <a:gd name="connsiteX11-871" fmla="*/ 1711 w 2895"/>
              <a:gd name="connsiteY11-872" fmla="*/ 545 h 1070"/>
              <a:gd name="connsiteX12-873" fmla="*/ 1609 w 2895"/>
              <a:gd name="connsiteY12-874" fmla="*/ 619 h 1070"/>
              <a:gd name="connsiteX13-875" fmla="*/ 1353 w 2895"/>
              <a:gd name="connsiteY13-876" fmla="*/ 675 h 1070"/>
              <a:gd name="connsiteX14-877" fmla="*/ 893 w 2895"/>
              <a:gd name="connsiteY14-878" fmla="*/ 585 h 1070"/>
              <a:gd name="connsiteX15-879" fmla="*/ 6 w 2895"/>
              <a:gd name="connsiteY15-880" fmla="*/ 676 h 1070"/>
              <a:gd name="connsiteX16-881" fmla="*/ 0 w 2895"/>
              <a:gd name="connsiteY16-882" fmla="*/ 681 h 1070"/>
              <a:gd name="connsiteX17-883" fmla="*/ 0 w 2895"/>
              <a:gd name="connsiteY17-884" fmla="*/ 1070 h 1070"/>
              <a:gd name="connsiteX18-885" fmla="*/ 123 w 2895"/>
              <a:gd name="connsiteY18-886" fmla="*/ 890 h 1070"/>
              <a:gd name="connsiteX19-887" fmla="*/ 325 w 2895"/>
              <a:gd name="connsiteY19-888" fmla="*/ 673 h 1070"/>
              <a:gd name="connsiteX20-889" fmla="*/ 973 w 2895"/>
              <a:gd name="connsiteY20-890" fmla="*/ 702 h 1070"/>
              <a:gd name="connsiteX0-891" fmla="*/ 954 w 2895"/>
              <a:gd name="connsiteY0-892" fmla="*/ 697 h 1077"/>
              <a:gd name="connsiteX1-893" fmla="*/ 1611 w 2895"/>
              <a:gd name="connsiteY1-894" fmla="*/ 694 h 1077"/>
              <a:gd name="connsiteX2-895" fmla="*/ 1740 w 2895"/>
              <a:gd name="connsiteY2-896" fmla="*/ 588 h 1077"/>
              <a:gd name="connsiteX3-897" fmla="*/ 2389 w 2895"/>
              <a:gd name="connsiteY3-898" fmla="*/ 402 h 1077"/>
              <a:gd name="connsiteX4-899" fmla="*/ 2895 w 2895"/>
              <a:gd name="connsiteY4-900" fmla="*/ 415 h 1077"/>
              <a:gd name="connsiteX5-901" fmla="*/ 2878 w 2895"/>
              <a:gd name="connsiteY5-902" fmla="*/ 424 h 1077"/>
              <a:gd name="connsiteX6-903" fmla="*/ 2878 w 2895"/>
              <a:gd name="connsiteY6-904" fmla="*/ 424 h 1077"/>
              <a:gd name="connsiteX7-905" fmla="*/ 2449 w 2895"/>
              <a:gd name="connsiteY7-906" fmla="*/ 382 h 1077"/>
              <a:gd name="connsiteX8-907" fmla="*/ 2801 w 2895"/>
              <a:gd name="connsiteY8-908" fmla="*/ 0 h 1077"/>
              <a:gd name="connsiteX9-909" fmla="*/ 2474 w 2895"/>
              <a:gd name="connsiteY9-910" fmla="*/ 344 h 1077"/>
              <a:gd name="connsiteX10-911" fmla="*/ 2137 w 2895"/>
              <a:gd name="connsiteY10-912" fmla="*/ 312 h 1077"/>
              <a:gd name="connsiteX11-913" fmla="*/ 1711 w 2895"/>
              <a:gd name="connsiteY11-914" fmla="*/ 545 h 1077"/>
              <a:gd name="connsiteX12-915" fmla="*/ 1609 w 2895"/>
              <a:gd name="connsiteY12-916" fmla="*/ 619 h 1077"/>
              <a:gd name="connsiteX13-917" fmla="*/ 1353 w 2895"/>
              <a:gd name="connsiteY13-918" fmla="*/ 675 h 1077"/>
              <a:gd name="connsiteX14-919" fmla="*/ 893 w 2895"/>
              <a:gd name="connsiteY14-920" fmla="*/ 585 h 1077"/>
              <a:gd name="connsiteX15-921" fmla="*/ 6 w 2895"/>
              <a:gd name="connsiteY15-922" fmla="*/ 676 h 1077"/>
              <a:gd name="connsiteX16-923" fmla="*/ 0 w 2895"/>
              <a:gd name="connsiteY16-924" fmla="*/ 681 h 1077"/>
              <a:gd name="connsiteX17-925" fmla="*/ 104 w 2895"/>
              <a:gd name="connsiteY17-926" fmla="*/ 1077 h 1077"/>
              <a:gd name="connsiteX18-927" fmla="*/ 123 w 2895"/>
              <a:gd name="connsiteY18-928" fmla="*/ 890 h 1077"/>
              <a:gd name="connsiteX19-929" fmla="*/ 325 w 2895"/>
              <a:gd name="connsiteY19-930" fmla="*/ 673 h 1077"/>
              <a:gd name="connsiteX20-931" fmla="*/ 973 w 2895"/>
              <a:gd name="connsiteY20-932" fmla="*/ 702 h 1077"/>
              <a:gd name="connsiteX0-933" fmla="*/ 950 w 2891"/>
              <a:gd name="connsiteY0-934" fmla="*/ 697 h 1077"/>
              <a:gd name="connsiteX1-935" fmla="*/ 1607 w 2891"/>
              <a:gd name="connsiteY1-936" fmla="*/ 694 h 1077"/>
              <a:gd name="connsiteX2-937" fmla="*/ 1736 w 2891"/>
              <a:gd name="connsiteY2-938" fmla="*/ 588 h 1077"/>
              <a:gd name="connsiteX3-939" fmla="*/ 2385 w 2891"/>
              <a:gd name="connsiteY3-940" fmla="*/ 402 h 1077"/>
              <a:gd name="connsiteX4-941" fmla="*/ 2891 w 2891"/>
              <a:gd name="connsiteY4-942" fmla="*/ 415 h 1077"/>
              <a:gd name="connsiteX5-943" fmla="*/ 2874 w 2891"/>
              <a:gd name="connsiteY5-944" fmla="*/ 424 h 1077"/>
              <a:gd name="connsiteX6-945" fmla="*/ 2874 w 2891"/>
              <a:gd name="connsiteY6-946" fmla="*/ 424 h 1077"/>
              <a:gd name="connsiteX7-947" fmla="*/ 2445 w 2891"/>
              <a:gd name="connsiteY7-948" fmla="*/ 382 h 1077"/>
              <a:gd name="connsiteX8-949" fmla="*/ 2797 w 2891"/>
              <a:gd name="connsiteY8-950" fmla="*/ 0 h 1077"/>
              <a:gd name="connsiteX9-951" fmla="*/ 2470 w 2891"/>
              <a:gd name="connsiteY9-952" fmla="*/ 344 h 1077"/>
              <a:gd name="connsiteX10-953" fmla="*/ 2133 w 2891"/>
              <a:gd name="connsiteY10-954" fmla="*/ 312 h 1077"/>
              <a:gd name="connsiteX11-955" fmla="*/ 1707 w 2891"/>
              <a:gd name="connsiteY11-956" fmla="*/ 545 h 1077"/>
              <a:gd name="connsiteX12-957" fmla="*/ 1605 w 2891"/>
              <a:gd name="connsiteY12-958" fmla="*/ 619 h 1077"/>
              <a:gd name="connsiteX13-959" fmla="*/ 1349 w 2891"/>
              <a:gd name="connsiteY13-960" fmla="*/ 675 h 1077"/>
              <a:gd name="connsiteX14-961" fmla="*/ 889 w 2891"/>
              <a:gd name="connsiteY14-962" fmla="*/ 585 h 1077"/>
              <a:gd name="connsiteX15-963" fmla="*/ 2 w 2891"/>
              <a:gd name="connsiteY15-964" fmla="*/ 676 h 1077"/>
              <a:gd name="connsiteX16-965" fmla="*/ 31 w 2891"/>
              <a:gd name="connsiteY16-966" fmla="*/ 669 h 1077"/>
              <a:gd name="connsiteX17-967" fmla="*/ 100 w 2891"/>
              <a:gd name="connsiteY17-968" fmla="*/ 1077 h 1077"/>
              <a:gd name="connsiteX18-969" fmla="*/ 119 w 2891"/>
              <a:gd name="connsiteY18-970" fmla="*/ 890 h 1077"/>
              <a:gd name="connsiteX19-971" fmla="*/ 321 w 2891"/>
              <a:gd name="connsiteY19-972" fmla="*/ 673 h 1077"/>
              <a:gd name="connsiteX20-973" fmla="*/ 969 w 2891"/>
              <a:gd name="connsiteY20-974" fmla="*/ 702 h 1077"/>
              <a:gd name="connsiteX0-975" fmla="*/ 928 w 2869"/>
              <a:gd name="connsiteY0-976" fmla="*/ 697 h 1077"/>
              <a:gd name="connsiteX1-977" fmla="*/ 1585 w 2869"/>
              <a:gd name="connsiteY1-978" fmla="*/ 694 h 1077"/>
              <a:gd name="connsiteX2-979" fmla="*/ 1714 w 2869"/>
              <a:gd name="connsiteY2-980" fmla="*/ 588 h 1077"/>
              <a:gd name="connsiteX3-981" fmla="*/ 2363 w 2869"/>
              <a:gd name="connsiteY3-982" fmla="*/ 402 h 1077"/>
              <a:gd name="connsiteX4-983" fmla="*/ 2869 w 2869"/>
              <a:gd name="connsiteY4-984" fmla="*/ 415 h 1077"/>
              <a:gd name="connsiteX5-985" fmla="*/ 2852 w 2869"/>
              <a:gd name="connsiteY5-986" fmla="*/ 424 h 1077"/>
              <a:gd name="connsiteX6-987" fmla="*/ 2852 w 2869"/>
              <a:gd name="connsiteY6-988" fmla="*/ 424 h 1077"/>
              <a:gd name="connsiteX7-989" fmla="*/ 2423 w 2869"/>
              <a:gd name="connsiteY7-990" fmla="*/ 382 h 1077"/>
              <a:gd name="connsiteX8-991" fmla="*/ 2775 w 2869"/>
              <a:gd name="connsiteY8-992" fmla="*/ 0 h 1077"/>
              <a:gd name="connsiteX9-993" fmla="*/ 2448 w 2869"/>
              <a:gd name="connsiteY9-994" fmla="*/ 344 h 1077"/>
              <a:gd name="connsiteX10-995" fmla="*/ 2111 w 2869"/>
              <a:gd name="connsiteY10-996" fmla="*/ 312 h 1077"/>
              <a:gd name="connsiteX11-997" fmla="*/ 1685 w 2869"/>
              <a:gd name="connsiteY11-998" fmla="*/ 545 h 1077"/>
              <a:gd name="connsiteX12-999" fmla="*/ 1583 w 2869"/>
              <a:gd name="connsiteY12-1000" fmla="*/ 619 h 1077"/>
              <a:gd name="connsiteX13-1001" fmla="*/ 1327 w 2869"/>
              <a:gd name="connsiteY13-1002" fmla="*/ 675 h 1077"/>
              <a:gd name="connsiteX14-1003" fmla="*/ 867 w 2869"/>
              <a:gd name="connsiteY14-1004" fmla="*/ 585 h 1077"/>
              <a:gd name="connsiteX15-1005" fmla="*/ 2 w 2869"/>
              <a:gd name="connsiteY15-1006" fmla="*/ 603 h 1077"/>
              <a:gd name="connsiteX16-1007" fmla="*/ 9 w 2869"/>
              <a:gd name="connsiteY16-1008" fmla="*/ 669 h 1077"/>
              <a:gd name="connsiteX17-1009" fmla="*/ 78 w 2869"/>
              <a:gd name="connsiteY17-1010" fmla="*/ 1077 h 1077"/>
              <a:gd name="connsiteX18-1011" fmla="*/ 97 w 2869"/>
              <a:gd name="connsiteY18-1012" fmla="*/ 890 h 1077"/>
              <a:gd name="connsiteX19-1013" fmla="*/ 299 w 2869"/>
              <a:gd name="connsiteY19-1014" fmla="*/ 673 h 1077"/>
              <a:gd name="connsiteX20-1015" fmla="*/ 947 w 2869"/>
              <a:gd name="connsiteY20-1016" fmla="*/ 702 h 1077"/>
              <a:gd name="connsiteX0-1017" fmla="*/ 966 w 2907"/>
              <a:gd name="connsiteY0-1018" fmla="*/ 697 h 1077"/>
              <a:gd name="connsiteX1-1019" fmla="*/ 1623 w 2907"/>
              <a:gd name="connsiteY1-1020" fmla="*/ 694 h 1077"/>
              <a:gd name="connsiteX2-1021" fmla="*/ 1752 w 2907"/>
              <a:gd name="connsiteY2-1022" fmla="*/ 588 h 1077"/>
              <a:gd name="connsiteX3-1023" fmla="*/ 2401 w 2907"/>
              <a:gd name="connsiteY3-1024" fmla="*/ 402 h 1077"/>
              <a:gd name="connsiteX4-1025" fmla="*/ 2907 w 2907"/>
              <a:gd name="connsiteY4-1026" fmla="*/ 415 h 1077"/>
              <a:gd name="connsiteX5-1027" fmla="*/ 2890 w 2907"/>
              <a:gd name="connsiteY5-1028" fmla="*/ 424 h 1077"/>
              <a:gd name="connsiteX6-1029" fmla="*/ 2890 w 2907"/>
              <a:gd name="connsiteY6-1030" fmla="*/ 424 h 1077"/>
              <a:gd name="connsiteX7-1031" fmla="*/ 2461 w 2907"/>
              <a:gd name="connsiteY7-1032" fmla="*/ 382 h 1077"/>
              <a:gd name="connsiteX8-1033" fmla="*/ 2813 w 2907"/>
              <a:gd name="connsiteY8-1034" fmla="*/ 0 h 1077"/>
              <a:gd name="connsiteX9-1035" fmla="*/ 2486 w 2907"/>
              <a:gd name="connsiteY9-1036" fmla="*/ 344 h 1077"/>
              <a:gd name="connsiteX10-1037" fmla="*/ 2149 w 2907"/>
              <a:gd name="connsiteY10-1038" fmla="*/ 312 h 1077"/>
              <a:gd name="connsiteX11-1039" fmla="*/ 1723 w 2907"/>
              <a:gd name="connsiteY11-1040" fmla="*/ 545 h 1077"/>
              <a:gd name="connsiteX12-1041" fmla="*/ 1621 w 2907"/>
              <a:gd name="connsiteY12-1042" fmla="*/ 619 h 1077"/>
              <a:gd name="connsiteX13-1043" fmla="*/ 1365 w 2907"/>
              <a:gd name="connsiteY13-1044" fmla="*/ 675 h 1077"/>
              <a:gd name="connsiteX14-1045" fmla="*/ 905 w 2907"/>
              <a:gd name="connsiteY14-1046" fmla="*/ 585 h 1077"/>
              <a:gd name="connsiteX15-1047" fmla="*/ 40 w 2907"/>
              <a:gd name="connsiteY15-1048" fmla="*/ 603 h 1077"/>
              <a:gd name="connsiteX16-1049" fmla="*/ 0 w 2907"/>
              <a:gd name="connsiteY16-1050" fmla="*/ 579 h 1077"/>
              <a:gd name="connsiteX17-1051" fmla="*/ 116 w 2907"/>
              <a:gd name="connsiteY17-1052" fmla="*/ 1077 h 1077"/>
              <a:gd name="connsiteX18-1053" fmla="*/ 135 w 2907"/>
              <a:gd name="connsiteY18-1054" fmla="*/ 890 h 1077"/>
              <a:gd name="connsiteX19-1055" fmla="*/ 337 w 2907"/>
              <a:gd name="connsiteY19-1056" fmla="*/ 673 h 1077"/>
              <a:gd name="connsiteX20-1057" fmla="*/ 985 w 2907"/>
              <a:gd name="connsiteY20-1058" fmla="*/ 702 h 107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Lst>
            <a:rect l="l" t="t" r="r" b="b"/>
            <a:pathLst>
              <a:path w="2907" h="1077">
                <a:moveTo>
                  <a:pt x="966" y="697"/>
                </a:moveTo>
                <a:cubicBezTo>
                  <a:pt x="1108" y="727"/>
                  <a:pt x="1497" y="786"/>
                  <a:pt x="1623" y="694"/>
                </a:cubicBezTo>
                <a:cubicBezTo>
                  <a:pt x="1667" y="661"/>
                  <a:pt x="1708" y="623"/>
                  <a:pt x="1752" y="588"/>
                </a:cubicBezTo>
                <a:cubicBezTo>
                  <a:pt x="2134" y="287"/>
                  <a:pt x="2404" y="399"/>
                  <a:pt x="2401" y="402"/>
                </a:cubicBezTo>
                <a:cubicBezTo>
                  <a:pt x="2518" y="510"/>
                  <a:pt x="2782" y="511"/>
                  <a:pt x="2907" y="415"/>
                </a:cubicBezTo>
                <a:cubicBezTo>
                  <a:pt x="2901" y="418"/>
                  <a:pt x="2896" y="421"/>
                  <a:pt x="2890" y="424"/>
                </a:cubicBezTo>
                <a:lnTo>
                  <a:pt x="2890" y="424"/>
                </a:lnTo>
                <a:cubicBezTo>
                  <a:pt x="2776" y="484"/>
                  <a:pt x="2556" y="468"/>
                  <a:pt x="2461" y="382"/>
                </a:cubicBezTo>
                <a:cubicBezTo>
                  <a:pt x="2594" y="342"/>
                  <a:pt x="2774" y="142"/>
                  <a:pt x="2813" y="0"/>
                </a:cubicBezTo>
                <a:cubicBezTo>
                  <a:pt x="2769" y="128"/>
                  <a:pt x="2609" y="309"/>
                  <a:pt x="2486" y="344"/>
                </a:cubicBezTo>
                <a:cubicBezTo>
                  <a:pt x="2412" y="366"/>
                  <a:pt x="2258" y="334"/>
                  <a:pt x="2149" y="312"/>
                </a:cubicBezTo>
                <a:cubicBezTo>
                  <a:pt x="2096" y="307"/>
                  <a:pt x="1767" y="523"/>
                  <a:pt x="1723" y="545"/>
                </a:cubicBezTo>
                <a:cubicBezTo>
                  <a:pt x="1685" y="564"/>
                  <a:pt x="1653" y="593"/>
                  <a:pt x="1621" y="619"/>
                </a:cubicBezTo>
                <a:cubicBezTo>
                  <a:pt x="1544" y="679"/>
                  <a:pt x="1459" y="684"/>
                  <a:pt x="1365" y="675"/>
                </a:cubicBezTo>
                <a:cubicBezTo>
                  <a:pt x="1283" y="668"/>
                  <a:pt x="1017" y="609"/>
                  <a:pt x="905" y="585"/>
                </a:cubicBezTo>
                <a:cubicBezTo>
                  <a:pt x="892" y="585"/>
                  <a:pt x="333" y="356"/>
                  <a:pt x="40" y="603"/>
                </a:cubicBezTo>
                <a:cubicBezTo>
                  <a:pt x="38" y="604"/>
                  <a:pt x="2" y="577"/>
                  <a:pt x="0" y="579"/>
                </a:cubicBezTo>
                <a:cubicBezTo>
                  <a:pt x="35" y="711"/>
                  <a:pt x="81" y="945"/>
                  <a:pt x="116" y="1077"/>
                </a:cubicBezTo>
                <a:cubicBezTo>
                  <a:pt x="134" y="1022"/>
                  <a:pt x="114" y="942"/>
                  <a:pt x="135" y="890"/>
                </a:cubicBezTo>
                <a:cubicBezTo>
                  <a:pt x="183" y="773"/>
                  <a:pt x="185" y="695"/>
                  <a:pt x="337" y="673"/>
                </a:cubicBezTo>
                <a:cubicBezTo>
                  <a:pt x="561" y="641"/>
                  <a:pt x="765" y="673"/>
                  <a:pt x="985" y="702"/>
                </a:cubicBezTo>
              </a:path>
            </a:pathLst>
          </a:custGeom>
          <a:solidFill>
            <a:schemeClr val="tx1">
              <a:lumMod val="50000"/>
              <a:lumOff val="50000"/>
            </a:schemeClr>
          </a:solidFill>
          <a:ln w="9525">
            <a:noFill/>
            <a:round/>
          </a:ln>
        </p:spPr>
        <p:txBody>
          <a:bodyPr vert="horz" wrap="square" lIns="91440" tIns="45720" rIns="91440" bIns="45720" numCol="1" anchor="t" anchorCtr="0" compatLnSpc="1"/>
          <a:lstStyle/>
          <a:p>
            <a:endParaRPr lang="en-US"/>
          </a:p>
        </p:txBody>
      </p:sp>
      <p:sp>
        <p:nvSpPr>
          <p:cNvPr id="77" name="Oval 5" descr="e7d195523061f1c0f55f9af68525816972d868573ada39bc763F3977967589A5F92C178830C92595A6CE4D0132F8C206B2B04C416AAA86B7FD80AB023F78DAEB544E2F013E11B2B95AD21703D1C90034A379EC9026EFAAF5D8D3F6EDD7215B01F6CA9944DC1B7CBB028981B370EBF586AED39B972DC52CE5F004550FAC6E8C155833999AD58B7FAEA0473D6F778E738E"/>
          <p:cNvSpPr/>
          <p:nvPr/>
        </p:nvSpPr>
        <p:spPr bwMode="auto">
          <a:xfrm>
            <a:off x="2133525" y="3298211"/>
            <a:ext cx="200966" cy="200966"/>
          </a:xfrm>
          <a:prstGeom prst="ellipse">
            <a:avLst/>
          </a:prstGeom>
          <a:solidFill>
            <a:schemeClr val="bg1"/>
          </a:solidFill>
          <a:ln w="9525">
            <a:noFill/>
            <a:round/>
          </a:ln>
        </p:spPr>
        <p:txBody>
          <a:bodyPr vert="horz" wrap="square" lIns="91440" tIns="45720" rIns="91440" bIns="45720" numCol="1" rtlCol="0" anchor="t" anchorCtr="0" compatLnSpc="1"/>
          <a:lstStyle/>
          <a:p>
            <a:pPr algn="ctr"/>
            <a:endParaRPr lang="en-US"/>
          </a:p>
        </p:txBody>
      </p:sp>
      <p:sp>
        <p:nvSpPr>
          <p:cNvPr id="78" name="Oval 6" descr="e7d195523061f1c0f55f9af68525816972d868573ada39bc763F3977967589A5F92C178830C92595A6CE4D0132F8C206B2B04C416AAA86B7FD80AB023F78DAEB544E2F013E11B2B95AD21703D1C90034A379EC9026EFAAF5D8D3F6EDD7215B01F6CA9944DC1B7CBB028981B370EBF586AED39B972DC52CE5F004550FAC6E8C155833999AD58B7FAEA0473D6F778E738E"/>
          <p:cNvSpPr/>
          <p:nvPr/>
        </p:nvSpPr>
        <p:spPr bwMode="auto">
          <a:xfrm>
            <a:off x="808479" y="2936922"/>
            <a:ext cx="200966" cy="200966"/>
          </a:xfrm>
          <a:prstGeom prst="ellipse">
            <a:avLst/>
          </a:prstGeom>
          <a:solidFill>
            <a:schemeClr val="bg1"/>
          </a:solidFill>
          <a:ln w="9525">
            <a:noFill/>
            <a:round/>
          </a:ln>
        </p:spPr>
        <p:txBody>
          <a:bodyPr vert="horz" wrap="square" lIns="91440" tIns="45720" rIns="91440" bIns="45720" numCol="1" rtlCol="0" anchor="t" anchorCtr="0" compatLnSpc="1"/>
          <a:lstStyle/>
          <a:p>
            <a:pPr algn="ctr"/>
            <a:endParaRPr lang="en-US"/>
          </a:p>
        </p:txBody>
      </p:sp>
      <p:sp>
        <p:nvSpPr>
          <p:cNvPr id="79" name="Oval 7" descr="e7d195523061f1c0f55f9af68525816972d868573ada39bc763F3977967589A5F92C178830C92595A6CE4D0132F8C206B2B04C416AAA86B7FD80AB023F78DAEB544E2F013E11B2B95AD21703D1C90034A379EC9026EFAAF5D8D3F6EDD7215B01F6CA9944DC1B7CBB028981B370EBF586AED39B972DC52CE5F004550FAC6E8C155833999AD58B7FAEA0473D6F778E738E"/>
          <p:cNvSpPr/>
          <p:nvPr/>
        </p:nvSpPr>
        <p:spPr bwMode="auto">
          <a:xfrm>
            <a:off x="2999414" y="3646876"/>
            <a:ext cx="200966" cy="200966"/>
          </a:xfrm>
          <a:prstGeom prst="ellipse">
            <a:avLst/>
          </a:prstGeom>
          <a:solidFill>
            <a:schemeClr val="bg1"/>
          </a:solidFill>
          <a:ln w="9525">
            <a:noFill/>
            <a:round/>
          </a:ln>
        </p:spPr>
        <p:txBody>
          <a:bodyPr vert="horz" wrap="square" lIns="91440" tIns="45720" rIns="91440" bIns="45720" numCol="1" rtlCol="0" anchor="t" anchorCtr="0" compatLnSpc="1"/>
          <a:lstStyle/>
          <a:p>
            <a:pPr algn="ctr"/>
            <a:endParaRPr lang="en-US"/>
          </a:p>
        </p:txBody>
      </p:sp>
      <p:sp>
        <p:nvSpPr>
          <p:cNvPr id="80" name="Oval 8" descr="e7d195523061f1c0f55f9af68525816972d868573ada39bc763F3977967589A5F92C178830C92595A6CE4D0132F8C206B2B04C416AAA86B7FD80AB023F78DAEB544E2F013E11B2B95AD21703D1C90034A379EC9026EFAAF5D8D3F6EDD7215B01F6CA9944DC1B7CBB028981B370EBF586AED39B972DC52CE5F004550FAC6E8C155833999AD58B7FAEA0473D6F778E738E"/>
          <p:cNvSpPr/>
          <p:nvPr/>
        </p:nvSpPr>
        <p:spPr bwMode="auto">
          <a:xfrm>
            <a:off x="4712760" y="4095188"/>
            <a:ext cx="200966" cy="200966"/>
          </a:xfrm>
          <a:prstGeom prst="ellipse">
            <a:avLst/>
          </a:prstGeom>
          <a:solidFill>
            <a:schemeClr val="bg1"/>
          </a:solidFill>
          <a:ln w="9525">
            <a:noFill/>
            <a:round/>
          </a:ln>
        </p:spPr>
        <p:txBody>
          <a:bodyPr vert="horz" wrap="square" lIns="91440" tIns="45720" rIns="91440" bIns="45720" numCol="1" rtlCol="0" anchor="t" anchorCtr="0" compatLnSpc="1"/>
          <a:lstStyle/>
          <a:p>
            <a:pPr algn="ctr"/>
            <a:endParaRPr lang="en-US"/>
          </a:p>
        </p:txBody>
      </p:sp>
      <p:sp>
        <p:nvSpPr>
          <p:cNvPr id="81" name="Oval 9" descr="e7d195523061f1c0f55f9af68525816972d868573ada39bc763F3977967589A5F92C178830C92595A6CE4D0132F8C206B2B04C416AAA86B7FD80AB023F78DAEB544E2F013E11B2B95AD21703D1C90034A379EC9026EFAAF5D8D3F6EDD7215B01F6CA9944DC1B7CBB028981B370EBF586AED39B972DC52CE5F004550FAC6E8C155833999AD58B7FAEA0473D6F778E738E"/>
          <p:cNvSpPr/>
          <p:nvPr/>
        </p:nvSpPr>
        <p:spPr bwMode="auto">
          <a:xfrm>
            <a:off x="6312782" y="3574654"/>
            <a:ext cx="100483" cy="100483"/>
          </a:xfrm>
          <a:prstGeom prst="ellipse">
            <a:avLst/>
          </a:prstGeom>
          <a:solidFill>
            <a:schemeClr val="bg1"/>
          </a:solidFill>
          <a:ln w="9525">
            <a:noFill/>
            <a:round/>
          </a:ln>
        </p:spPr>
        <p:txBody>
          <a:bodyPr vert="horz" wrap="square" lIns="91440" tIns="45720" rIns="91440" bIns="45720" numCol="1" rtlCol="0" anchor="t" anchorCtr="0" compatLnSpc="1"/>
          <a:lstStyle/>
          <a:p>
            <a:pPr algn="ctr"/>
            <a:endParaRPr lang="en-US"/>
          </a:p>
        </p:txBody>
      </p:sp>
      <p:sp>
        <p:nvSpPr>
          <p:cNvPr id="82" name="Oval 10" descr="e7d195523061f1c0f55f9af68525816972d868573ada39bc763F3977967589A5F92C178830C92595A6CE4D0132F8C206B2B04C416AAA86B7FD80AB023F78DAEB544E2F013E11B2B95AD21703D1C90034A379EC9026EFAAF5D8D3F6EDD7215B01F6CA9944DC1B7CBB028981B370EBF586AED39B972DC52CE5F004550FAC6E8C155833999AD58B7FAEA0473D6F778E738E"/>
          <p:cNvSpPr/>
          <p:nvPr/>
        </p:nvSpPr>
        <p:spPr bwMode="auto">
          <a:xfrm>
            <a:off x="7735428" y="3646876"/>
            <a:ext cx="100483" cy="100483"/>
          </a:xfrm>
          <a:prstGeom prst="ellipse">
            <a:avLst/>
          </a:prstGeom>
          <a:solidFill>
            <a:schemeClr val="bg1"/>
          </a:solidFill>
          <a:ln w="9525">
            <a:noFill/>
            <a:round/>
          </a:ln>
        </p:spPr>
        <p:txBody>
          <a:bodyPr vert="horz" wrap="square" lIns="91440" tIns="45720" rIns="91440" bIns="45720" numCol="1" rtlCol="0" anchor="t" anchorCtr="0" compatLnSpc="1"/>
          <a:lstStyle/>
          <a:p>
            <a:pPr algn="ctr"/>
            <a:endParaRPr lang="en-US"/>
          </a:p>
        </p:txBody>
      </p:sp>
      <p:grpSp>
        <p:nvGrpSpPr>
          <p:cNvPr id="83" name="Group 76" descr="e7d195523061f1c0f55f9af68525816972d868573ada39bc763F3977967589A5F92C178830C92595A6CE4D0132F8C206B2B04C416AAA86B7FD80AB023F78DAEB544E2F013E11B2B95AD21703D1C90034A379EC9026EFAAF5D8D3F6EDD7215B01F6CA9944DC1B7CBB028981B370EBF586AED39B972DC52CE5F004550FAC6E8C155833999AD58B7FAEA0473D6F778E738E"/>
          <p:cNvGrpSpPr/>
          <p:nvPr/>
        </p:nvGrpSpPr>
        <p:grpSpPr>
          <a:xfrm>
            <a:off x="1932960" y="2105865"/>
            <a:ext cx="2372767" cy="1026422"/>
            <a:chOff x="1426011" y="1587375"/>
            <a:chExt cx="1722710" cy="745217"/>
          </a:xfrm>
          <a:solidFill>
            <a:schemeClr val="accent5"/>
          </a:solidFill>
        </p:grpSpPr>
        <p:sp>
          <p:nvSpPr>
            <p:cNvPr id="84" name="Freeform 5"/>
            <p:cNvSpPr/>
            <p:nvPr/>
          </p:nvSpPr>
          <p:spPr bwMode="auto">
            <a:xfrm rot="8375884">
              <a:off x="1426011" y="1587375"/>
              <a:ext cx="1722710" cy="745217"/>
            </a:xfrm>
            <a:custGeom>
              <a:avLst/>
              <a:gdLst/>
              <a:ahLst/>
              <a:cxnLst>
                <a:cxn ang="0">
                  <a:pos x="325" y="0"/>
                </a:cxn>
                <a:cxn ang="0">
                  <a:pos x="0" y="143"/>
                </a:cxn>
                <a:cxn ang="0">
                  <a:pos x="323" y="277"/>
                </a:cxn>
                <a:cxn ang="0">
                  <a:pos x="641" y="132"/>
                </a:cxn>
                <a:cxn ang="0">
                  <a:pos x="325" y="0"/>
                </a:cxn>
              </a:cxnLst>
              <a:rect l="0" t="0" r="r" b="b"/>
              <a:pathLst>
                <a:path w="641" h="277">
                  <a:moveTo>
                    <a:pt x="325" y="0"/>
                  </a:moveTo>
                  <a:cubicBezTo>
                    <a:pt x="132" y="0"/>
                    <a:pt x="0" y="143"/>
                    <a:pt x="0" y="143"/>
                  </a:cubicBezTo>
                  <a:cubicBezTo>
                    <a:pt x="119" y="243"/>
                    <a:pt x="229" y="277"/>
                    <a:pt x="323" y="277"/>
                  </a:cubicBezTo>
                  <a:cubicBezTo>
                    <a:pt x="517" y="277"/>
                    <a:pt x="641" y="132"/>
                    <a:pt x="641" y="132"/>
                  </a:cubicBezTo>
                  <a:cubicBezTo>
                    <a:pt x="527" y="33"/>
                    <a:pt x="419" y="0"/>
                    <a:pt x="325" y="0"/>
                  </a:cubicBezTo>
                </a:path>
              </a:pathLst>
            </a:custGeom>
            <a:solidFill>
              <a:schemeClr val="accent6"/>
            </a:solidFill>
            <a:ln w="9525">
              <a:noFill/>
              <a:round/>
            </a:ln>
          </p:spPr>
          <p:txBody>
            <a:bodyPr vert="horz" wrap="square" lIns="91440" tIns="45720" rIns="91440" bIns="45720" numCol="1" anchor="t" anchorCtr="0" compatLnSpc="1"/>
            <a:lstStyle/>
            <a:p>
              <a:endParaRPr lang="en-US"/>
            </a:p>
          </p:txBody>
        </p:sp>
        <p:sp>
          <p:nvSpPr>
            <p:cNvPr id="85" name="Text Placeholder 3"/>
            <p:cNvSpPr txBox="1"/>
            <p:nvPr/>
          </p:nvSpPr>
          <p:spPr>
            <a:xfrm rot="19102985">
              <a:off x="1812698" y="1889440"/>
              <a:ext cx="910631" cy="178765"/>
            </a:xfrm>
            <a:prstGeom prst="rect">
              <a:avLst/>
            </a:prstGeom>
            <a:noFill/>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spcBef>
                  <a:spcPct val="20000"/>
                </a:spcBef>
                <a:defRPr/>
              </a:pPr>
              <a:r>
                <a:rPr lang="zh-CN" altLang="en-US" sz="1600" b="1" dirty="0">
                  <a:solidFill>
                    <a:schemeClr val="bg1"/>
                  </a:solidFill>
                  <a:latin typeface="Fira Sans SemiBold Italic" panose="00000700000000000000" pitchFamily="50" charset="0"/>
                  <a:ea typeface="Fira Sans SemiBold Italic" panose="00000700000000000000" pitchFamily="50" charset="0"/>
                </a:rPr>
                <a:t>标题文字添加</a:t>
              </a:r>
              <a:endParaRPr lang="zh-CN" altLang="en-US" sz="1600" b="1" dirty="0">
                <a:solidFill>
                  <a:schemeClr val="bg1"/>
                </a:solidFill>
                <a:latin typeface="Fira Sans SemiBold Italic" panose="00000700000000000000" pitchFamily="50" charset="0"/>
                <a:ea typeface="Fira Sans SemiBold Italic" panose="00000700000000000000" pitchFamily="50" charset="0"/>
              </a:endParaRPr>
            </a:p>
          </p:txBody>
        </p:sp>
      </p:grpSp>
      <p:grpSp>
        <p:nvGrpSpPr>
          <p:cNvPr id="86" name="Group 77" descr="e7d195523061f1c0f55f9af68525816972d868573ada39bc763F3977967589A5F92C178830C92595A6CE4D0132F8C206B2B04C416AAA86B7FD80AB023F78DAEB544E2F013E11B2B95AD21703D1C90034A379EC9026EFAAF5D8D3F6EDD7215B01F6CA9944DC1B7CBB028981B370EBF586AED39B972DC52CE5F004550FAC6E8C155833999AD58B7FAEA0473D6F778E738E"/>
          <p:cNvGrpSpPr/>
          <p:nvPr/>
        </p:nvGrpSpPr>
        <p:grpSpPr>
          <a:xfrm>
            <a:off x="4938973" y="2283186"/>
            <a:ext cx="906224" cy="2094909"/>
            <a:chOff x="3608479" y="1716116"/>
            <a:chExt cx="657949" cy="1520975"/>
          </a:xfrm>
        </p:grpSpPr>
        <p:sp>
          <p:nvSpPr>
            <p:cNvPr id="87" name="Freeform 5"/>
            <p:cNvSpPr/>
            <p:nvPr/>
          </p:nvSpPr>
          <p:spPr bwMode="auto">
            <a:xfrm rot="7494101">
              <a:off x="3176966" y="2147629"/>
              <a:ext cx="1520975" cy="657949"/>
            </a:xfrm>
            <a:custGeom>
              <a:avLst/>
              <a:gdLst/>
              <a:ahLst/>
              <a:cxnLst>
                <a:cxn ang="0">
                  <a:pos x="325" y="0"/>
                </a:cxn>
                <a:cxn ang="0">
                  <a:pos x="0" y="143"/>
                </a:cxn>
                <a:cxn ang="0">
                  <a:pos x="323" y="277"/>
                </a:cxn>
                <a:cxn ang="0">
                  <a:pos x="641" y="132"/>
                </a:cxn>
                <a:cxn ang="0">
                  <a:pos x="325" y="0"/>
                </a:cxn>
              </a:cxnLst>
              <a:rect l="0" t="0" r="r" b="b"/>
              <a:pathLst>
                <a:path w="641" h="277">
                  <a:moveTo>
                    <a:pt x="325" y="0"/>
                  </a:moveTo>
                  <a:cubicBezTo>
                    <a:pt x="132" y="0"/>
                    <a:pt x="0" y="143"/>
                    <a:pt x="0" y="143"/>
                  </a:cubicBezTo>
                  <a:cubicBezTo>
                    <a:pt x="119" y="243"/>
                    <a:pt x="229" y="277"/>
                    <a:pt x="323" y="277"/>
                  </a:cubicBezTo>
                  <a:cubicBezTo>
                    <a:pt x="517" y="277"/>
                    <a:pt x="641" y="132"/>
                    <a:pt x="641" y="132"/>
                  </a:cubicBezTo>
                  <a:cubicBezTo>
                    <a:pt x="527" y="33"/>
                    <a:pt x="419" y="0"/>
                    <a:pt x="325" y="0"/>
                  </a:cubicBezTo>
                </a:path>
              </a:pathLst>
            </a:custGeom>
            <a:solidFill>
              <a:schemeClr val="accent6"/>
            </a:solidFill>
            <a:ln w="9525">
              <a:noFill/>
              <a:round/>
            </a:ln>
          </p:spPr>
          <p:txBody>
            <a:bodyPr vert="horz" wrap="square" lIns="91440" tIns="45720" rIns="91440" bIns="45720" numCol="1" anchor="t" anchorCtr="0" compatLnSpc="1"/>
            <a:lstStyle/>
            <a:p>
              <a:endParaRPr lang="en-US"/>
            </a:p>
          </p:txBody>
        </p:sp>
        <p:sp>
          <p:nvSpPr>
            <p:cNvPr id="88" name="Text Placeholder 3"/>
            <p:cNvSpPr txBox="1"/>
            <p:nvPr/>
          </p:nvSpPr>
          <p:spPr>
            <a:xfrm rot="18355109">
              <a:off x="3494597" y="2388643"/>
              <a:ext cx="893825" cy="178765"/>
            </a:xfrm>
            <a:prstGeom prst="rect">
              <a:avLst/>
            </a:prstGeom>
            <a:noFill/>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spcBef>
                  <a:spcPct val="20000"/>
                </a:spcBef>
                <a:defRPr/>
              </a:pPr>
              <a:r>
                <a:rPr lang="zh-CN" altLang="en-US" sz="1600" b="1" dirty="0">
                  <a:solidFill>
                    <a:schemeClr val="bg1"/>
                  </a:solidFill>
                  <a:latin typeface="Fira Sans SemiBold Italic" panose="00000700000000000000" pitchFamily="50" charset="0"/>
                  <a:ea typeface="Fira Sans SemiBold Italic" panose="00000700000000000000" pitchFamily="50" charset="0"/>
                </a:rPr>
                <a:t>标题文字添加</a:t>
              </a:r>
              <a:endParaRPr lang="zh-CN" altLang="en-US" sz="1600" b="1" dirty="0">
                <a:solidFill>
                  <a:schemeClr val="bg1"/>
                </a:solidFill>
                <a:latin typeface="Fira Sans SemiBold Italic" panose="00000700000000000000" pitchFamily="50" charset="0"/>
                <a:ea typeface="Fira Sans SemiBold Italic" panose="00000700000000000000" pitchFamily="50" charset="0"/>
              </a:endParaRPr>
            </a:p>
          </p:txBody>
        </p:sp>
      </p:grpSp>
      <p:grpSp>
        <p:nvGrpSpPr>
          <p:cNvPr id="89" name="Group 79" descr="e7d195523061f1c0f55f9af68525816972d868573ada39bc763F3977967589A5F92C178830C92595A6CE4D0132F8C206B2B04C416AAA86B7FD80AB023F78DAEB544E2F013E11B2B95AD21703D1C90034A379EC9026EFAAF5D8D3F6EDD7215B01F6CA9944DC1B7CBB028981B370EBF586AED39B972DC52CE5F004550FAC6E8C155833999AD58B7FAEA0473D6F778E738E"/>
          <p:cNvGrpSpPr/>
          <p:nvPr/>
        </p:nvGrpSpPr>
        <p:grpSpPr>
          <a:xfrm>
            <a:off x="7881704" y="1815289"/>
            <a:ext cx="879028" cy="2032039"/>
            <a:chOff x="5745001" y="1376407"/>
            <a:chExt cx="638204" cy="1475329"/>
          </a:xfrm>
        </p:grpSpPr>
        <p:sp>
          <p:nvSpPr>
            <p:cNvPr id="90" name="Freeform 5"/>
            <p:cNvSpPr/>
            <p:nvPr/>
          </p:nvSpPr>
          <p:spPr bwMode="auto">
            <a:xfrm rot="7358619">
              <a:off x="5326438" y="1794970"/>
              <a:ext cx="1475329" cy="638204"/>
            </a:xfrm>
            <a:custGeom>
              <a:avLst/>
              <a:gdLst/>
              <a:ahLst/>
              <a:cxnLst>
                <a:cxn ang="0">
                  <a:pos x="325" y="0"/>
                </a:cxn>
                <a:cxn ang="0">
                  <a:pos x="0" y="143"/>
                </a:cxn>
                <a:cxn ang="0">
                  <a:pos x="323" y="277"/>
                </a:cxn>
                <a:cxn ang="0">
                  <a:pos x="641" y="132"/>
                </a:cxn>
                <a:cxn ang="0">
                  <a:pos x="325" y="0"/>
                </a:cxn>
              </a:cxnLst>
              <a:rect l="0" t="0" r="r" b="b"/>
              <a:pathLst>
                <a:path w="641" h="277">
                  <a:moveTo>
                    <a:pt x="325" y="0"/>
                  </a:moveTo>
                  <a:cubicBezTo>
                    <a:pt x="132" y="0"/>
                    <a:pt x="0" y="143"/>
                    <a:pt x="0" y="143"/>
                  </a:cubicBezTo>
                  <a:cubicBezTo>
                    <a:pt x="119" y="243"/>
                    <a:pt x="229" y="277"/>
                    <a:pt x="323" y="277"/>
                  </a:cubicBezTo>
                  <a:cubicBezTo>
                    <a:pt x="517" y="277"/>
                    <a:pt x="641" y="132"/>
                    <a:pt x="641" y="132"/>
                  </a:cubicBezTo>
                  <a:cubicBezTo>
                    <a:pt x="527" y="33"/>
                    <a:pt x="419" y="0"/>
                    <a:pt x="325" y="0"/>
                  </a:cubicBezTo>
                </a:path>
              </a:pathLst>
            </a:custGeom>
            <a:solidFill>
              <a:schemeClr val="accent6"/>
            </a:solidFill>
            <a:ln w="9525">
              <a:noFill/>
              <a:round/>
            </a:ln>
          </p:spPr>
          <p:txBody>
            <a:bodyPr vert="horz" wrap="square" lIns="91440" tIns="45720" rIns="91440" bIns="45720" numCol="1" anchor="t" anchorCtr="0" compatLnSpc="1"/>
            <a:lstStyle/>
            <a:p>
              <a:endParaRPr lang="en-US" baseline="-25000" dirty="0"/>
            </a:p>
          </p:txBody>
        </p:sp>
        <p:sp>
          <p:nvSpPr>
            <p:cNvPr id="91" name="Text Placeholder 3"/>
            <p:cNvSpPr txBox="1"/>
            <p:nvPr/>
          </p:nvSpPr>
          <p:spPr>
            <a:xfrm rot="18148933">
              <a:off x="5624964" y="2006442"/>
              <a:ext cx="893825" cy="178765"/>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spcBef>
                  <a:spcPct val="20000"/>
                </a:spcBef>
                <a:defRPr/>
              </a:pPr>
              <a:r>
                <a:rPr lang="zh-CN" altLang="en-US" sz="1600" b="1" dirty="0">
                  <a:solidFill>
                    <a:schemeClr val="bg1"/>
                  </a:solidFill>
                  <a:latin typeface="Fira Sans SemiBold Italic" panose="00000700000000000000" pitchFamily="50" charset="0"/>
                  <a:ea typeface="Fira Sans SemiBold Italic" panose="00000700000000000000" pitchFamily="50" charset="0"/>
                </a:rPr>
                <a:t>标题文字添加</a:t>
              </a:r>
              <a:endParaRPr lang="zh-CN" altLang="en-US" sz="1600" b="1" dirty="0">
                <a:solidFill>
                  <a:schemeClr val="bg1"/>
                </a:solidFill>
                <a:latin typeface="Fira Sans SemiBold Italic" panose="00000700000000000000" pitchFamily="50" charset="0"/>
                <a:ea typeface="Fira Sans SemiBold Italic" panose="00000700000000000000" pitchFamily="50" charset="0"/>
              </a:endParaRPr>
            </a:p>
          </p:txBody>
        </p:sp>
      </p:grpSp>
      <p:grpSp>
        <p:nvGrpSpPr>
          <p:cNvPr id="92" name="Group 81" descr="e7d195523061f1c0f55f9af68525816972d868573ada39bc763F3977967589A5F92C178830C92595A6CE4D0132F8C206B2B04C416AAA86B7FD80AB023F78DAEB544E2F013E11B2B95AD21703D1C90034A379EC9026EFAAF5D8D3F6EDD7215B01F6CA9944DC1B7CBB028981B370EBF586AED39B972DC52CE5F004550FAC6E8C155833999AD58B7FAEA0473D6F778E738E"/>
          <p:cNvGrpSpPr/>
          <p:nvPr/>
        </p:nvGrpSpPr>
        <p:grpSpPr>
          <a:xfrm>
            <a:off x="1057528" y="2824843"/>
            <a:ext cx="1026422" cy="2372768"/>
            <a:chOff x="790418" y="2109377"/>
            <a:chExt cx="745217" cy="1722710"/>
          </a:xfrm>
          <a:solidFill>
            <a:schemeClr val="accent5"/>
          </a:solidFill>
        </p:grpSpPr>
        <p:sp>
          <p:nvSpPr>
            <p:cNvPr id="93" name="Freeform 5"/>
            <p:cNvSpPr/>
            <p:nvPr/>
          </p:nvSpPr>
          <p:spPr bwMode="auto">
            <a:xfrm rot="3380677">
              <a:off x="301672" y="2598123"/>
              <a:ext cx="1722710" cy="745217"/>
            </a:xfrm>
            <a:custGeom>
              <a:avLst/>
              <a:gdLst/>
              <a:ahLst/>
              <a:cxnLst>
                <a:cxn ang="0">
                  <a:pos x="325" y="0"/>
                </a:cxn>
                <a:cxn ang="0">
                  <a:pos x="0" y="143"/>
                </a:cxn>
                <a:cxn ang="0">
                  <a:pos x="323" y="277"/>
                </a:cxn>
                <a:cxn ang="0">
                  <a:pos x="641" y="132"/>
                </a:cxn>
                <a:cxn ang="0">
                  <a:pos x="325" y="0"/>
                </a:cxn>
              </a:cxnLst>
              <a:rect l="0" t="0" r="r" b="b"/>
              <a:pathLst>
                <a:path w="641" h="277">
                  <a:moveTo>
                    <a:pt x="325" y="0"/>
                  </a:moveTo>
                  <a:cubicBezTo>
                    <a:pt x="132" y="0"/>
                    <a:pt x="0" y="143"/>
                    <a:pt x="0" y="143"/>
                  </a:cubicBezTo>
                  <a:cubicBezTo>
                    <a:pt x="119" y="243"/>
                    <a:pt x="229" y="277"/>
                    <a:pt x="323" y="277"/>
                  </a:cubicBezTo>
                  <a:cubicBezTo>
                    <a:pt x="517" y="277"/>
                    <a:pt x="641" y="132"/>
                    <a:pt x="641" y="132"/>
                  </a:cubicBezTo>
                  <a:cubicBezTo>
                    <a:pt x="527" y="33"/>
                    <a:pt x="419" y="0"/>
                    <a:pt x="325" y="0"/>
                  </a:cubicBezTo>
                </a:path>
              </a:pathLst>
            </a:custGeom>
            <a:solidFill>
              <a:schemeClr val="accent6"/>
            </a:solidFill>
            <a:ln w="9525">
              <a:noFill/>
              <a:round/>
            </a:ln>
          </p:spPr>
          <p:txBody>
            <a:bodyPr vert="horz" wrap="square" lIns="91440" tIns="45720" rIns="91440" bIns="45720" numCol="1" anchor="t" anchorCtr="0" compatLnSpc="1"/>
            <a:lstStyle/>
            <a:p>
              <a:endParaRPr lang="en-US"/>
            </a:p>
          </p:txBody>
        </p:sp>
        <p:sp>
          <p:nvSpPr>
            <p:cNvPr id="94" name="Text Placeholder 3"/>
            <p:cNvSpPr txBox="1"/>
            <p:nvPr/>
          </p:nvSpPr>
          <p:spPr>
            <a:xfrm rot="3449402">
              <a:off x="763552" y="2924905"/>
              <a:ext cx="782098" cy="156420"/>
            </a:xfrm>
            <a:prstGeom prst="rect">
              <a:avLst/>
            </a:prstGeom>
            <a:noFill/>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spcBef>
                  <a:spcPct val="20000"/>
                </a:spcBef>
                <a:defRPr/>
              </a:pPr>
              <a:r>
                <a:rPr lang="zh-CN" altLang="en-US" b="1" dirty="0">
                  <a:solidFill>
                    <a:schemeClr val="bg1"/>
                  </a:solidFill>
                  <a:latin typeface="Fira Sans SemiBold Italic" panose="00000700000000000000" pitchFamily="50" charset="0"/>
                  <a:ea typeface="Fira Sans SemiBold Italic" panose="00000700000000000000" pitchFamily="50" charset="0"/>
                </a:rPr>
                <a:t>标题文字添加</a:t>
              </a:r>
              <a:endParaRPr lang="zh-CN" altLang="en-US" b="1" dirty="0">
                <a:solidFill>
                  <a:schemeClr val="bg1"/>
                </a:solidFill>
                <a:latin typeface="Fira Sans SemiBold Italic" panose="00000700000000000000" pitchFamily="50" charset="0"/>
                <a:ea typeface="Fira Sans SemiBold Italic" panose="00000700000000000000" pitchFamily="50" charset="0"/>
              </a:endParaRPr>
            </a:p>
          </p:txBody>
        </p:sp>
      </p:grpSp>
      <p:grpSp>
        <p:nvGrpSpPr>
          <p:cNvPr id="95" name="Group 78" descr="e7d195523061f1c0f55f9af68525816972d868573ada39bc763F3977967589A5F92C178830C92595A6CE4D0132F8C206B2B04C416AAA86B7FD80AB023F78DAEB544E2F013E11B2B95AD21703D1C90034A379EC9026EFAAF5D8D3F6EDD7215B01F6CA9944DC1B7CBB028981B370EBF586AED39B972DC52CE5F004550FAC6E8C155833999AD58B7FAEA0473D6F778E738E"/>
          <p:cNvGrpSpPr/>
          <p:nvPr/>
        </p:nvGrpSpPr>
        <p:grpSpPr>
          <a:xfrm>
            <a:off x="6159943" y="3797493"/>
            <a:ext cx="2032040" cy="879028"/>
            <a:chOff x="4494944" y="2815554"/>
            <a:chExt cx="1475330" cy="638204"/>
          </a:xfrm>
        </p:grpSpPr>
        <p:sp>
          <p:nvSpPr>
            <p:cNvPr id="96" name="Freeform 5"/>
            <p:cNvSpPr/>
            <p:nvPr/>
          </p:nvSpPr>
          <p:spPr bwMode="auto">
            <a:xfrm rot="2257082">
              <a:off x="4494944" y="2815554"/>
              <a:ext cx="1475330" cy="638204"/>
            </a:xfrm>
            <a:custGeom>
              <a:avLst/>
              <a:gdLst/>
              <a:ahLst/>
              <a:cxnLst>
                <a:cxn ang="0">
                  <a:pos x="325" y="0"/>
                </a:cxn>
                <a:cxn ang="0">
                  <a:pos x="0" y="143"/>
                </a:cxn>
                <a:cxn ang="0">
                  <a:pos x="323" y="277"/>
                </a:cxn>
                <a:cxn ang="0">
                  <a:pos x="641" y="132"/>
                </a:cxn>
                <a:cxn ang="0">
                  <a:pos x="325" y="0"/>
                </a:cxn>
              </a:cxnLst>
              <a:rect l="0" t="0" r="r" b="b"/>
              <a:pathLst>
                <a:path w="641" h="277">
                  <a:moveTo>
                    <a:pt x="325" y="0"/>
                  </a:moveTo>
                  <a:cubicBezTo>
                    <a:pt x="132" y="0"/>
                    <a:pt x="0" y="143"/>
                    <a:pt x="0" y="143"/>
                  </a:cubicBezTo>
                  <a:cubicBezTo>
                    <a:pt x="119" y="243"/>
                    <a:pt x="229" y="277"/>
                    <a:pt x="323" y="277"/>
                  </a:cubicBezTo>
                  <a:cubicBezTo>
                    <a:pt x="517" y="277"/>
                    <a:pt x="641" y="132"/>
                    <a:pt x="641" y="132"/>
                  </a:cubicBezTo>
                  <a:cubicBezTo>
                    <a:pt x="527" y="33"/>
                    <a:pt x="419" y="0"/>
                    <a:pt x="325" y="0"/>
                  </a:cubicBezTo>
                </a:path>
              </a:pathLst>
            </a:custGeom>
            <a:solidFill>
              <a:schemeClr val="accent6"/>
            </a:solidFill>
            <a:ln w="9525">
              <a:noFill/>
              <a:round/>
            </a:ln>
          </p:spPr>
          <p:txBody>
            <a:bodyPr vert="horz" wrap="square" lIns="91440" tIns="45720" rIns="91440" bIns="45720" numCol="1" anchor="t" anchorCtr="0" compatLnSpc="1"/>
            <a:lstStyle/>
            <a:p>
              <a:endParaRPr lang="en-US"/>
            </a:p>
          </p:txBody>
        </p:sp>
        <p:sp>
          <p:nvSpPr>
            <p:cNvPr id="97" name="Text Placeholder 3"/>
            <p:cNvSpPr txBox="1"/>
            <p:nvPr/>
          </p:nvSpPr>
          <p:spPr>
            <a:xfrm rot="2359004">
              <a:off x="4788209" y="3050339"/>
              <a:ext cx="893825" cy="178765"/>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spcBef>
                  <a:spcPct val="20000"/>
                </a:spcBef>
                <a:defRPr/>
              </a:pPr>
              <a:r>
                <a:rPr lang="zh-CN" altLang="en-US" sz="1600" b="1" dirty="0">
                  <a:solidFill>
                    <a:schemeClr val="bg1"/>
                  </a:solidFill>
                  <a:latin typeface="Fira Sans SemiBold Italic" panose="00000700000000000000" pitchFamily="50" charset="0"/>
                  <a:ea typeface="Fira Sans SemiBold Italic" panose="00000700000000000000" pitchFamily="50" charset="0"/>
                </a:rPr>
                <a:t>标题文字添加</a:t>
              </a:r>
              <a:endParaRPr lang="zh-CN" altLang="en-US" sz="1600" b="1" dirty="0">
                <a:solidFill>
                  <a:schemeClr val="bg1"/>
                </a:solidFill>
                <a:latin typeface="Fira Sans SemiBold Italic" panose="00000700000000000000" pitchFamily="50" charset="0"/>
                <a:ea typeface="Fira Sans SemiBold Italic" panose="00000700000000000000" pitchFamily="50" charset="0"/>
              </a:endParaRPr>
            </a:p>
          </p:txBody>
        </p:sp>
      </p:grpSp>
      <p:grpSp>
        <p:nvGrpSpPr>
          <p:cNvPr id="34" name="组合 33"/>
          <p:cNvGrpSpPr/>
          <p:nvPr/>
        </p:nvGrpSpPr>
        <p:grpSpPr>
          <a:xfrm>
            <a:off x="808479" y="95307"/>
            <a:ext cx="4525833" cy="795245"/>
            <a:chOff x="584197" y="167167"/>
            <a:chExt cx="4525833" cy="795245"/>
          </a:xfrm>
        </p:grpSpPr>
        <p:sp>
          <p:nvSpPr>
            <p:cNvPr id="35" name="TextBox 9"/>
            <p:cNvSpPr txBox="1"/>
            <p:nvPr/>
          </p:nvSpPr>
          <p:spPr>
            <a:xfrm>
              <a:off x="598711" y="685413"/>
              <a:ext cx="4204063" cy="276999"/>
            </a:xfrm>
            <a:prstGeom prst="rect">
              <a:avLst/>
            </a:prstGeom>
            <a:noFill/>
          </p:spPr>
          <p:txBody>
            <a:bodyPr wrap="square">
              <a:spAutoFit/>
            </a:bodyPr>
            <a:lstStyle/>
            <a:p>
              <a:pPr algn="dist">
                <a:defRPr/>
              </a:pPr>
              <a:r>
                <a:rPr lang="en-US" altLang="ko-KR" sz="1200" dirty="0">
                  <a:solidFill>
                    <a:schemeClr val="tx1">
                      <a:lumMod val="75000"/>
                      <a:lumOff val="25000"/>
                    </a:schemeClr>
                  </a:solidFill>
                  <a:latin typeface="Arial" panose="020B0604020202020204" pitchFamily="34" charset="0"/>
                  <a:cs typeface="Arial" panose="020B0604020202020204" pitchFamily="34" charset="0"/>
                </a:rPr>
                <a:t>INSERT THE TITLE OF YOUR PRESENTATION HERE    </a:t>
              </a:r>
              <a:endParaRPr lang="en-US" altLang="ko-KR" sz="1200" dirty="0">
                <a:solidFill>
                  <a:schemeClr val="tx1">
                    <a:lumMod val="75000"/>
                    <a:lumOff val="25000"/>
                  </a:schemeClr>
                </a:solidFill>
                <a:latin typeface="Arial" panose="020B0604020202020204" pitchFamily="34" charset="0"/>
                <a:cs typeface="Arial" panose="020B0604020202020204" pitchFamily="34" charset="0"/>
              </a:endParaRPr>
            </a:p>
          </p:txBody>
        </p:sp>
        <p:sp>
          <p:nvSpPr>
            <p:cNvPr id="36" name="TextBox 1"/>
            <p:cNvSpPr txBox="1">
              <a:spLocks noChangeArrowheads="1"/>
            </p:cNvSpPr>
            <p:nvPr/>
          </p:nvSpPr>
          <p:spPr bwMode="auto">
            <a:xfrm>
              <a:off x="584197" y="167167"/>
              <a:ext cx="4525833" cy="584775"/>
            </a:xfrm>
            <a:prstGeom prst="rect">
              <a:avLst/>
            </a:prstGeom>
            <a:noFill/>
            <a:ln w="9525">
              <a:noFill/>
              <a:miter lim="800000"/>
            </a:ln>
          </p:spPr>
          <p:txBody>
            <a:bodyPr wrap="square">
              <a:spAutoFit/>
            </a:bodyPr>
            <a:lstStyle/>
            <a:p>
              <a:r>
                <a:rPr lang="zh-CN" altLang="en-US" sz="3200" b="1" dirty="0">
                  <a:solidFill>
                    <a:schemeClr val="accent6">
                      <a:lumMod val="50000"/>
                    </a:schemeClr>
                  </a:solidFill>
                  <a:latin typeface="+mj-ea"/>
                  <a:ea typeface="+mj-ea"/>
                  <a:cs typeface="Arial" panose="020B0604020202020204" pitchFamily="34" charset="0"/>
                </a:rPr>
                <a:t>单击此处添加文字标题</a:t>
              </a:r>
              <a:endParaRPr lang="en-US" altLang="ko-KR" sz="3200" b="1" dirty="0">
                <a:solidFill>
                  <a:schemeClr val="accent6">
                    <a:lumMod val="50000"/>
                  </a:schemeClr>
                </a:solidFill>
                <a:latin typeface="+mj-ea"/>
                <a:ea typeface="+mj-ea"/>
                <a:cs typeface="Arial" panose="020B0604020202020204" pitchFamily="34" charset="0"/>
              </a:endParaRPr>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6"/>
                                        </p:tgtEl>
                                        <p:attrNameLst>
                                          <p:attrName>style.visibility</p:attrName>
                                        </p:attrNameLst>
                                      </p:cBhvr>
                                      <p:to>
                                        <p:strVal val="visible"/>
                                      </p:to>
                                    </p:set>
                                    <p:animEffect transition="in" filter="wipe(left)">
                                      <p:cBhvr>
                                        <p:cTn id="7" dur="500"/>
                                        <p:tgtEl>
                                          <p:spTgt spid="76"/>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92"/>
                                        </p:tgtEl>
                                        <p:attrNameLst>
                                          <p:attrName>style.visibility</p:attrName>
                                        </p:attrNameLst>
                                      </p:cBhvr>
                                      <p:to>
                                        <p:strVal val="visible"/>
                                      </p:to>
                                    </p:set>
                                    <p:animEffect transition="in" filter="fade">
                                      <p:cBhvr>
                                        <p:cTn id="11" dur="500"/>
                                        <p:tgtEl>
                                          <p:spTgt spid="92"/>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83"/>
                                        </p:tgtEl>
                                        <p:attrNameLst>
                                          <p:attrName>style.visibility</p:attrName>
                                        </p:attrNameLst>
                                      </p:cBhvr>
                                      <p:to>
                                        <p:strVal val="visible"/>
                                      </p:to>
                                    </p:set>
                                    <p:animEffect transition="in" filter="fade">
                                      <p:cBhvr>
                                        <p:cTn id="15" dur="500"/>
                                        <p:tgtEl>
                                          <p:spTgt spid="83"/>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86"/>
                                        </p:tgtEl>
                                        <p:attrNameLst>
                                          <p:attrName>style.visibility</p:attrName>
                                        </p:attrNameLst>
                                      </p:cBhvr>
                                      <p:to>
                                        <p:strVal val="visible"/>
                                      </p:to>
                                    </p:set>
                                    <p:animEffect transition="in" filter="fade">
                                      <p:cBhvr>
                                        <p:cTn id="19" dur="500"/>
                                        <p:tgtEl>
                                          <p:spTgt spid="86"/>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95"/>
                                        </p:tgtEl>
                                        <p:attrNameLst>
                                          <p:attrName>style.visibility</p:attrName>
                                        </p:attrNameLst>
                                      </p:cBhvr>
                                      <p:to>
                                        <p:strVal val="visible"/>
                                      </p:to>
                                    </p:set>
                                    <p:animEffect transition="in" filter="fade">
                                      <p:cBhvr>
                                        <p:cTn id="23" dur="500"/>
                                        <p:tgtEl>
                                          <p:spTgt spid="95"/>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89"/>
                                        </p:tgtEl>
                                        <p:attrNameLst>
                                          <p:attrName>style.visibility</p:attrName>
                                        </p:attrNameLst>
                                      </p:cBhvr>
                                      <p:to>
                                        <p:strVal val="visible"/>
                                      </p:to>
                                    </p:set>
                                    <p:animEffect transition="in" filter="fade">
                                      <p:cBhvr>
                                        <p:cTn id="27" dur="500"/>
                                        <p:tgtEl>
                                          <p:spTgt spid="89"/>
                                        </p:tgtEl>
                                      </p:cBhvr>
                                    </p:animEffect>
                                  </p:childTnLst>
                                </p:cTn>
                              </p:par>
                            </p:childTnLst>
                          </p:cTn>
                        </p:par>
                        <p:par>
                          <p:cTn id="28" fill="hold">
                            <p:stCondLst>
                              <p:cond delay="3000"/>
                            </p:stCondLst>
                            <p:childTnLst>
                              <p:par>
                                <p:cTn id="29" presetID="22" presetClass="entr" presetSubtype="2" fill="hold" nodeType="after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wipe(right)">
                                      <p:cBhvr>
                                        <p:cTn id="3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9"/>
          <p:cNvSpPr txBox="1"/>
          <p:nvPr/>
        </p:nvSpPr>
        <p:spPr>
          <a:xfrm>
            <a:off x="3736493" y="3280620"/>
            <a:ext cx="4704523" cy="707886"/>
          </a:xfrm>
          <a:prstGeom prst="rect">
            <a:avLst/>
          </a:prstGeom>
          <a:noFill/>
        </p:spPr>
        <p:txBody>
          <a:bodyPr wrap="square">
            <a:spAutoFit/>
          </a:bodyPr>
          <a:lstStyle/>
          <a:p>
            <a:pPr marL="0" marR="0" lvl="0" indent="0" algn="ctr" defTabSz="914400" rtl="0" eaLnBrk="1" fontAlgn="auto" latinLnBrk="0" hangingPunct="1">
              <a:spcBef>
                <a:spcPts val="0"/>
              </a:spcBef>
              <a:spcAft>
                <a:spcPts val="0"/>
              </a:spcAft>
              <a:buClrTx/>
              <a:buSzTx/>
              <a:buFontTx/>
              <a:buNone/>
              <a:defRPr/>
            </a:pPr>
            <a:r>
              <a:rPr kumimoji="0" lang="en-US" altLang="ko-KR" sz="4000" b="1" i="0" u="none" strike="noStrike" kern="1200" cap="none" spc="0" normalizeH="0" baseline="0" noProof="0" dirty="0">
                <a:ln>
                  <a:noFill/>
                </a:ln>
                <a:solidFill>
                  <a:schemeClr val="bg1"/>
                </a:solidFill>
                <a:effectLst/>
                <a:uLnTx/>
                <a:uFillTx/>
                <a:latin typeface="Arial" panose="020B0604020202020204" pitchFamily="34" charset="0"/>
                <a:ea typeface="微软雅黑" panose="020B0503020204020204" pitchFamily="34" charset="-122"/>
                <a:cs typeface="Arial" panose="020B0604020202020204" pitchFamily="34" charset="0"/>
              </a:rPr>
              <a:t>THANK YOU</a:t>
            </a:r>
            <a:endParaRPr kumimoji="0" lang="en-US" altLang="ko-KR" sz="4000" b="1" i="0" u="none" strike="noStrike" kern="1200" cap="none" spc="0" normalizeH="0" baseline="0" noProof="0" dirty="0">
              <a:ln>
                <a:noFill/>
              </a:ln>
              <a:solidFill>
                <a:schemeClr val="bg1"/>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20" name="TextBox 1"/>
          <p:cNvSpPr txBox="1">
            <a:spLocks noChangeArrowheads="1"/>
          </p:cNvSpPr>
          <p:nvPr/>
        </p:nvSpPr>
        <p:spPr bwMode="auto">
          <a:xfrm>
            <a:off x="3736493" y="2168160"/>
            <a:ext cx="4704523" cy="1200329"/>
          </a:xfrm>
          <a:prstGeom prst="rect">
            <a:avLst/>
          </a:prstGeom>
          <a:noFill/>
          <a:ln w="9525">
            <a:noFill/>
            <a:miter lim="800000"/>
          </a:ln>
        </p:spPr>
        <p:txBody>
          <a:bodyPr wrap="square">
            <a:spAutoFit/>
          </a:bodyPr>
          <a:lstStyle/>
          <a:p>
            <a:pPr marL="0" marR="0" lvl="0" indent="0" algn="ctr" defTabSz="914400" rtl="0" eaLnBrk="1" fontAlgn="auto" latinLnBrk="0" hangingPunct="1">
              <a:spcBef>
                <a:spcPts val="0"/>
              </a:spcBef>
              <a:spcAft>
                <a:spcPts val="0"/>
              </a:spcAft>
              <a:buClrTx/>
              <a:buSzTx/>
              <a:buFontTx/>
              <a:buNone/>
              <a:defRPr/>
            </a:pPr>
            <a:r>
              <a:rPr kumimoji="0" lang="zh-CN" altLang="en-US" sz="7200" b="0" i="0" u="none" strike="noStrike" kern="1200" cap="none" spc="0" normalizeH="0" baseline="0" noProof="0" dirty="0">
                <a:ln>
                  <a:noFill/>
                </a:ln>
                <a:solidFill>
                  <a:schemeClr val="bg1"/>
                </a:solidFill>
                <a:effectLst/>
                <a:uLnTx/>
                <a:uFillTx/>
                <a:latin typeface="方正正中黑简体" panose="02000000000000000000" pitchFamily="2" charset="-122"/>
                <a:ea typeface="方正正中黑简体" panose="02000000000000000000" pitchFamily="2" charset="-122"/>
                <a:cs typeface="Arial" panose="020B0604020202020204" pitchFamily="34" charset="0"/>
              </a:rPr>
              <a:t>谢谢观看</a:t>
            </a:r>
            <a:endParaRPr kumimoji="0" lang="en-US" altLang="ko-KR" sz="7200" b="0" i="0" u="none" strike="noStrike" kern="1200" cap="none" spc="0" normalizeH="0" baseline="0" noProof="0" dirty="0">
              <a:ln>
                <a:noFill/>
              </a:ln>
              <a:solidFill>
                <a:schemeClr val="bg1"/>
              </a:solidFill>
              <a:effectLst/>
              <a:uLnTx/>
              <a:uFillTx/>
              <a:latin typeface="方正正中黑简体" panose="02000000000000000000" pitchFamily="2" charset="-122"/>
              <a:ea typeface="方正正中黑简体" panose="02000000000000000000" pitchFamily="2" charset="-122"/>
              <a:cs typeface="Arial" panose="020B0604020202020204" pitchFamily="34" charset="0"/>
            </a:endParaRPr>
          </a:p>
        </p:txBody>
      </p:sp>
      <p:cxnSp>
        <p:nvCxnSpPr>
          <p:cNvPr id="21" name="直接连接符 20"/>
          <p:cNvCxnSpPr/>
          <p:nvPr/>
        </p:nvCxnSpPr>
        <p:spPr>
          <a:xfrm>
            <a:off x="4186582" y="3267920"/>
            <a:ext cx="36068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7" name="PA_圆角矩形 1"/>
          <p:cNvSpPr/>
          <p:nvPr>
            <p:custDataLst>
              <p:tags r:id="rId1"/>
            </p:custDataLst>
          </p:nvPr>
        </p:nvSpPr>
        <p:spPr>
          <a:xfrm>
            <a:off x="5312188" y="4796694"/>
            <a:ext cx="1567623" cy="387076"/>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lumMod val="65000"/>
                    <a:lumOff val="35000"/>
                  </a:schemeClr>
                </a:solidFill>
              </a:rPr>
              <a:t>20XX.12.12</a:t>
            </a:r>
            <a:endParaRPr lang="zh-CN" altLang="en-US" dirty="0">
              <a:solidFill>
                <a:schemeClr val="tx1">
                  <a:lumMod val="65000"/>
                  <a:lumOff val="35000"/>
                </a:schemeClr>
              </a:solidFill>
            </a:endParaRPr>
          </a:p>
        </p:txBody>
      </p:sp>
    </p:spTree>
  </p:cSld>
  <p:clrMapOvr>
    <a:masterClrMapping/>
  </p:clrMapOvr>
  <mc:AlternateContent xmlns:mc="http://schemas.openxmlformats.org/markup-compatibility/2006">
    <mc:Choice xmlns:p14="http://schemas.microsoft.com/office/powerpoint/2010/main" Requires="p14">
      <p:transition spd="slow" p14:dur="4000">
        <p14:vortex dir="u"/>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H_Entry_1"/>
          <p:cNvSpPr/>
          <p:nvPr>
            <p:custDataLst>
              <p:tags r:id="rId1"/>
            </p:custDataLst>
          </p:nvPr>
        </p:nvSpPr>
        <p:spPr>
          <a:xfrm>
            <a:off x="5477040" y="2124744"/>
            <a:ext cx="4450170" cy="627061"/>
          </a:xfrm>
          <a:prstGeom prst="roundRect">
            <a:avLst/>
          </a:prstGeom>
          <a:noFill/>
          <a:ln w="12700" cap="flat" cmpd="sng" algn="ctr">
            <a:noFill/>
            <a:prstDash val="solid"/>
            <a:miter lim="800000"/>
          </a:ln>
          <a:effectLst/>
        </p:spPr>
        <p:txBody>
          <a:bodyPr wrap="square" lIns="180000" tIns="36000" rIns="36000" bIns="36000" anchor="ctr">
            <a:norm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rgbClr val="1F497D"/>
                </a:solidFill>
                <a:effectLst/>
                <a:uLnTx/>
                <a:uFillTx/>
                <a:latin typeface="微软雅黑" panose="020B0503020204020204" pitchFamily="34" charset="-122"/>
                <a:ea typeface="微软雅黑" panose="020B0503020204020204" pitchFamily="34" charset="-122"/>
                <a:cs typeface="+mn-cs"/>
              </a:rPr>
              <a:t>请在此处输入您的标题</a:t>
            </a:r>
            <a:endParaRPr kumimoji="0" lang="zh-CN" altLang="en-US" sz="1800" b="1" i="0" u="none" strike="noStrike" kern="0" cap="none" spc="0" normalizeH="0" baseline="0" noProof="0" dirty="0">
              <a:ln>
                <a:noFill/>
              </a:ln>
              <a:solidFill>
                <a:srgbClr val="1F497D"/>
              </a:solidFill>
              <a:effectLst/>
              <a:uLnTx/>
              <a:uFillTx/>
              <a:latin typeface="微软雅黑" panose="020B0503020204020204" pitchFamily="34" charset="-122"/>
              <a:ea typeface="微软雅黑" panose="020B0503020204020204" pitchFamily="34" charset="-122"/>
              <a:cs typeface="+mn-cs"/>
            </a:endParaRPr>
          </a:p>
        </p:txBody>
      </p:sp>
      <p:sp>
        <p:nvSpPr>
          <p:cNvPr id="5" name="MH_Number_1"/>
          <p:cNvSpPr/>
          <p:nvPr>
            <p:custDataLst>
              <p:tags r:id="rId2"/>
            </p:custDataLst>
          </p:nvPr>
        </p:nvSpPr>
        <p:spPr>
          <a:xfrm>
            <a:off x="2444882" y="2150857"/>
            <a:ext cx="2369652" cy="2369648"/>
          </a:xfrm>
          <a:prstGeom prst="ellipse">
            <a:avLst/>
          </a:prstGeom>
          <a:noFill/>
          <a:ln w="12700" cap="flat" cmpd="sng" algn="ctr">
            <a:noFill/>
            <a:prstDash val="solid"/>
            <a:miter lim="800000"/>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8700" b="0" i="0" u="none" strike="noStrike" kern="0" cap="none" spc="0" normalizeH="0" baseline="0" noProof="0" dirty="0">
                <a:ln>
                  <a:noFill/>
                </a:ln>
                <a:solidFill>
                  <a:srgbClr val="1F497D"/>
                </a:solidFill>
                <a:effectLst/>
                <a:uLnTx/>
                <a:uFillTx/>
                <a:latin typeface="Arial" panose="020B0604020202020204"/>
                <a:ea typeface="幼圆"/>
                <a:cs typeface="+mn-cs"/>
              </a:rPr>
              <a:t>1</a:t>
            </a:r>
            <a:endParaRPr kumimoji="0" lang="zh-CN" altLang="en-US" sz="28700" b="0" i="0" u="none" strike="noStrike" kern="0" cap="none" spc="0" normalizeH="0" baseline="0" noProof="0" dirty="0">
              <a:ln>
                <a:noFill/>
              </a:ln>
              <a:solidFill>
                <a:srgbClr val="1F497D"/>
              </a:solidFill>
              <a:effectLst/>
              <a:uLnTx/>
              <a:uFillTx/>
              <a:latin typeface="Arial" panose="020B0604020202020204"/>
              <a:ea typeface="幼圆"/>
              <a:cs typeface="+mn-cs"/>
            </a:endParaRPr>
          </a:p>
        </p:txBody>
      </p:sp>
      <p:sp>
        <p:nvSpPr>
          <p:cNvPr id="6" name="TextBox 1"/>
          <p:cNvSpPr txBox="1">
            <a:spLocks noChangeArrowheads="1"/>
          </p:cNvSpPr>
          <p:nvPr/>
        </p:nvSpPr>
        <p:spPr bwMode="auto">
          <a:xfrm>
            <a:off x="5665724" y="2909409"/>
            <a:ext cx="3958208" cy="369332"/>
          </a:xfrm>
          <a:prstGeom prst="rect">
            <a:avLst/>
          </a:prstGeom>
          <a:noFill/>
          <a:ln w="9525">
            <a:noFill/>
            <a:miter lim="800000"/>
          </a:ln>
        </p:spPr>
        <p:txBody>
          <a:bodyPr wrap="square">
            <a:spAutoFit/>
          </a:bodyPr>
          <a:lstStyle/>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l"/>
              <a:defRPr/>
            </a:pPr>
            <a:r>
              <a:rPr kumimoji="0" lang="zh-CN" altLang="en-US" sz="1800" b="0" i="0" u="none" strike="noStrike" kern="120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Arial" panose="020B0604020202020204" pitchFamily="34" charset="0"/>
              </a:rPr>
              <a:t>单击此处添加文字标题</a:t>
            </a:r>
            <a:endParaRPr kumimoji="0" lang="en-US" altLang="ko-KR" sz="1800" b="0" i="0" u="none" strike="noStrike" kern="120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Arial" panose="020B0604020202020204" pitchFamily="34" charset="0"/>
            </a:endParaRPr>
          </a:p>
        </p:txBody>
      </p:sp>
      <p:sp>
        <p:nvSpPr>
          <p:cNvPr id="7" name="TextBox 1"/>
          <p:cNvSpPr txBox="1">
            <a:spLocks noChangeArrowheads="1"/>
          </p:cNvSpPr>
          <p:nvPr/>
        </p:nvSpPr>
        <p:spPr bwMode="auto">
          <a:xfrm>
            <a:off x="5665724" y="3381446"/>
            <a:ext cx="3958208" cy="369332"/>
          </a:xfrm>
          <a:prstGeom prst="rect">
            <a:avLst/>
          </a:prstGeom>
          <a:noFill/>
          <a:ln w="9525">
            <a:noFill/>
            <a:miter lim="800000"/>
          </a:ln>
        </p:spPr>
        <p:txBody>
          <a:bodyPr wrap="square">
            <a:spAutoFit/>
          </a:bodyPr>
          <a:lstStyle/>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l"/>
              <a:defRPr/>
            </a:pPr>
            <a:r>
              <a:rPr kumimoji="0" lang="zh-CN" altLang="en-US" sz="1800" b="0" i="0" u="none" strike="noStrike" kern="120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Arial" panose="020B0604020202020204" pitchFamily="34" charset="0"/>
              </a:rPr>
              <a:t>单击此处添加文字标题</a:t>
            </a:r>
            <a:endParaRPr kumimoji="0" lang="en-US" altLang="ko-KR" sz="1800" b="0" i="0" u="none" strike="noStrike" kern="120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Arial" panose="020B0604020202020204" pitchFamily="34" charset="0"/>
            </a:endParaRPr>
          </a:p>
        </p:txBody>
      </p:sp>
      <p:sp>
        <p:nvSpPr>
          <p:cNvPr id="8" name="TextBox 1"/>
          <p:cNvSpPr txBox="1">
            <a:spLocks noChangeArrowheads="1"/>
          </p:cNvSpPr>
          <p:nvPr/>
        </p:nvSpPr>
        <p:spPr bwMode="auto">
          <a:xfrm>
            <a:off x="5665724" y="3853483"/>
            <a:ext cx="3958208" cy="369332"/>
          </a:xfrm>
          <a:prstGeom prst="rect">
            <a:avLst/>
          </a:prstGeom>
          <a:noFill/>
          <a:ln w="9525">
            <a:noFill/>
            <a:miter lim="800000"/>
          </a:ln>
        </p:spPr>
        <p:txBody>
          <a:bodyPr wrap="square">
            <a:spAutoFit/>
          </a:bodyPr>
          <a:lstStyle/>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l"/>
              <a:defRPr/>
            </a:pPr>
            <a:r>
              <a:rPr kumimoji="0" lang="zh-CN" altLang="en-US" sz="1800" b="0" i="0" u="none" strike="noStrike" kern="120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Arial" panose="020B0604020202020204" pitchFamily="34" charset="0"/>
              </a:rPr>
              <a:t>单击此处添加文字标题</a:t>
            </a:r>
            <a:endParaRPr kumimoji="0" lang="en-US" altLang="ko-KR" sz="1800" b="0" i="0" u="none" strike="noStrike" kern="120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Arial" panose="020B0604020202020204" pitchFamily="34" charset="0"/>
            </a:endParaRPr>
          </a:p>
        </p:txBody>
      </p:sp>
      <p:sp>
        <p:nvSpPr>
          <p:cNvPr id="9" name="TextBox 1"/>
          <p:cNvSpPr txBox="1">
            <a:spLocks noChangeArrowheads="1"/>
          </p:cNvSpPr>
          <p:nvPr/>
        </p:nvSpPr>
        <p:spPr bwMode="auto">
          <a:xfrm>
            <a:off x="5665724" y="4325519"/>
            <a:ext cx="3958208" cy="369332"/>
          </a:xfrm>
          <a:prstGeom prst="rect">
            <a:avLst/>
          </a:prstGeom>
          <a:noFill/>
          <a:ln w="9525">
            <a:noFill/>
            <a:miter lim="800000"/>
          </a:ln>
        </p:spPr>
        <p:txBody>
          <a:bodyPr wrap="square">
            <a:spAutoFit/>
          </a:bodyPr>
          <a:lstStyle/>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l"/>
              <a:defRPr/>
            </a:pPr>
            <a:r>
              <a:rPr kumimoji="0" lang="zh-CN" altLang="en-US" sz="1800" b="0" i="0" u="none" strike="noStrike" kern="120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Arial" panose="020B0604020202020204" pitchFamily="34" charset="0"/>
              </a:rPr>
              <a:t>单击此处添加文字标题</a:t>
            </a:r>
            <a:endParaRPr kumimoji="0" lang="en-US" altLang="ko-KR" sz="1800" b="0" i="0" u="none" strike="noStrike" kern="120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Arial" panose="020B0604020202020204" pitchFamily="34" charset="0"/>
            </a:endParaRPr>
          </a:p>
        </p:txBody>
      </p:sp>
      <p:cxnSp>
        <p:nvCxnSpPr>
          <p:cNvPr id="10" name="直接连接符 9"/>
          <p:cNvCxnSpPr/>
          <p:nvPr/>
        </p:nvCxnSpPr>
        <p:spPr>
          <a:xfrm>
            <a:off x="5239656" y="2280382"/>
            <a:ext cx="0" cy="2385441"/>
          </a:xfrm>
          <a:prstGeom prst="line">
            <a:avLst/>
          </a:prstGeom>
          <a:ln>
            <a:solidFill>
              <a:schemeClr val="accent6"/>
            </a:solidFill>
            <a:prstDash val="sysDash"/>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push dir="u"/>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249667" y="1708692"/>
            <a:ext cx="5248734" cy="4107908"/>
          </a:xfrm>
          <a:prstGeom prst="rect">
            <a:avLst/>
          </a:prstGeom>
          <a:blipFill dpi="0" rotWithShape="1">
            <a:blip r:embed="rId1"/>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矩形 2"/>
          <p:cNvSpPr/>
          <p:nvPr/>
        </p:nvSpPr>
        <p:spPr>
          <a:xfrm>
            <a:off x="1490860" y="1958746"/>
            <a:ext cx="4735856" cy="3692753"/>
          </a:xfrm>
          <a:prstGeom prst="rect">
            <a:avLst/>
          </a:prstGeom>
          <a:no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9" name="矩形 8"/>
          <p:cNvSpPr/>
          <p:nvPr/>
        </p:nvSpPr>
        <p:spPr>
          <a:xfrm>
            <a:off x="7480301" y="4487787"/>
            <a:ext cx="3327636" cy="867930"/>
          </a:xfrm>
          <a:prstGeom prst="rect">
            <a:avLst/>
          </a:prstGeom>
        </p:spPr>
        <p:txBody>
          <a:bodyPr wrap="square">
            <a:spAutoFit/>
          </a:bodyPr>
          <a:lstStyle/>
          <a:p>
            <a:pPr marL="0" marR="0" lvl="0" indent="0" algn="just" defTabSz="914400" rtl="0" eaLnBrk="1" fontAlgn="auto" latinLnBrk="0" hangingPunct="1">
              <a:lnSpc>
                <a:spcPct val="12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lumMod val="50000"/>
                    <a:lumOff val="50000"/>
                  </a:prstClr>
                </a:solidFill>
                <a:effectLst/>
                <a:uLnTx/>
                <a:uFillTx/>
                <a:latin typeface="Calibri" panose="020F0502020204030204"/>
                <a:ea typeface="微软雅黑" panose="020B0503020204020204" pitchFamily="34" charset="-122"/>
                <a:cs typeface="+mn-cs"/>
              </a:rPr>
              <a:t>用户可以在投影仪或者计算机上进行演示也可以将演示文稿打印出来制作成胶片以便应用到更广泛的领域中</a:t>
            </a:r>
            <a:endParaRPr kumimoji="0" lang="zh-CN" altLang="en-US" sz="1400" b="0" i="0" u="none" strike="noStrike" kern="1200" cap="none" spc="0" normalizeH="0" baseline="0" noProof="0" dirty="0">
              <a:ln>
                <a:noFill/>
              </a:ln>
              <a:solidFill>
                <a:prstClr val="black">
                  <a:lumMod val="50000"/>
                  <a:lumOff val="50000"/>
                </a:prstClr>
              </a:solidFill>
              <a:effectLst/>
              <a:uLnTx/>
              <a:uFillTx/>
              <a:latin typeface="Calibri" panose="020F0502020204030204"/>
              <a:ea typeface="微软雅黑" panose="020B0503020204020204" pitchFamily="34" charset="-122"/>
              <a:cs typeface="+mn-cs"/>
            </a:endParaRPr>
          </a:p>
        </p:txBody>
      </p:sp>
      <p:sp>
        <p:nvSpPr>
          <p:cNvPr id="10" name="矩形 9"/>
          <p:cNvSpPr/>
          <p:nvPr/>
        </p:nvSpPr>
        <p:spPr>
          <a:xfrm>
            <a:off x="7480300" y="4135163"/>
            <a:ext cx="3697287" cy="366895"/>
          </a:xfrm>
          <a:prstGeom prst="rect">
            <a:avLst/>
          </a:prstGeom>
        </p:spPr>
        <p:txBody>
          <a:bodyPr wrap="square">
            <a:spAutoFit/>
          </a:bodyPr>
          <a:lstStyle/>
          <a:p>
            <a:pPr marL="0" marR="0" lvl="0" indent="0" algn="just" defTabSz="914400" rtl="0" eaLnBrk="1" fontAlgn="auto" latinLnBrk="0" hangingPunct="1">
              <a:lnSpc>
                <a:spcPct val="120000"/>
              </a:lnSpc>
              <a:spcBef>
                <a:spcPts val="0"/>
              </a:spcBef>
              <a:spcAft>
                <a:spcPts val="0"/>
              </a:spcAft>
              <a:buClrTx/>
              <a:buSzTx/>
              <a:buFontTx/>
              <a:buNone/>
              <a:defRPr/>
            </a:pPr>
            <a:r>
              <a:rPr kumimoji="0" lang="zh-CN" altLang="en-US" sz="1600" b="1" i="0" u="none" strike="noStrike" kern="1200" cap="none" spc="0" normalizeH="0" baseline="0" noProof="0" dirty="0">
                <a:ln>
                  <a:noFill/>
                </a:ln>
                <a:solidFill>
                  <a:schemeClr val="accent6"/>
                </a:solidFill>
                <a:effectLst/>
                <a:uLnTx/>
                <a:uFillTx/>
                <a:latin typeface="Calibri" panose="020F0502020204030204"/>
                <a:ea typeface="微软雅黑" panose="020B0503020204020204" pitchFamily="34" charset="-122"/>
                <a:cs typeface="+mn-cs"/>
              </a:rPr>
              <a:t>标题文字添加</a:t>
            </a:r>
            <a:endParaRPr kumimoji="0" lang="zh-CN" altLang="en-US" sz="1600" b="1" i="0" u="none" strike="noStrike" kern="1200" cap="none" spc="0" normalizeH="0" baseline="0" noProof="0" dirty="0">
              <a:ln>
                <a:noFill/>
              </a:ln>
              <a:solidFill>
                <a:schemeClr val="accent6"/>
              </a:solidFill>
              <a:effectLst/>
              <a:uLnTx/>
              <a:uFillTx/>
              <a:latin typeface="Calibri" panose="020F0502020204030204"/>
              <a:ea typeface="微软雅黑" panose="020B0503020204020204" pitchFamily="34" charset="-122"/>
              <a:cs typeface="+mn-cs"/>
            </a:endParaRPr>
          </a:p>
        </p:txBody>
      </p:sp>
      <p:sp>
        <p:nvSpPr>
          <p:cNvPr id="12" name="矩形 11"/>
          <p:cNvSpPr/>
          <p:nvPr/>
        </p:nvSpPr>
        <p:spPr>
          <a:xfrm>
            <a:off x="7480301" y="2589548"/>
            <a:ext cx="3327636" cy="867930"/>
          </a:xfrm>
          <a:prstGeom prst="rect">
            <a:avLst/>
          </a:prstGeom>
        </p:spPr>
        <p:txBody>
          <a:bodyPr wrap="square">
            <a:spAutoFit/>
          </a:bodyPr>
          <a:lstStyle/>
          <a:p>
            <a:pPr marL="0" marR="0" lvl="0" indent="0" algn="just" defTabSz="914400" rtl="0" eaLnBrk="1" fontAlgn="auto" latinLnBrk="0" hangingPunct="1">
              <a:lnSpc>
                <a:spcPct val="12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lumMod val="50000"/>
                    <a:lumOff val="50000"/>
                  </a:prstClr>
                </a:solidFill>
                <a:effectLst/>
                <a:uLnTx/>
                <a:uFillTx/>
                <a:latin typeface="Calibri" panose="020F0502020204030204"/>
                <a:ea typeface="微软雅黑" panose="020B0503020204020204" pitchFamily="34" charset="-122"/>
                <a:cs typeface="+mn-cs"/>
              </a:rPr>
              <a:t>用户可以在投影仪或者计算机上进行演示也可以将演示文稿打印出来制作成胶片以便应用到更广泛的领域中</a:t>
            </a:r>
            <a:endParaRPr kumimoji="0" lang="zh-CN" altLang="en-US" sz="1400" b="0" i="0" u="none" strike="noStrike" kern="1200" cap="none" spc="0" normalizeH="0" baseline="0" noProof="0" dirty="0">
              <a:ln>
                <a:noFill/>
              </a:ln>
              <a:solidFill>
                <a:prstClr val="black">
                  <a:lumMod val="50000"/>
                  <a:lumOff val="50000"/>
                </a:prstClr>
              </a:solidFill>
              <a:effectLst/>
              <a:uLnTx/>
              <a:uFillTx/>
              <a:latin typeface="Calibri" panose="020F0502020204030204"/>
              <a:ea typeface="微软雅黑" panose="020B0503020204020204" pitchFamily="34" charset="-122"/>
              <a:cs typeface="+mn-cs"/>
            </a:endParaRPr>
          </a:p>
        </p:txBody>
      </p:sp>
      <p:sp>
        <p:nvSpPr>
          <p:cNvPr id="13" name="矩形 12"/>
          <p:cNvSpPr/>
          <p:nvPr/>
        </p:nvSpPr>
        <p:spPr>
          <a:xfrm>
            <a:off x="7480300" y="2236924"/>
            <a:ext cx="3697287" cy="366895"/>
          </a:xfrm>
          <a:prstGeom prst="rect">
            <a:avLst/>
          </a:prstGeom>
        </p:spPr>
        <p:txBody>
          <a:bodyPr wrap="square">
            <a:spAutoFit/>
          </a:bodyPr>
          <a:lstStyle/>
          <a:p>
            <a:pPr marL="0" marR="0" lvl="0" indent="0" algn="just" defTabSz="914400" rtl="0" eaLnBrk="1" fontAlgn="auto" latinLnBrk="0" hangingPunct="1">
              <a:lnSpc>
                <a:spcPct val="120000"/>
              </a:lnSpc>
              <a:spcBef>
                <a:spcPts val="0"/>
              </a:spcBef>
              <a:spcAft>
                <a:spcPts val="0"/>
              </a:spcAft>
              <a:buClrTx/>
              <a:buSzTx/>
              <a:buFontTx/>
              <a:buNone/>
              <a:defRPr/>
            </a:pPr>
            <a:r>
              <a:rPr kumimoji="0" lang="zh-CN" altLang="en-US" sz="1600" b="1" i="0" u="none" strike="noStrike" kern="1200" cap="none" spc="0" normalizeH="0" baseline="0" noProof="0" dirty="0">
                <a:ln>
                  <a:noFill/>
                </a:ln>
                <a:solidFill>
                  <a:schemeClr val="accent6"/>
                </a:solidFill>
                <a:effectLst/>
                <a:uLnTx/>
                <a:uFillTx/>
                <a:latin typeface="Calibri" panose="020F0502020204030204"/>
                <a:ea typeface="微软雅黑" panose="020B0503020204020204" pitchFamily="34" charset="-122"/>
                <a:cs typeface="+mn-cs"/>
              </a:rPr>
              <a:t>标题文字添加</a:t>
            </a:r>
            <a:endParaRPr kumimoji="0" lang="zh-CN" altLang="en-US" sz="1600" b="1" i="0" u="none" strike="noStrike" kern="1200" cap="none" spc="0" normalizeH="0" baseline="0" noProof="0" dirty="0">
              <a:ln>
                <a:noFill/>
              </a:ln>
              <a:solidFill>
                <a:schemeClr val="accent6"/>
              </a:solidFill>
              <a:effectLst/>
              <a:uLnTx/>
              <a:uFillTx/>
              <a:latin typeface="Calibri" panose="020F0502020204030204"/>
              <a:ea typeface="微软雅黑" panose="020B0503020204020204" pitchFamily="34" charset="-122"/>
              <a:cs typeface="+mn-cs"/>
            </a:endParaRPr>
          </a:p>
        </p:txBody>
      </p:sp>
      <p:sp>
        <p:nvSpPr>
          <p:cNvPr id="15" name="Freeform 104"/>
          <p:cNvSpPr>
            <a:spLocks noEditPoints="1"/>
          </p:cNvSpPr>
          <p:nvPr/>
        </p:nvSpPr>
        <p:spPr bwMode="auto">
          <a:xfrm>
            <a:off x="6973164" y="4135164"/>
            <a:ext cx="390146" cy="366892"/>
          </a:xfrm>
          <a:custGeom>
            <a:avLst/>
            <a:gdLst>
              <a:gd name="T0" fmla="*/ 120 w 128"/>
              <a:gd name="T1" fmla="*/ 73 h 120"/>
              <a:gd name="T2" fmla="*/ 120 w 128"/>
              <a:gd name="T3" fmla="*/ 56 h 120"/>
              <a:gd name="T4" fmla="*/ 64 w 128"/>
              <a:gd name="T5" fmla="*/ 0 h 120"/>
              <a:gd name="T6" fmla="*/ 8 w 128"/>
              <a:gd name="T7" fmla="*/ 56 h 120"/>
              <a:gd name="T8" fmla="*/ 8 w 128"/>
              <a:gd name="T9" fmla="*/ 73 h 120"/>
              <a:gd name="T10" fmla="*/ 0 w 128"/>
              <a:gd name="T11" fmla="*/ 90 h 120"/>
              <a:gd name="T12" fmla="*/ 21 w 128"/>
              <a:gd name="T13" fmla="*/ 112 h 120"/>
              <a:gd name="T14" fmla="*/ 32 w 128"/>
              <a:gd name="T15" fmla="*/ 120 h 120"/>
              <a:gd name="T16" fmla="*/ 44 w 128"/>
              <a:gd name="T17" fmla="*/ 108 h 120"/>
              <a:gd name="T18" fmla="*/ 44 w 128"/>
              <a:gd name="T19" fmla="*/ 72 h 120"/>
              <a:gd name="T20" fmla="*/ 32 w 128"/>
              <a:gd name="T21" fmla="*/ 60 h 120"/>
              <a:gd name="T22" fmla="*/ 21 w 128"/>
              <a:gd name="T23" fmla="*/ 68 h 120"/>
              <a:gd name="T24" fmla="*/ 16 w 128"/>
              <a:gd name="T25" fmla="*/ 68 h 120"/>
              <a:gd name="T26" fmla="*/ 16 w 128"/>
              <a:gd name="T27" fmla="*/ 56 h 120"/>
              <a:gd name="T28" fmla="*/ 64 w 128"/>
              <a:gd name="T29" fmla="*/ 8 h 120"/>
              <a:gd name="T30" fmla="*/ 112 w 128"/>
              <a:gd name="T31" fmla="*/ 56 h 120"/>
              <a:gd name="T32" fmla="*/ 112 w 128"/>
              <a:gd name="T33" fmla="*/ 68 h 120"/>
              <a:gd name="T34" fmla="*/ 107 w 128"/>
              <a:gd name="T35" fmla="*/ 68 h 120"/>
              <a:gd name="T36" fmla="*/ 96 w 128"/>
              <a:gd name="T37" fmla="*/ 60 h 120"/>
              <a:gd name="T38" fmla="*/ 84 w 128"/>
              <a:gd name="T39" fmla="*/ 72 h 120"/>
              <a:gd name="T40" fmla="*/ 84 w 128"/>
              <a:gd name="T41" fmla="*/ 108 h 120"/>
              <a:gd name="T42" fmla="*/ 96 w 128"/>
              <a:gd name="T43" fmla="*/ 120 h 120"/>
              <a:gd name="T44" fmla="*/ 107 w 128"/>
              <a:gd name="T45" fmla="*/ 112 h 120"/>
              <a:gd name="T46" fmla="*/ 128 w 128"/>
              <a:gd name="T47" fmla="*/ 90 h 120"/>
              <a:gd name="T48" fmla="*/ 120 w 128"/>
              <a:gd name="T49" fmla="*/ 73 h 120"/>
              <a:gd name="T50" fmla="*/ 28 w 128"/>
              <a:gd name="T51" fmla="*/ 72 h 120"/>
              <a:gd name="T52" fmla="*/ 32 w 128"/>
              <a:gd name="T53" fmla="*/ 68 h 120"/>
              <a:gd name="T54" fmla="*/ 36 w 128"/>
              <a:gd name="T55" fmla="*/ 72 h 120"/>
              <a:gd name="T56" fmla="*/ 36 w 128"/>
              <a:gd name="T57" fmla="*/ 108 h 120"/>
              <a:gd name="T58" fmla="*/ 32 w 128"/>
              <a:gd name="T59" fmla="*/ 112 h 120"/>
              <a:gd name="T60" fmla="*/ 28 w 128"/>
              <a:gd name="T61" fmla="*/ 108 h 120"/>
              <a:gd name="T62" fmla="*/ 28 w 128"/>
              <a:gd name="T63" fmla="*/ 72 h 120"/>
              <a:gd name="T64" fmla="*/ 20 w 128"/>
              <a:gd name="T65" fmla="*/ 76 h 120"/>
              <a:gd name="T66" fmla="*/ 20 w 128"/>
              <a:gd name="T67" fmla="*/ 103 h 120"/>
              <a:gd name="T68" fmla="*/ 8 w 128"/>
              <a:gd name="T69" fmla="*/ 90 h 120"/>
              <a:gd name="T70" fmla="*/ 20 w 128"/>
              <a:gd name="T71" fmla="*/ 76 h 120"/>
              <a:gd name="T72" fmla="*/ 100 w 128"/>
              <a:gd name="T73" fmla="*/ 108 h 120"/>
              <a:gd name="T74" fmla="*/ 96 w 128"/>
              <a:gd name="T75" fmla="*/ 112 h 120"/>
              <a:gd name="T76" fmla="*/ 92 w 128"/>
              <a:gd name="T77" fmla="*/ 108 h 120"/>
              <a:gd name="T78" fmla="*/ 92 w 128"/>
              <a:gd name="T79" fmla="*/ 72 h 120"/>
              <a:gd name="T80" fmla="*/ 96 w 128"/>
              <a:gd name="T81" fmla="*/ 68 h 120"/>
              <a:gd name="T82" fmla="*/ 100 w 128"/>
              <a:gd name="T83" fmla="*/ 72 h 120"/>
              <a:gd name="T84" fmla="*/ 100 w 128"/>
              <a:gd name="T85" fmla="*/ 108 h 120"/>
              <a:gd name="T86" fmla="*/ 108 w 128"/>
              <a:gd name="T87" fmla="*/ 103 h 120"/>
              <a:gd name="T88" fmla="*/ 108 w 128"/>
              <a:gd name="T89" fmla="*/ 76 h 120"/>
              <a:gd name="T90" fmla="*/ 120 w 128"/>
              <a:gd name="T91" fmla="*/ 90 h 120"/>
              <a:gd name="T92" fmla="*/ 108 w 128"/>
              <a:gd name="T93" fmla="*/ 103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28" h="120">
                <a:moveTo>
                  <a:pt x="120" y="73"/>
                </a:moveTo>
                <a:cubicBezTo>
                  <a:pt x="120" y="56"/>
                  <a:pt x="120" y="56"/>
                  <a:pt x="120" y="56"/>
                </a:cubicBezTo>
                <a:cubicBezTo>
                  <a:pt x="120" y="25"/>
                  <a:pt x="95" y="0"/>
                  <a:pt x="64" y="0"/>
                </a:cubicBezTo>
                <a:cubicBezTo>
                  <a:pt x="33" y="0"/>
                  <a:pt x="8" y="25"/>
                  <a:pt x="8" y="56"/>
                </a:cubicBezTo>
                <a:cubicBezTo>
                  <a:pt x="8" y="73"/>
                  <a:pt x="8" y="73"/>
                  <a:pt x="8" y="73"/>
                </a:cubicBezTo>
                <a:cubicBezTo>
                  <a:pt x="3" y="77"/>
                  <a:pt x="0" y="83"/>
                  <a:pt x="0" y="90"/>
                </a:cubicBezTo>
                <a:cubicBezTo>
                  <a:pt x="0" y="102"/>
                  <a:pt x="9" y="111"/>
                  <a:pt x="21" y="112"/>
                </a:cubicBezTo>
                <a:cubicBezTo>
                  <a:pt x="22" y="116"/>
                  <a:pt x="27" y="120"/>
                  <a:pt x="32" y="120"/>
                </a:cubicBezTo>
                <a:cubicBezTo>
                  <a:pt x="39" y="120"/>
                  <a:pt x="44" y="114"/>
                  <a:pt x="44" y="108"/>
                </a:cubicBezTo>
                <a:cubicBezTo>
                  <a:pt x="44" y="72"/>
                  <a:pt x="44" y="72"/>
                  <a:pt x="44" y="72"/>
                </a:cubicBezTo>
                <a:cubicBezTo>
                  <a:pt x="44" y="65"/>
                  <a:pt x="39" y="60"/>
                  <a:pt x="32" y="60"/>
                </a:cubicBezTo>
                <a:cubicBezTo>
                  <a:pt x="27" y="60"/>
                  <a:pt x="22" y="63"/>
                  <a:pt x="21" y="68"/>
                </a:cubicBezTo>
                <a:cubicBezTo>
                  <a:pt x="19" y="68"/>
                  <a:pt x="18" y="68"/>
                  <a:pt x="16" y="68"/>
                </a:cubicBezTo>
                <a:cubicBezTo>
                  <a:pt x="16" y="56"/>
                  <a:pt x="16" y="56"/>
                  <a:pt x="16" y="56"/>
                </a:cubicBezTo>
                <a:cubicBezTo>
                  <a:pt x="16" y="29"/>
                  <a:pt x="37" y="8"/>
                  <a:pt x="64" y="8"/>
                </a:cubicBezTo>
                <a:cubicBezTo>
                  <a:pt x="91" y="8"/>
                  <a:pt x="112" y="29"/>
                  <a:pt x="112" y="56"/>
                </a:cubicBezTo>
                <a:cubicBezTo>
                  <a:pt x="112" y="68"/>
                  <a:pt x="112" y="68"/>
                  <a:pt x="112" y="68"/>
                </a:cubicBezTo>
                <a:cubicBezTo>
                  <a:pt x="110" y="68"/>
                  <a:pt x="109" y="68"/>
                  <a:pt x="107" y="68"/>
                </a:cubicBezTo>
                <a:cubicBezTo>
                  <a:pt x="106" y="63"/>
                  <a:pt x="101" y="60"/>
                  <a:pt x="96" y="60"/>
                </a:cubicBezTo>
                <a:cubicBezTo>
                  <a:pt x="89" y="60"/>
                  <a:pt x="84" y="65"/>
                  <a:pt x="84" y="72"/>
                </a:cubicBezTo>
                <a:cubicBezTo>
                  <a:pt x="84" y="108"/>
                  <a:pt x="84" y="108"/>
                  <a:pt x="84" y="108"/>
                </a:cubicBezTo>
                <a:cubicBezTo>
                  <a:pt x="84" y="114"/>
                  <a:pt x="89" y="120"/>
                  <a:pt x="96" y="120"/>
                </a:cubicBezTo>
                <a:cubicBezTo>
                  <a:pt x="101" y="120"/>
                  <a:pt x="106" y="116"/>
                  <a:pt x="107" y="112"/>
                </a:cubicBezTo>
                <a:cubicBezTo>
                  <a:pt x="119" y="111"/>
                  <a:pt x="128" y="102"/>
                  <a:pt x="128" y="90"/>
                </a:cubicBezTo>
                <a:cubicBezTo>
                  <a:pt x="128" y="83"/>
                  <a:pt x="125" y="77"/>
                  <a:pt x="120" y="73"/>
                </a:cubicBezTo>
                <a:close/>
                <a:moveTo>
                  <a:pt x="28" y="72"/>
                </a:moveTo>
                <a:cubicBezTo>
                  <a:pt x="28" y="69"/>
                  <a:pt x="30" y="68"/>
                  <a:pt x="32" y="68"/>
                </a:cubicBezTo>
                <a:cubicBezTo>
                  <a:pt x="34" y="68"/>
                  <a:pt x="36" y="69"/>
                  <a:pt x="36" y="72"/>
                </a:cubicBezTo>
                <a:cubicBezTo>
                  <a:pt x="36" y="108"/>
                  <a:pt x="36" y="108"/>
                  <a:pt x="36" y="108"/>
                </a:cubicBezTo>
                <a:cubicBezTo>
                  <a:pt x="36" y="110"/>
                  <a:pt x="34" y="112"/>
                  <a:pt x="32" y="112"/>
                </a:cubicBezTo>
                <a:cubicBezTo>
                  <a:pt x="30" y="112"/>
                  <a:pt x="28" y="110"/>
                  <a:pt x="28" y="108"/>
                </a:cubicBezTo>
                <a:lnTo>
                  <a:pt x="28" y="72"/>
                </a:lnTo>
                <a:close/>
                <a:moveTo>
                  <a:pt x="20" y="76"/>
                </a:moveTo>
                <a:cubicBezTo>
                  <a:pt x="20" y="103"/>
                  <a:pt x="20" y="103"/>
                  <a:pt x="20" y="103"/>
                </a:cubicBezTo>
                <a:cubicBezTo>
                  <a:pt x="13" y="102"/>
                  <a:pt x="8" y="96"/>
                  <a:pt x="8" y="90"/>
                </a:cubicBezTo>
                <a:cubicBezTo>
                  <a:pt x="8" y="83"/>
                  <a:pt x="13" y="77"/>
                  <a:pt x="20" y="76"/>
                </a:cubicBezTo>
                <a:close/>
                <a:moveTo>
                  <a:pt x="100" y="108"/>
                </a:moveTo>
                <a:cubicBezTo>
                  <a:pt x="100" y="110"/>
                  <a:pt x="98" y="112"/>
                  <a:pt x="96" y="112"/>
                </a:cubicBezTo>
                <a:cubicBezTo>
                  <a:pt x="94" y="112"/>
                  <a:pt x="92" y="110"/>
                  <a:pt x="92" y="108"/>
                </a:cubicBezTo>
                <a:cubicBezTo>
                  <a:pt x="92" y="72"/>
                  <a:pt x="92" y="72"/>
                  <a:pt x="92" y="72"/>
                </a:cubicBezTo>
                <a:cubicBezTo>
                  <a:pt x="92" y="69"/>
                  <a:pt x="94" y="68"/>
                  <a:pt x="96" y="68"/>
                </a:cubicBezTo>
                <a:cubicBezTo>
                  <a:pt x="98" y="68"/>
                  <a:pt x="100" y="69"/>
                  <a:pt x="100" y="72"/>
                </a:cubicBezTo>
                <a:lnTo>
                  <a:pt x="100" y="108"/>
                </a:lnTo>
                <a:close/>
                <a:moveTo>
                  <a:pt x="108" y="103"/>
                </a:moveTo>
                <a:cubicBezTo>
                  <a:pt x="108" y="76"/>
                  <a:pt x="108" y="76"/>
                  <a:pt x="108" y="76"/>
                </a:cubicBezTo>
                <a:cubicBezTo>
                  <a:pt x="115" y="77"/>
                  <a:pt x="120" y="83"/>
                  <a:pt x="120" y="90"/>
                </a:cubicBezTo>
                <a:cubicBezTo>
                  <a:pt x="120" y="96"/>
                  <a:pt x="115" y="102"/>
                  <a:pt x="108" y="103"/>
                </a:cubicBezTo>
                <a:close/>
              </a:path>
            </a:pathLst>
          </a:custGeom>
          <a:solidFill>
            <a:schemeClr val="accent6"/>
          </a:solidFill>
          <a:ln>
            <a:noFill/>
          </a:ln>
        </p:spPr>
        <p:txBody>
          <a:bodyPr vert="horz" wrap="square" lIns="91440" tIns="45720" rIns="91440" bIns="45720" numCol="1" anchor="t" anchorCtr="0" compatLnSpc="1"/>
          <a:lstStyle/>
          <a:p>
            <a:endParaRPr lang="zh-CN" altLang="en-US"/>
          </a:p>
        </p:txBody>
      </p:sp>
      <p:sp>
        <p:nvSpPr>
          <p:cNvPr id="16" name="Freeform 36"/>
          <p:cNvSpPr>
            <a:spLocks noEditPoints="1"/>
          </p:cNvSpPr>
          <p:nvPr/>
        </p:nvSpPr>
        <p:spPr bwMode="auto">
          <a:xfrm>
            <a:off x="6973164" y="2236925"/>
            <a:ext cx="390146" cy="366892"/>
          </a:xfrm>
          <a:custGeom>
            <a:avLst/>
            <a:gdLst>
              <a:gd name="T0" fmla="*/ 116 w 128"/>
              <a:gd name="T1" fmla="*/ 28 h 120"/>
              <a:gd name="T2" fmla="*/ 112 w 128"/>
              <a:gd name="T3" fmla="*/ 28 h 120"/>
              <a:gd name="T4" fmla="*/ 112 w 128"/>
              <a:gd name="T5" fmla="*/ 20 h 120"/>
              <a:gd name="T6" fmla="*/ 100 w 128"/>
              <a:gd name="T7" fmla="*/ 8 h 120"/>
              <a:gd name="T8" fmla="*/ 56 w 128"/>
              <a:gd name="T9" fmla="*/ 8 h 120"/>
              <a:gd name="T10" fmla="*/ 36 w 128"/>
              <a:gd name="T11" fmla="*/ 0 h 120"/>
              <a:gd name="T12" fmla="*/ 12 w 128"/>
              <a:gd name="T13" fmla="*/ 0 h 120"/>
              <a:gd name="T14" fmla="*/ 0 w 128"/>
              <a:gd name="T15" fmla="*/ 12 h 120"/>
              <a:gd name="T16" fmla="*/ 0 w 128"/>
              <a:gd name="T17" fmla="*/ 108 h 120"/>
              <a:gd name="T18" fmla="*/ 12 w 128"/>
              <a:gd name="T19" fmla="*/ 120 h 120"/>
              <a:gd name="T20" fmla="*/ 20 w 128"/>
              <a:gd name="T21" fmla="*/ 120 h 120"/>
              <a:gd name="T22" fmla="*/ 88 w 128"/>
              <a:gd name="T23" fmla="*/ 120 h 120"/>
              <a:gd name="T24" fmla="*/ 116 w 128"/>
              <a:gd name="T25" fmla="*/ 120 h 120"/>
              <a:gd name="T26" fmla="*/ 128 w 128"/>
              <a:gd name="T27" fmla="*/ 108 h 120"/>
              <a:gd name="T28" fmla="*/ 128 w 128"/>
              <a:gd name="T29" fmla="*/ 40 h 120"/>
              <a:gd name="T30" fmla="*/ 116 w 128"/>
              <a:gd name="T31" fmla="*/ 28 h 120"/>
              <a:gd name="T32" fmla="*/ 16 w 128"/>
              <a:gd name="T33" fmla="*/ 112 h 120"/>
              <a:gd name="T34" fmla="*/ 8 w 128"/>
              <a:gd name="T35" fmla="*/ 104 h 120"/>
              <a:gd name="T36" fmla="*/ 8 w 128"/>
              <a:gd name="T37" fmla="*/ 16 h 120"/>
              <a:gd name="T38" fmla="*/ 16 w 128"/>
              <a:gd name="T39" fmla="*/ 8 h 120"/>
              <a:gd name="T40" fmla="*/ 36 w 128"/>
              <a:gd name="T41" fmla="*/ 8 h 120"/>
              <a:gd name="T42" fmla="*/ 56 w 128"/>
              <a:gd name="T43" fmla="*/ 16 h 120"/>
              <a:gd name="T44" fmla="*/ 96 w 128"/>
              <a:gd name="T45" fmla="*/ 16 h 120"/>
              <a:gd name="T46" fmla="*/ 104 w 128"/>
              <a:gd name="T47" fmla="*/ 24 h 120"/>
              <a:gd name="T48" fmla="*/ 104 w 128"/>
              <a:gd name="T49" fmla="*/ 28 h 120"/>
              <a:gd name="T50" fmla="*/ 32 w 128"/>
              <a:gd name="T51" fmla="*/ 28 h 120"/>
              <a:gd name="T52" fmla="*/ 20 w 128"/>
              <a:gd name="T53" fmla="*/ 40 h 120"/>
              <a:gd name="T54" fmla="*/ 20 w 128"/>
              <a:gd name="T55" fmla="*/ 108 h 120"/>
              <a:gd name="T56" fmla="*/ 20 w 128"/>
              <a:gd name="T57" fmla="*/ 112 h 120"/>
              <a:gd name="T58" fmla="*/ 16 w 128"/>
              <a:gd name="T59" fmla="*/ 112 h 120"/>
              <a:gd name="T60" fmla="*/ 120 w 128"/>
              <a:gd name="T61" fmla="*/ 104 h 120"/>
              <a:gd name="T62" fmla="*/ 112 w 128"/>
              <a:gd name="T63" fmla="*/ 112 h 120"/>
              <a:gd name="T64" fmla="*/ 88 w 128"/>
              <a:gd name="T65" fmla="*/ 112 h 120"/>
              <a:gd name="T66" fmla="*/ 28 w 128"/>
              <a:gd name="T67" fmla="*/ 112 h 120"/>
              <a:gd name="T68" fmla="*/ 28 w 128"/>
              <a:gd name="T69" fmla="*/ 104 h 120"/>
              <a:gd name="T70" fmla="*/ 28 w 128"/>
              <a:gd name="T71" fmla="*/ 44 h 120"/>
              <a:gd name="T72" fmla="*/ 36 w 128"/>
              <a:gd name="T73" fmla="*/ 36 h 120"/>
              <a:gd name="T74" fmla="*/ 112 w 128"/>
              <a:gd name="T75" fmla="*/ 36 h 120"/>
              <a:gd name="T76" fmla="*/ 120 w 128"/>
              <a:gd name="T77" fmla="*/ 44 h 120"/>
              <a:gd name="T78" fmla="*/ 120 w 128"/>
              <a:gd name="T79" fmla="*/ 104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8" h="120">
                <a:moveTo>
                  <a:pt x="116" y="28"/>
                </a:moveTo>
                <a:cubicBezTo>
                  <a:pt x="112" y="28"/>
                  <a:pt x="112" y="28"/>
                  <a:pt x="112" y="28"/>
                </a:cubicBezTo>
                <a:cubicBezTo>
                  <a:pt x="112" y="20"/>
                  <a:pt x="112" y="20"/>
                  <a:pt x="112" y="20"/>
                </a:cubicBezTo>
                <a:cubicBezTo>
                  <a:pt x="112" y="13"/>
                  <a:pt x="106" y="8"/>
                  <a:pt x="100" y="8"/>
                </a:cubicBezTo>
                <a:cubicBezTo>
                  <a:pt x="100" y="8"/>
                  <a:pt x="78" y="8"/>
                  <a:pt x="56" y="8"/>
                </a:cubicBezTo>
                <a:cubicBezTo>
                  <a:pt x="52" y="8"/>
                  <a:pt x="39" y="0"/>
                  <a:pt x="36" y="0"/>
                </a:cubicBezTo>
                <a:cubicBezTo>
                  <a:pt x="18" y="0"/>
                  <a:pt x="12" y="0"/>
                  <a:pt x="12" y="0"/>
                </a:cubicBezTo>
                <a:cubicBezTo>
                  <a:pt x="5" y="0"/>
                  <a:pt x="0" y="5"/>
                  <a:pt x="0" y="12"/>
                </a:cubicBezTo>
                <a:cubicBezTo>
                  <a:pt x="0" y="108"/>
                  <a:pt x="0" y="108"/>
                  <a:pt x="0" y="108"/>
                </a:cubicBezTo>
                <a:cubicBezTo>
                  <a:pt x="0" y="114"/>
                  <a:pt x="5" y="120"/>
                  <a:pt x="12" y="120"/>
                </a:cubicBezTo>
                <a:cubicBezTo>
                  <a:pt x="20" y="120"/>
                  <a:pt x="20" y="120"/>
                  <a:pt x="20" y="120"/>
                </a:cubicBezTo>
                <a:cubicBezTo>
                  <a:pt x="88" y="120"/>
                  <a:pt x="88" y="120"/>
                  <a:pt x="88" y="120"/>
                </a:cubicBezTo>
                <a:cubicBezTo>
                  <a:pt x="116" y="120"/>
                  <a:pt x="116" y="120"/>
                  <a:pt x="116" y="120"/>
                </a:cubicBezTo>
                <a:cubicBezTo>
                  <a:pt x="122" y="120"/>
                  <a:pt x="128" y="114"/>
                  <a:pt x="128" y="108"/>
                </a:cubicBezTo>
                <a:cubicBezTo>
                  <a:pt x="128" y="40"/>
                  <a:pt x="128" y="40"/>
                  <a:pt x="128" y="40"/>
                </a:cubicBezTo>
                <a:cubicBezTo>
                  <a:pt x="128" y="33"/>
                  <a:pt x="122" y="28"/>
                  <a:pt x="116" y="28"/>
                </a:cubicBezTo>
                <a:close/>
                <a:moveTo>
                  <a:pt x="16" y="112"/>
                </a:moveTo>
                <a:cubicBezTo>
                  <a:pt x="11" y="112"/>
                  <a:pt x="8" y="108"/>
                  <a:pt x="8" y="104"/>
                </a:cubicBezTo>
                <a:cubicBezTo>
                  <a:pt x="8" y="16"/>
                  <a:pt x="8" y="16"/>
                  <a:pt x="8" y="16"/>
                </a:cubicBezTo>
                <a:cubicBezTo>
                  <a:pt x="8" y="11"/>
                  <a:pt x="11" y="8"/>
                  <a:pt x="16" y="8"/>
                </a:cubicBezTo>
                <a:cubicBezTo>
                  <a:pt x="16" y="8"/>
                  <a:pt x="20" y="8"/>
                  <a:pt x="36" y="8"/>
                </a:cubicBezTo>
                <a:cubicBezTo>
                  <a:pt x="40" y="8"/>
                  <a:pt x="52" y="16"/>
                  <a:pt x="56" y="16"/>
                </a:cubicBezTo>
                <a:cubicBezTo>
                  <a:pt x="76" y="16"/>
                  <a:pt x="96" y="16"/>
                  <a:pt x="96" y="16"/>
                </a:cubicBezTo>
                <a:cubicBezTo>
                  <a:pt x="100" y="16"/>
                  <a:pt x="104" y="19"/>
                  <a:pt x="104" y="24"/>
                </a:cubicBezTo>
                <a:cubicBezTo>
                  <a:pt x="104" y="28"/>
                  <a:pt x="104" y="28"/>
                  <a:pt x="104" y="28"/>
                </a:cubicBezTo>
                <a:cubicBezTo>
                  <a:pt x="32" y="28"/>
                  <a:pt x="32" y="28"/>
                  <a:pt x="32" y="28"/>
                </a:cubicBezTo>
                <a:cubicBezTo>
                  <a:pt x="25" y="28"/>
                  <a:pt x="20" y="33"/>
                  <a:pt x="20" y="40"/>
                </a:cubicBezTo>
                <a:cubicBezTo>
                  <a:pt x="20" y="108"/>
                  <a:pt x="20" y="108"/>
                  <a:pt x="20" y="108"/>
                </a:cubicBezTo>
                <a:cubicBezTo>
                  <a:pt x="20" y="112"/>
                  <a:pt x="20" y="112"/>
                  <a:pt x="20" y="112"/>
                </a:cubicBezTo>
                <a:lnTo>
                  <a:pt x="16" y="112"/>
                </a:lnTo>
                <a:close/>
                <a:moveTo>
                  <a:pt x="120" y="104"/>
                </a:moveTo>
                <a:cubicBezTo>
                  <a:pt x="120" y="108"/>
                  <a:pt x="116" y="112"/>
                  <a:pt x="112" y="112"/>
                </a:cubicBezTo>
                <a:cubicBezTo>
                  <a:pt x="88" y="112"/>
                  <a:pt x="88" y="112"/>
                  <a:pt x="88" y="112"/>
                </a:cubicBezTo>
                <a:cubicBezTo>
                  <a:pt x="28" y="112"/>
                  <a:pt x="28" y="112"/>
                  <a:pt x="28" y="112"/>
                </a:cubicBezTo>
                <a:cubicBezTo>
                  <a:pt x="28" y="104"/>
                  <a:pt x="28" y="104"/>
                  <a:pt x="28" y="104"/>
                </a:cubicBezTo>
                <a:cubicBezTo>
                  <a:pt x="28" y="44"/>
                  <a:pt x="28" y="44"/>
                  <a:pt x="28" y="44"/>
                </a:cubicBezTo>
                <a:cubicBezTo>
                  <a:pt x="28" y="39"/>
                  <a:pt x="31" y="36"/>
                  <a:pt x="36" y="36"/>
                </a:cubicBezTo>
                <a:cubicBezTo>
                  <a:pt x="112" y="36"/>
                  <a:pt x="112" y="36"/>
                  <a:pt x="112" y="36"/>
                </a:cubicBezTo>
                <a:cubicBezTo>
                  <a:pt x="116" y="36"/>
                  <a:pt x="120" y="39"/>
                  <a:pt x="120" y="44"/>
                </a:cubicBezTo>
                <a:lnTo>
                  <a:pt x="120" y="104"/>
                </a:lnTo>
                <a:close/>
              </a:path>
            </a:pathLst>
          </a:custGeom>
          <a:solidFill>
            <a:schemeClr val="accent6"/>
          </a:solidFill>
          <a:ln>
            <a:noFill/>
          </a:ln>
        </p:spPr>
        <p:txBody>
          <a:bodyPr vert="horz" wrap="square" lIns="91440" tIns="45720" rIns="91440" bIns="45720" numCol="1" anchor="t" anchorCtr="0" compatLnSpc="1"/>
          <a:lstStyle/>
          <a:p>
            <a:endParaRPr lang="zh-CN" altLang="en-US">
              <a:solidFill>
                <a:prstClr val="black"/>
              </a:solidFill>
              <a:latin typeface="DINOT-Bold"/>
            </a:endParaRPr>
          </a:p>
        </p:txBody>
      </p:sp>
      <p:grpSp>
        <p:nvGrpSpPr>
          <p:cNvPr id="17" name="组合 16"/>
          <p:cNvGrpSpPr/>
          <p:nvPr/>
        </p:nvGrpSpPr>
        <p:grpSpPr>
          <a:xfrm>
            <a:off x="808479" y="95307"/>
            <a:ext cx="4525833" cy="795245"/>
            <a:chOff x="584197" y="167167"/>
            <a:chExt cx="4525833" cy="795245"/>
          </a:xfrm>
        </p:grpSpPr>
        <p:sp>
          <p:nvSpPr>
            <p:cNvPr id="18" name="TextBox 9"/>
            <p:cNvSpPr txBox="1"/>
            <p:nvPr/>
          </p:nvSpPr>
          <p:spPr>
            <a:xfrm>
              <a:off x="598711" y="685413"/>
              <a:ext cx="4204063" cy="276999"/>
            </a:xfrm>
            <a:prstGeom prst="rect">
              <a:avLst/>
            </a:prstGeom>
            <a:noFill/>
          </p:spPr>
          <p:txBody>
            <a:bodyPr wrap="square">
              <a:spAutoFit/>
            </a:bodyPr>
            <a:lstStyle/>
            <a:p>
              <a:pPr algn="dist">
                <a:defRPr/>
              </a:pPr>
              <a:r>
                <a:rPr lang="en-US" altLang="ko-KR" sz="1200" dirty="0">
                  <a:solidFill>
                    <a:schemeClr val="tx1">
                      <a:lumMod val="75000"/>
                      <a:lumOff val="25000"/>
                    </a:schemeClr>
                  </a:solidFill>
                  <a:latin typeface="Arial" panose="020B0604020202020204" pitchFamily="34" charset="0"/>
                  <a:cs typeface="Arial" panose="020B0604020202020204" pitchFamily="34" charset="0"/>
                </a:rPr>
                <a:t>INSERT THE TITLE OF YOUR PRESENTATION HERE    </a:t>
              </a:r>
              <a:endParaRPr lang="en-US" altLang="ko-KR" sz="1200" dirty="0">
                <a:solidFill>
                  <a:schemeClr val="tx1">
                    <a:lumMod val="75000"/>
                    <a:lumOff val="25000"/>
                  </a:schemeClr>
                </a:solidFill>
                <a:latin typeface="Arial" panose="020B0604020202020204" pitchFamily="34" charset="0"/>
                <a:cs typeface="Arial" panose="020B0604020202020204" pitchFamily="34" charset="0"/>
              </a:endParaRPr>
            </a:p>
          </p:txBody>
        </p:sp>
        <p:sp>
          <p:nvSpPr>
            <p:cNvPr id="19" name="TextBox 1"/>
            <p:cNvSpPr txBox="1">
              <a:spLocks noChangeArrowheads="1"/>
            </p:cNvSpPr>
            <p:nvPr/>
          </p:nvSpPr>
          <p:spPr bwMode="auto">
            <a:xfrm>
              <a:off x="584197" y="167167"/>
              <a:ext cx="4525833" cy="584775"/>
            </a:xfrm>
            <a:prstGeom prst="rect">
              <a:avLst/>
            </a:prstGeom>
            <a:noFill/>
            <a:ln w="9525">
              <a:noFill/>
              <a:miter lim="800000"/>
            </a:ln>
          </p:spPr>
          <p:txBody>
            <a:bodyPr wrap="square">
              <a:spAutoFit/>
            </a:bodyPr>
            <a:lstStyle/>
            <a:p>
              <a:r>
                <a:rPr lang="zh-CN" altLang="en-US" sz="3200" b="1" dirty="0">
                  <a:solidFill>
                    <a:schemeClr val="accent6">
                      <a:lumMod val="50000"/>
                    </a:schemeClr>
                  </a:solidFill>
                  <a:latin typeface="+mj-ea"/>
                  <a:ea typeface="+mj-ea"/>
                  <a:cs typeface="Arial" panose="020B0604020202020204" pitchFamily="34" charset="0"/>
                </a:rPr>
                <a:t>单击此处添加文字标题</a:t>
              </a:r>
              <a:endParaRPr lang="en-US" altLang="ko-KR" sz="3200" b="1" dirty="0">
                <a:solidFill>
                  <a:schemeClr val="accent6">
                    <a:lumMod val="50000"/>
                  </a:schemeClr>
                </a:solidFill>
                <a:latin typeface="+mj-ea"/>
                <a:ea typeface="+mj-ea"/>
                <a:cs typeface="Arial" panose="020B0604020202020204" pitchFamily="34" charset="0"/>
              </a:endParaRPr>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1000" fill="hold"/>
                                        <p:tgtEl>
                                          <p:spTgt spid="2"/>
                                        </p:tgtEl>
                                        <p:attrNameLst>
                                          <p:attrName>ppt_w</p:attrName>
                                        </p:attrNameLst>
                                      </p:cBhvr>
                                      <p:tavLst>
                                        <p:tav tm="0">
                                          <p:val>
                                            <p:fltVal val="0"/>
                                          </p:val>
                                        </p:tav>
                                        <p:tav tm="100000">
                                          <p:val>
                                            <p:strVal val="#ppt_w"/>
                                          </p:val>
                                        </p:tav>
                                      </p:tavLst>
                                    </p:anim>
                                    <p:anim calcmode="lin" valueType="num">
                                      <p:cBhvr>
                                        <p:cTn id="14" dur="1000" fill="hold"/>
                                        <p:tgtEl>
                                          <p:spTgt spid="2"/>
                                        </p:tgtEl>
                                        <p:attrNameLst>
                                          <p:attrName>ppt_h</p:attrName>
                                        </p:attrNameLst>
                                      </p:cBhvr>
                                      <p:tavLst>
                                        <p:tav tm="0">
                                          <p:val>
                                            <p:fltVal val="0"/>
                                          </p:val>
                                        </p:tav>
                                        <p:tav tm="100000">
                                          <p:val>
                                            <p:strVal val="#ppt_h"/>
                                          </p:val>
                                        </p:tav>
                                      </p:tavLst>
                                    </p:anim>
                                    <p:anim calcmode="lin" valueType="num">
                                      <p:cBhvr>
                                        <p:cTn id="15" dur="1000" fill="hold"/>
                                        <p:tgtEl>
                                          <p:spTgt spid="2"/>
                                        </p:tgtEl>
                                        <p:attrNameLst>
                                          <p:attrName>style.rotation</p:attrName>
                                        </p:attrNameLst>
                                      </p:cBhvr>
                                      <p:tavLst>
                                        <p:tav tm="0">
                                          <p:val>
                                            <p:fltVal val="90"/>
                                          </p:val>
                                        </p:tav>
                                        <p:tav tm="100000">
                                          <p:val>
                                            <p:fltVal val="0"/>
                                          </p:val>
                                        </p:tav>
                                      </p:tavLst>
                                    </p:anim>
                                    <p:animEffect transition="in" filter="fade">
                                      <p:cBhvr>
                                        <p:cTn id="16" dur="1000"/>
                                        <p:tgtEl>
                                          <p:spTgt spid="2"/>
                                        </p:tgtEl>
                                      </p:cBhvr>
                                    </p:animEffect>
                                  </p:childTnLst>
                                </p:cTn>
                              </p:par>
                            </p:childTnLst>
                          </p:cTn>
                        </p:par>
                        <p:par>
                          <p:cTn id="17" fill="hold">
                            <p:stCondLst>
                              <p:cond delay="1000"/>
                            </p:stCondLst>
                            <p:childTnLst>
                              <p:par>
                                <p:cTn id="18" presetID="2" presetClass="entr" presetSubtype="2" fill="hold" grpId="0" nodeType="afterEffect">
                                  <p:stCondLst>
                                    <p:cond delay="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500" fill="hold"/>
                                        <p:tgtEl>
                                          <p:spTgt spid="9"/>
                                        </p:tgtEl>
                                        <p:attrNameLst>
                                          <p:attrName>ppt_x</p:attrName>
                                        </p:attrNameLst>
                                      </p:cBhvr>
                                      <p:tavLst>
                                        <p:tav tm="0">
                                          <p:val>
                                            <p:strVal val="1+#ppt_w/2"/>
                                          </p:val>
                                        </p:tav>
                                        <p:tav tm="100000">
                                          <p:val>
                                            <p:strVal val="#ppt_x"/>
                                          </p:val>
                                        </p:tav>
                                      </p:tavLst>
                                    </p:anim>
                                    <p:anim calcmode="lin" valueType="num">
                                      <p:cBhvr additive="base">
                                        <p:cTn id="21" dur="500" fill="hold"/>
                                        <p:tgtEl>
                                          <p:spTgt spid="9"/>
                                        </p:tgtEl>
                                        <p:attrNameLst>
                                          <p:attrName>ppt_y</p:attrName>
                                        </p:attrNameLst>
                                      </p:cBhvr>
                                      <p:tavLst>
                                        <p:tav tm="0">
                                          <p:val>
                                            <p:strVal val="#ppt_y"/>
                                          </p:val>
                                        </p:tav>
                                        <p:tav tm="100000">
                                          <p:val>
                                            <p:strVal val="#ppt_y"/>
                                          </p:val>
                                        </p:tav>
                                      </p:tavLst>
                                    </p:anim>
                                  </p:childTnLst>
                                </p:cTn>
                              </p:par>
                              <p:par>
                                <p:cTn id="22" presetID="2" presetClass="entr" presetSubtype="2" fill="hold" grpId="0" nodeType="withEffect">
                                  <p:stCondLst>
                                    <p:cond delay="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500" fill="hold"/>
                                        <p:tgtEl>
                                          <p:spTgt spid="10"/>
                                        </p:tgtEl>
                                        <p:attrNameLst>
                                          <p:attrName>ppt_x</p:attrName>
                                        </p:attrNameLst>
                                      </p:cBhvr>
                                      <p:tavLst>
                                        <p:tav tm="0">
                                          <p:val>
                                            <p:strVal val="1+#ppt_w/2"/>
                                          </p:val>
                                        </p:tav>
                                        <p:tav tm="100000">
                                          <p:val>
                                            <p:strVal val="#ppt_x"/>
                                          </p:val>
                                        </p:tav>
                                      </p:tavLst>
                                    </p:anim>
                                    <p:anim calcmode="lin" valueType="num">
                                      <p:cBhvr additive="base">
                                        <p:cTn id="25" dur="500" fill="hold"/>
                                        <p:tgtEl>
                                          <p:spTgt spid="10"/>
                                        </p:tgtEl>
                                        <p:attrNameLst>
                                          <p:attrName>ppt_y</p:attrName>
                                        </p:attrNameLst>
                                      </p:cBhvr>
                                      <p:tavLst>
                                        <p:tav tm="0">
                                          <p:val>
                                            <p:strVal val="#ppt_y"/>
                                          </p:val>
                                        </p:tav>
                                        <p:tav tm="100000">
                                          <p:val>
                                            <p:strVal val="#ppt_y"/>
                                          </p:val>
                                        </p:tav>
                                      </p:tavLst>
                                    </p:anim>
                                  </p:childTnLst>
                                </p:cTn>
                              </p:par>
                              <p:par>
                                <p:cTn id="26" presetID="2" presetClass="entr" presetSubtype="2" fill="hold" grpId="0" nodeType="withEffect">
                                  <p:stCondLst>
                                    <p:cond delay="0"/>
                                  </p:stCondLst>
                                  <p:childTnLst>
                                    <p:set>
                                      <p:cBhvr>
                                        <p:cTn id="27" dur="1" fill="hold">
                                          <p:stCondLst>
                                            <p:cond delay="0"/>
                                          </p:stCondLst>
                                        </p:cTn>
                                        <p:tgtEl>
                                          <p:spTgt spid="12"/>
                                        </p:tgtEl>
                                        <p:attrNameLst>
                                          <p:attrName>style.visibility</p:attrName>
                                        </p:attrNameLst>
                                      </p:cBhvr>
                                      <p:to>
                                        <p:strVal val="visible"/>
                                      </p:to>
                                    </p:set>
                                    <p:anim calcmode="lin" valueType="num">
                                      <p:cBhvr additive="base">
                                        <p:cTn id="28" dur="500" fill="hold"/>
                                        <p:tgtEl>
                                          <p:spTgt spid="12"/>
                                        </p:tgtEl>
                                        <p:attrNameLst>
                                          <p:attrName>ppt_x</p:attrName>
                                        </p:attrNameLst>
                                      </p:cBhvr>
                                      <p:tavLst>
                                        <p:tav tm="0">
                                          <p:val>
                                            <p:strVal val="1+#ppt_w/2"/>
                                          </p:val>
                                        </p:tav>
                                        <p:tav tm="100000">
                                          <p:val>
                                            <p:strVal val="#ppt_x"/>
                                          </p:val>
                                        </p:tav>
                                      </p:tavLst>
                                    </p:anim>
                                    <p:anim calcmode="lin" valueType="num">
                                      <p:cBhvr additive="base">
                                        <p:cTn id="29" dur="500" fill="hold"/>
                                        <p:tgtEl>
                                          <p:spTgt spid="12"/>
                                        </p:tgtEl>
                                        <p:attrNameLst>
                                          <p:attrName>ppt_y</p:attrName>
                                        </p:attrNameLst>
                                      </p:cBhvr>
                                      <p:tavLst>
                                        <p:tav tm="0">
                                          <p:val>
                                            <p:strVal val="#ppt_y"/>
                                          </p:val>
                                        </p:tav>
                                        <p:tav tm="100000">
                                          <p:val>
                                            <p:strVal val="#ppt_y"/>
                                          </p:val>
                                        </p:tav>
                                      </p:tavLst>
                                    </p:anim>
                                  </p:childTnLst>
                                </p:cTn>
                              </p:par>
                              <p:par>
                                <p:cTn id="30" presetID="2" presetClass="entr" presetSubtype="2" fill="hold" grpId="0" nodeType="withEffect">
                                  <p:stCondLst>
                                    <p:cond delay="0"/>
                                  </p:stCondLst>
                                  <p:childTnLst>
                                    <p:set>
                                      <p:cBhvr>
                                        <p:cTn id="31" dur="1" fill="hold">
                                          <p:stCondLst>
                                            <p:cond delay="0"/>
                                          </p:stCondLst>
                                        </p:cTn>
                                        <p:tgtEl>
                                          <p:spTgt spid="13"/>
                                        </p:tgtEl>
                                        <p:attrNameLst>
                                          <p:attrName>style.visibility</p:attrName>
                                        </p:attrNameLst>
                                      </p:cBhvr>
                                      <p:to>
                                        <p:strVal val="visible"/>
                                      </p:to>
                                    </p:set>
                                    <p:anim calcmode="lin" valueType="num">
                                      <p:cBhvr additive="base">
                                        <p:cTn id="32" dur="500" fill="hold"/>
                                        <p:tgtEl>
                                          <p:spTgt spid="13"/>
                                        </p:tgtEl>
                                        <p:attrNameLst>
                                          <p:attrName>ppt_x</p:attrName>
                                        </p:attrNameLst>
                                      </p:cBhvr>
                                      <p:tavLst>
                                        <p:tav tm="0">
                                          <p:val>
                                            <p:strVal val="1+#ppt_w/2"/>
                                          </p:val>
                                        </p:tav>
                                        <p:tav tm="100000">
                                          <p:val>
                                            <p:strVal val="#ppt_x"/>
                                          </p:val>
                                        </p:tav>
                                      </p:tavLst>
                                    </p:anim>
                                    <p:anim calcmode="lin" valueType="num">
                                      <p:cBhvr additive="base">
                                        <p:cTn id="33" dur="500" fill="hold"/>
                                        <p:tgtEl>
                                          <p:spTgt spid="13"/>
                                        </p:tgtEl>
                                        <p:attrNameLst>
                                          <p:attrName>ppt_y</p:attrName>
                                        </p:attrNameLst>
                                      </p:cBhvr>
                                      <p:tavLst>
                                        <p:tav tm="0">
                                          <p:val>
                                            <p:strVal val="#ppt_y"/>
                                          </p:val>
                                        </p:tav>
                                        <p:tav tm="100000">
                                          <p:val>
                                            <p:strVal val="#ppt_y"/>
                                          </p:val>
                                        </p:tav>
                                      </p:tavLst>
                                    </p:anim>
                                  </p:childTnLst>
                                </p:cTn>
                              </p:par>
                              <p:par>
                                <p:cTn id="34" presetID="2" presetClass="entr" presetSubtype="2" fill="hold" grpId="0" nodeType="withEffect">
                                  <p:stCondLst>
                                    <p:cond delay="0"/>
                                  </p:stCondLst>
                                  <p:childTnLst>
                                    <p:set>
                                      <p:cBhvr>
                                        <p:cTn id="35" dur="1" fill="hold">
                                          <p:stCondLst>
                                            <p:cond delay="0"/>
                                          </p:stCondLst>
                                        </p:cTn>
                                        <p:tgtEl>
                                          <p:spTgt spid="15"/>
                                        </p:tgtEl>
                                        <p:attrNameLst>
                                          <p:attrName>style.visibility</p:attrName>
                                        </p:attrNameLst>
                                      </p:cBhvr>
                                      <p:to>
                                        <p:strVal val="visible"/>
                                      </p:to>
                                    </p:set>
                                    <p:anim calcmode="lin" valueType="num">
                                      <p:cBhvr additive="base">
                                        <p:cTn id="36" dur="500" fill="hold"/>
                                        <p:tgtEl>
                                          <p:spTgt spid="15"/>
                                        </p:tgtEl>
                                        <p:attrNameLst>
                                          <p:attrName>ppt_x</p:attrName>
                                        </p:attrNameLst>
                                      </p:cBhvr>
                                      <p:tavLst>
                                        <p:tav tm="0">
                                          <p:val>
                                            <p:strVal val="1+#ppt_w/2"/>
                                          </p:val>
                                        </p:tav>
                                        <p:tav tm="100000">
                                          <p:val>
                                            <p:strVal val="#ppt_x"/>
                                          </p:val>
                                        </p:tav>
                                      </p:tavLst>
                                    </p:anim>
                                    <p:anim calcmode="lin" valueType="num">
                                      <p:cBhvr additive="base">
                                        <p:cTn id="37" dur="500" fill="hold"/>
                                        <p:tgtEl>
                                          <p:spTgt spid="15"/>
                                        </p:tgtEl>
                                        <p:attrNameLst>
                                          <p:attrName>ppt_y</p:attrName>
                                        </p:attrNameLst>
                                      </p:cBhvr>
                                      <p:tavLst>
                                        <p:tav tm="0">
                                          <p:val>
                                            <p:strVal val="#ppt_y"/>
                                          </p:val>
                                        </p:tav>
                                        <p:tav tm="100000">
                                          <p:val>
                                            <p:strVal val="#ppt_y"/>
                                          </p:val>
                                        </p:tav>
                                      </p:tavLst>
                                    </p:anim>
                                  </p:childTnLst>
                                </p:cTn>
                              </p:par>
                              <p:par>
                                <p:cTn id="38" presetID="2" presetClass="entr" presetSubtype="2" fill="hold" grpId="0" nodeType="withEffect">
                                  <p:stCondLst>
                                    <p:cond delay="0"/>
                                  </p:stCondLst>
                                  <p:childTnLst>
                                    <p:set>
                                      <p:cBhvr>
                                        <p:cTn id="39" dur="1" fill="hold">
                                          <p:stCondLst>
                                            <p:cond delay="0"/>
                                          </p:stCondLst>
                                        </p:cTn>
                                        <p:tgtEl>
                                          <p:spTgt spid="16"/>
                                        </p:tgtEl>
                                        <p:attrNameLst>
                                          <p:attrName>style.visibility</p:attrName>
                                        </p:attrNameLst>
                                      </p:cBhvr>
                                      <p:to>
                                        <p:strVal val="visible"/>
                                      </p:to>
                                    </p:set>
                                    <p:anim calcmode="lin" valueType="num">
                                      <p:cBhvr additive="base">
                                        <p:cTn id="40" dur="500" fill="hold"/>
                                        <p:tgtEl>
                                          <p:spTgt spid="16"/>
                                        </p:tgtEl>
                                        <p:attrNameLst>
                                          <p:attrName>ppt_x</p:attrName>
                                        </p:attrNameLst>
                                      </p:cBhvr>
                                      <p:tavLst>
                                        <p:tav tm="0">
                                          <p:val>
                                            <p:strVal val="1+#ppt_w/2"/>
                                          </p:val>
                                        </p:tav>
                                        <p:tav tm="100000">
                                          <p:val>
                                            <p:strVal val="#ppt_x"/>
                                          </p:val>
                                        </p:tav>
                                      </p:tavLst>
                                    </p:anim>
                                    <p:anim calcmode="lin" valueType="num">
                                      <p:cBhvr additive="base">
                                        <p:cTn id="41" dur="5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9" grpId="0"/>
      <p:bldP spid="10" grpId="0"/>
      <p:bldP spid="12" grpId="0"/>
      <p:bldP spid="13" grpId="0"/>
      <p:bldP spid="15" grpId="0" animBg="1"/>
      <p:bldP spid="16"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矩形 34"/>
          <p:cNvSpPr/>
          <p:nvPr/>
        </p:nvSpPr>
        <p:spPr>
          <a:xfrm>
            <a:off x="4855967" y="5122910"/>
            <a:ext cx="2672705" cy="609398"/>
          </a:xfrm>
          <a:prstGeom prst="rect">
            <a:avLst/>
          </a:prstGeom>
        </p:spPr>
        <p:txBody>
          <a:bodyPr wrap="square">
            <a:spAutoFit/>
          </a:bodyPr>
          <a:lstStyle/>
          <a:p>
            <a:pPr marL="0" marR="0" lvl="0" indent="0" algn="ctr" defTabSz="914400" rtl="0" eaLnBrk="1" fontAlgn="auto" latinLnBrk="0" hangingPunct="1">
              <a:lnSpc>
                <a:spcPct val="12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lumMod val="50000"/>
                    <a:lumOff val="50000"/>
                  </a:prstClr>
                </a:solidFill>
                <a:effectLst/>
                <a:uLnTx/>
                <a:uFillTx/>
                <a:latin typeface="Calibri" panose="020F0502020204030204"/>
                <a:ea typeface="微软雅黑" panose="020B0503020204020204" pitchFamily="34" charset="-122"/>
                <a:cs typeface="+mn-cs"/>
              </a:rPr>
              <a:t>用户可以在投影仪或者计算机上进行演示也可以将演示文稿打印</a:t>
            </a:r>
            <a:endParaRPr kumimoji="0" lang="zh-CN" altLang="en-US" sz="1400" b="0" i="0" u="none" strike="noStrike" kern="1200" cap="none" spc="0" normalizeH="0" baseline="0" noProof="0" dirty="0">
              <a:ln>
                <a:noFill/>
              </a:ln>
              <a:solidFill>
                <a:prstClr val="black">
                  <a:lumMod val="50000"/>
                  <a:lumOff val="50000"/>
                </a:prstClr>
              </a:solidFill>
              <a:effectLst/>
              <a:uLnTx/>
              <a:uFillTx/>
              <a:latin typeface="Calibri" panose="020F0502020204030204"/>
              <a:ea typeface="微软雅黑" panose="020B0503020204020204" pitchFamily="34" charset="-122"/>
              <a:cs typeface="+mn-cs"/>
            </a:endParaRPr>
          </a:p>
        </p:txBody>
      </p:sp>
      <p:sp>
        <p:nvSpPr>
          <p:cNvPr id="36" name="矩形 35"/>
          <p:cNvSpPr/>
          <p:nvPr/>
        </p:nvSpPr>
        <p:spPr>
          <a:xfrm>
            <a:off x="5279119" y="4770286"/>
            <a:ext cx="1826400" cy="366895"/>
          </a:xfrm>
          <a:prstGeom prst="rect">
            <a:avLst/>
          </a:prstGeom>
        </p:spPr>
        <p:txBody>
          <a:bodyPr wrap="square">
            <a:spAutoFit/>
          </a:bodyPr>
          <a:lstStyle/>
          <a:p>
            <a:pPr marL="0" marR="0" lvl="0" indent="0" algn="ctr" defTabSz="914400" rtl="0" eaLnBrk="1" fontAlgn="auto" latinLnBrk="0" hangingPunct="1">
              <a:lnSpc>
                <a:spcPct val="120000"/>
              </a:lnSpc>
              <a:spcBef>
                <a:spcPts val="0"/>
              </a:spcBef>
              <a:spcAft>
                <a:spcPts val="0"/>
              </a:spcAft>
              <a:buClrTx/>
              <a:buSzTx/>
              <a:buFontTx/>
              <a:buNone/>
              <a:defRPr/>
            </a:pPr>
            <a:r>
              <a:rPr kumimoji="0" lang="zh-CN" altLang="en-US" sz="1600" b="1" i="0" u="none" strike="noStrike" kern="1200" cap="none" spc="0" normalizeH="0" baseline="0" noProof="0" dirty="0">
                <a:ln>
                  <a:noFill/>
                </a:ln>
                <a:solidFill>
                  <a:schemeClr val="accent6"/>
                </a:solidFill>
                <a:effectLst/>
                <a:uLnTx/>
                <a:uFillTx/>
                <a:latin typeface="Calibri" panose="020F0502020204030204"/>
                <a:ea typeface="微软雅黑" panose="020B0503020204020204" pitchFamily="34" charset="-122"/>
                <a:cs typeface="+mn-cs"/>
              </a:rPr>
              <a:t>标题文字添加</a:t>
            </a:r>
            <a:endParaRPr kumimoji="0" lang="zh-CN" altLang="en-US" sz="1600" b="1" i="0" u="none" strike="noStrike" kern="1200" cap="none" spc="0" normalizeH="0" baseline="0" noProof="0" dirty="0">
              <a:ln>
                <a:noFill/>
              </a:ln>
              <a:solidFill>
                <a:schemeClr val="accent6"/>
              </a:solidFill>
              <a:effectLst/>
              <a:uLnTx/>
              <a:uFillTx/>
              <a:latin typeface="Calibri" panose="020F0502020204030204"/>
              <a:ea typeface="微软雅黑" panose="020B0503020204020204" pitchFamily="34" charset="-122"/>
              <a:cs typeface="+mn-cs"/>
            </a:endParaRPr>
          </a:p>
        </p:txBody>
      </p:sp>
      <p:sp>
        <p:nvSpPr>
          <p:cNvPr id="27" name="矩形 26"/>
          <p:cNvSpPr/>
          <p:nvPr/>
        </p:nvSpPr>
        <p:spPr>
          <a:xfrm>
            <a:off x="7944203" y="5122910"/>
            <a:ext cx="2672705" cy="609398"/>
          </a:xfrm>
          <a:prstGeom prst="rect">
            <a:avLst/>
          </a:prstGeom>
        </p:spPr>
        <p:txBody>
          <a:bodyPr wrap="square">
            <a:spAutoFit/>
          </a:bodyPr>
          <a:lstStyle/>
          <a:p>
            <a:pPr marL="0" marR="0" lvl="0" indent="0" algn="ctr" defTabSz="914400" rtl="0" eaLnBrk="1" fontAlgn="auto" latinLnBrk="0" hangingPunct="1">
              <a:lnSpc>
                <a:spcPct val="12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lumMod val="50000"/>
                    <a:lumOff val="50000"/>
                  </a:prstClr>
                </a:solidFill>
                <a:effectLst/>
                <a:uLnTx/>
                <a:uFillTx/>
                <a:latin typeface="Calibri" panose="020F0502020204030204"/>
                <a:ea typeface="微软雅黑" panose="020B0503020204020204" pitchFamily="34" charset="-122"/>
                <a:cs typeface="+mn-cs"/>
              </a:rPr>
              <a:t>用户可以在投影仪或者计算机上进行演示也可以将演示文稿打印</a:t>
            </a:r>
            <a:endParaRPr kumimoji="0" lang="zh-CN" altLang="en-US" sz="1400" b="0" i="0" u="none" strike="noStrike" kern="1200" cap="none" spc="0" normalizeH="0" baseline="0" noProof="0" dirty="0">
              <a:ln>
                <a:noFill/>
              </a:ln>
              <a:solidFill>
                <a:prstClr val="black">
                  <a:lumMod val="50000"/>
                  <a:lumOff val="50000"/>
                </a:prstClr>
              </a:solidFill>
              <a:effectLst/>
              <a:uLnTx/>
              <a:uFillTx/>
              <a:latin typeface="Calibri" panose="020F0502020204030204"/>
              <a:ea typeface="微软雅黑" panose="020B0503020204020204" pitchFamily="34" charset="-122"/>
              <a:cs typeface="+mn-cs"/>
            </a:endParaRPr>
          </a:p>
        </p:txBody>
      </p:sp>
      <p:sp>
        <p:nvSpPr>
          <p:cNvPr id="28" name="矩形 27"/>
          <p:cNvSpPr/>
          <p:nvPr/>
        </p:nvSpPr>
        <p:spPr>
          <a:xfrm>
            <a:off x="8367355" y="4770286"/>
            <a:ext cx="1826400" cy="366895"/>
          </a:xfrm>
          <a:prstGeom prst="rect">
            <a:avLst/>
          </a:prstGeom>
        </p:spPr>
        <p:txBody>
          <a:bodyPr wrap="square">
            <a:spAutoFit/>
          </a:bodyPr>
          <a:lstStyle/>
          <a:p>
            <a:pPr marL="0" marR="0" lvl="0" indent="0" algn="ctr" defTabSz="914400" rtl="0" eaLnBrk="1" fontAlgn="auto" latinLnBrk="0" hangingPunct="1">
              <a:lnSpc>
                <a:spcPct val="120000"/>
              </a:lnSpc>
              <a:spcBef>
                <a:spcPts val="0"/>
              </a:spcBef>
              <a:spcAft>
                <a:spcPts val="0"/>
              </a:spcAft>
              <a:buClrTx/>
              <a:buSzTx/>
              <a:buFontTx/>
              <a:buNone/>
              <a:defRPr/>
            </a:pPr>
            <a:r>
              <a:rPr kumimoji="0" lang="zh-CN" altLang="en-US" sz="1600" b="1" i="0" u="none" strike="noStrike" kern="1200" cap="none" spc="0" normalizeH="0" baseline="0" noProof="0" dirty="0">
                <a:ln>
                  <a:noFill/>
                </a:ln>
                <a:solidFill>
                  <a:schemeClr val="accent6"/>
                </a:solidFill>
                <a:effectLst/>
                <a:uLnTx/>
                <a:uFillTx/>
                <a:latin typeface="Calibri" panose="020F0502020204030204"/>
                <a:ea typeface="微软雅黑" panose="020B0503020204020204" pitchFamily="34" charset="-122"/>
                <a:cs typeface="+mn-cs"/>
              </a:rPr>
              <a:t>标题文字添加</a:t>
            </a:r>
            <a:endParaRPr kumimoji="0" lang="zh-CN" altLang="en-US" sz="1600" b="1" i="0" u="none" strike="noStrike" kern="1200" cap="none" spc="0" normalizeH="0" baseline="0" noProof="0" dirty="0">
              <a:ln>
                <a:noFill/>
              </a:ln>
              <a:solidFill>
                <a:schemeClr val="accent6"/>
              </a:solidFill>
              <a:effectLst/>
              <a:uLnTx/>
              <a:uFillTx/>
              <a:latin typeface="Calibri" panose="020F0502020204030204"/>
              <a:ea typeface="微软雅黑" panose="020B0503020204020204" pitchFamily="34" charset="-122"/>
              <a:cs typeface="+mn-cs"/>
            </a:endParaRPr>
          </a:p>
        </p:txBody>
      </p:sp>
      <p:sp>
        <p:nvSpPr>
          <p:cNvPr id="15" name="矩形 14"/>
          <p:cNvSpPr/>
          <p:nvPr/>
        </p:nvSpPr>
        <p:spPr>
          <a:xfrm>
            <a:off x="4855967" y="2786110"/>
            <a:ext cx="2672705" cy="609398"/>
          </a:xfrm>
          <a:prstGeom prst="rect">
            <a:avLst/>
          </a:prstGeom>
        </p:spPr>
        <p:txBody>
          <a:bodyPr wrap="square">
            <a:spAutoFit/>
          </a:bodyPr>
          <a:lstStyle/>
          <a:p>
            <a:pPr marL="0" marR="0" lvl="0" indent="0" algn="ctr" defTabSz="914400" rtl="0" eaLnBrk="1" fontAlgn="auto" latinLnBrk="0" hangingPunct="1">
              <a:lnSpc>
                <a:spcPct val="12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lumMod val="50000"/>
                    <a:lumOff val="50000"/>
                  </a:prstClr>
                </a:solidFill>
                <a:effectLst/>
                <a:uLnTx/>
                <a:uFillTx/>
                <a:latin typeface="Calibri" panose="020F0502020204030204"/>
                <a:ea typeface="微软雅黑" panose="020B0503020204020204" pitchFamily="34" charset="-122"/>
                <a:cs typeface="+mn-cs"/>
              </a:rPr>
              <a:t>用户可以在投影仪或者计算机上进行演示也可以将演示文稿打印</a:t>
            </a:r>
            <a:endParaRPr kumimoji="0" lang="zh-CN" altLang="en-US" sz="1400" b="0" i="0" u="none" strike="noStrike" kern="1200" cap="none" spc="0" normalizeH="0" baseline="0" noProof="0" dirty="0">
              <a:ln>
                <a:noFill/>
              </a:ln>
              <a:solidFill>
                <a:prstClr val="black">
                  <a:lumMod val="50000"/>
                  <a:lumOff val="50000"/>
                </a:prstClr>
              </a:solidFill>
              <a:effectLst/>
              <a:uLnTx/>
              <a:uFillTx/>
              <a:latin typeface="Calibri" panose="020F0502020204030204"/>
              <a:ea typeface="微软雅黑" panose="020B0503020204020204" pitchFamily="34" charset="-122"/>
              <a:cs typeface="+mn-cs"/>
            </a:endParaRPr>
          </a:p>
        </p:txBody>
      </p:sp>
      <p:sp>
        <p:nvSpPr>
          <p:cNvPr id="16" name="矩形 15"/>
          <p:cNvSpPr/>
          <p:nvPr/>
        </p:nvSpPr>
        <p:spPr>
          <a:xfrm>
            <a:off x="5279119" y="2433486"/>
            <a:ext cx="1826400" cy="387798"/>
          </a:xfrm>
          <a:prstGeom prst="rect">
            <a:avLst/>
          </a:prstGeom>
        </p:spPr>
        <p:txBody>
          <a:bodyPr wrap="square">
            <a:spAutoFit/>
          </a:bodyPr>
          <a:lstStyle/>
          <a:p>
            <a:pPr marL="0" marR="0" lvl="0" indent="0" algn="ctr" defTabSz="914400" rtl="0" eaLnBrk="1" fontAlgn="auto" latinLnBrk="0" hangingPunct="1">
              <a:lnSpc>
                <a:spcPct val="120000"/>
              </a:lnSpc>
              <a:spcBef>
                <a:spcPts val="0"/>
              </a:spcBef>
              <a:spcAft>
                <a:spcPts val="0"/>
              </a:spcAft>
              <a:buClrTx/>
              <a:buSzTx/>
              <a:buFontTx/>
              <a:buNone/>
              <a:defRPr/>
            </a:pPr>
            <a:r>
              <a:rPr kumimoji="0" lang="zh-CN" altLang="en-US" sz="1600" b="1" i="0" u="none" strike="noStrike" kern="1200" cap="none" spc="0" normalizeH="0" baseline="0" noProof="0" dirty="0">
                <a:ln>
                  <a:noFill/>
                </a:ln>
                <a:solidFill>
                  <a:schemeClr val="accent6"/>
                </a:solidFill>
                <a:effectLst/>
                <a:uLnTx/>
                <a:uFillTx/>
                <a:latin typeface="Calibri" panose="020F0502020204030204"/>
                <a:ea typeface="微软雅黑" panose="020B0503020204020204" pitchFamily="34" charset="-122"/>
                <a:cs typeface="+mn-cs"/>
              </a:rPr>
              <a:t>标题文字添加</a:t>
            </a:r>
            <a:endParaRPr kumimoji="0" lang="zh-CN" altLang="en-US" sz="1600" b="1" i="0" u="none" strike="noStrike" kern="1200" cap="none" spc="0" normalizeH="0" baseline="0" noProof="0" dirty="0">
              <a:ln>
                <a:noFill/>
              </a:ln>
              <a:solidFill>
                <a:schemeClr val="accent6"/>
              </a:solidFill>
              <a:effectLst/>
              <a:uLnTx/>
              <a:uFillTx/>
              <a:latin typeface="Calibri" panose="020F0502020204030204"/>
              <a:ea typeface="微软雅黑" panose="020B0503020204020204" pitchFamily="34" charset="-122"/>
              <a:cs typeface="+mn-cs"/>
            </a:endParaRPr>
          </a:p>
        </p:txBody>
      </p:sp>
      <p:sp>
        <p:nvSpPr>
          <p:cNvPr id="19" name="矩形 18"/>
          <p:cNvSpPr/>
          <p:nvPr/>
        </p:nvSpPr>
        <p:spPr>
          <a:xfrm>
            <a:off x="7944203" y="2786110"/>
            <a:ext cx="2672705" cy="609398"/>
          </a:xfrm>
          <a:prstGeom prst="rect">
            <a:avLst/>
          </a:prstGeom>
        </p:spPr>
        <p:txBody>
          <a:bodyPr wrap="square">
            <a:spAutoFit/>
          </a:bodyPr>
          <a:lstStyle/>
          <a:p>
            <a:pPr marL="0" marR="0" lvl="0" indent="0" algn="ctr" defTabSz="914400" rtl="0" eaLnBrk="1" fontAlgn="auto" latinLnBrk="0" hangingPunct="1">
              <a:lnSpc>
                <a:spcPct val="12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lumMod val="50000"/>
                    <a:lumOff val="50000"/>
                  </a:prstClr>
                </a:solidFill>
                <a:effectLst/>
                <a:uLnTx/>
                <a:uFillTx/>
                <a:latin typeface="Calibri" panose="020F0502020204030204"/>
                <a:ea typeface="微软雅黑" panose="020B0503020204020204" pitchFamily="34" charset="-122"/>
                <a:cs typeface="+mn-cs"/>
              </a:rPr>
              <a:t>用户可以在投影仪或者计算机上进行演示也可以将演示文稿打印</a:t>
            </a:r>
            <a:endParaRPr kumimoji="0" lang="zh-CN" altLang="en-US" sz="1400" b="0" i="0" u="none" strike="noStrike" kern="1200" cap="none" spc="0" normalizeH="0" baseline="0" noProof="0" dirty="0">
              <a:ln>
                <a:noFill/>
              </a:ln>
              <a:solidFill>
                <a:prstClr val="black">
                  <a:lumMod val="50000"/>
                  <a:lumOff val="50000"/>
                </a:prstClr>
              </a:solidFill>
              <a:effectLst/>
              <a:uLnTx/>
              <a:uFillTx/>
              <a:latin typeface="Calibri" panose="020F0502020204030204"/>
              <a:ea typeface="微软雅黑" panose="020B0503020204020204" pitchFamily="34" charset="-122"/>
              <a:cs typeface="+mn-cs"/>
            </a:endParaRPr>
          </a:p>
        </p:txBody>
      </p:sp>
      <p:sp>
        <p:nvSpPr>
          <p:cNvPr id="20" name="矩形 19"/>
          <p:cNvSpPr/>
          <p:nvPr/>
        </p:nvSpPr>
        <p:spPr>
          <a:xfrm>
            <a:off x="8367355" y="2433486"/>
            <a:ext cx="1826400" cy="387798"/>
          </a:xfrm>
          <a:prstGeom prst="rect">
            <a:avLst/>
          </a:prstGeom>
        </p:spPr>
        <p:txBody>
          <a:bodyPr wrap="square">
            <a:spAutoFit/>
          </a:bodyPr>
          <a:lstStyle/>
          <a:p>
            <a:pPr marL="0" marR="0" lvl="0" indent="0" algn="ctr" defTabSz="914400" rtl="0" eaLnBrk="1" fontAlgn="auto" latinLnBrk="0" hangingPunct="1">
              <a:lnSpc>
                <a:spcPct val="120000"/>
              </a:lnSpc>
              <a:spcBef>
                <a:spcPts val="0"/>
              </a:spcBef>
              <a:spcAft>
                <a:spcPts val="0"/>
              </a:spcAft>
              <a:buClrTx/>
              <a:buSzTx/>
              <a:buFontTx/>
              <a:buNone/>
              <a:defRPr/>
            </a:pPr>
            <a:r>
              <a:rPr kumimoji="0" lang="zh-CN" altLang="en-US" sz="1600" b="1" i="0" u="none" strike="noStrike" kern="1200" cap="none" spc="0" normalizeH="0" baseline="0" noProof="0" dirty="0">
                <a:ln>
                  <a:noFill/>
                </a:ln>
                <a:solidFill>
                  <a:schemeClr val="accent6"/>
                </a:solidFill>
                <a:effectLst/>
                <a:uLnTx/>
                <a:uFillTx/>
                <a:latin typeface="Calibri" panose="020F0502020204030204"/>
                <a:ea typeface="微软雅黑" panose="020B0503020204020204" pitchFamily="34" charset="-122"/>
                <a:cs typeface="+mn-cs"/>
              </a:rPr>
              <a:t>标题文字添加</a:t>
            </a:r>
            <a:endParaRPr kumimoji="0" lang="zh-CN" altLang="en-US" sz="1600" b="1" i="0" u="none" strike="noStrike" kern="1200" cap="none" spc="0" normalizeH="0" baseline="0" noProof="0" dirty="0">
              <a:ln>
                <a:noFill/>
              </a:ln>
              <a:solidFill>
                <a:schemeClr val="accent6"/>
              </a:solidFill>
              <a:effectLst/>
              <a:uLnTx/>
              <a:uFillTx/>
              <a:latin typeface="Calibri" panose="020F0502020204030204"/>
              <a:ea typeface="微软雅黑" panose="020B0503020204020204" pitchFamily="34" charset="-122"/>
              <a:cs typeface="+mn-cs"/>
            </a:endParaRPr>
          </a:p>
        </p:txBody>
      </p:sp>
      <p:sp>
        <p:nvSpPr>
          <p:cNvPr id="34" name="Freeform 104"/>
          <p:cNvSpPr>
            <a:spLocks noEditPoints="1"/>
          </p:cNvSpPr>
          <p:nvPr/>
        </p:nvSpPr>
        <p:spPr bwMode="auto">
          <a:xfrm>
            <a:off x="9028532" y="4085175"/>
            <a:ext cx="504046" cy="474002"/>
          </a:xfrm>
          <a:custGeom>
            <a:avLst/>
            <a:gdLst>
              <a:gd name="T0" fmla="*/ 120 w 128"/>
              <a:gd name="T1" fmla="*/ 73 h 120"/>
              <a:gd name="T2" fmla="*/ 120 w 128"/>
              <a:gd name="T3" fmla="*/ 56 h 120"/>
              <a:gd name="T4" fmla="*/ 64 w 128"/>
              <a:gd name="T5" fmla="*/ 0 h 120"/>
              <a:gd name="T6" fmla="*/ 8 w 128"/>
              <a:gd name="T7" fmla="*/ 56 h 120"/>
              <a:gd name="T8" fmla="*/ 8 w 128"/>
              <a:gd name="T9" fmla="*/ 73 h 120"/>
              <a:gd name="T10" fmla="*/ 0 w 128"/>
              <a:gd name="T11" fmla="*/ 90 h 120"/>
              <a:gd name="T12" fmla="*/ 21 w 128"/>
              <a:gd name="T13" fmla="*/ 112 h 120"/>
              <a:gd name="T14" fmla="*/ 32 w 128"/>
              <a:gd name="T15" fmla="*/ 120 h 120"/>
              <a:gd name="T16" fmla="*/ 44 w 128"/>
              <a:gd name="T17" fmla="*/ 108 h 120"/>
              <a:gd name="T18" fmla="*/ 44 w 128"/>
              <a:gd name="T19" fmla="*/ 72 h 120"/>
              <a:gd name="T20" fmla="*/ 32 w 128"/>
              <a:gd name="T21" fmla="*/ 60 h 120"/>
              <a:gd name="T22" fmla="*/ 21 w 128"/>
              <a:gd name="T23" fmla="*/ 68 h 120"/>
              <a:gd name="T24" fmla="*/ 16 w 128"/>
              <a:gd name="T25" fmla="*/ 68 h 120"/>
              <a:gd name="T26" fmla="*/ 16 w 128"/>
              <a:gd name="T27" fmla="*/ 56 h 120"/>
              <a:gd name="T28" fmla="*/ 64 w 128"/>
              <a:gd name="T29" fmla="*/ 8 h 120"/>
              <a:gd name="T30" fmla="*/ 112 w 128"/>
              <a:gd name="T31" fmla="*/ 56 h 120"/>
              <a:gd name="T32" fmla="*/ 112 w 128"/>
              <a:gd name="T33" fmla="*/ 68 h 120"/>
              <a:gd name="T34" fmla="*/ 107 w 128"/>
              <a:gd name="T35" fmla="*/ 68 h 120"/>
              <a:gd name="T36" fmla="*/ 96 w 128"/>
              <a:gd name="T37" fmla="*/ 60 h 120"/>
              <a:gd name="T38" fmla="*/ 84 w 128"/>
              <a:gd name="T39" fmla="*/ 72 h 120"/>
              <a:gd name="T40" fmla="*/ 84 w 128"/>
              <a:gd name="T41" fmla="*/ 108 h 120"/>
              <a:gd name="T42" fmla="*/ 96 w 128"/>
              <a:gd name="T43" fmla="*/ 120 h 120"/>
              <a:gd name="T44" fmla="*/ 107 w 128"/>
              <a:gd name="T45" fmla="*/ 112 h 120"/>
              <a:gd name="T46" fmla="*/ 128 w 128"/>
              <a:gd name="T47" fmla="*/ 90 h 120"/>
              <a:gd name="T48" fmla="*/ 120 w 128"/>
              <a:gd name="T49" fmla="*/ 73 h 120"/>
              <a:gd name="T50" fmla="*/ 28 w 128"/>
              <a:gd name="T51" fmla="*/ 72 h 120"/>
              <a:gd name="T52" fmla="*/ 32 w 128"/>
              <a:gd name="T53" fmla="*/ 68 h 120"/>
              <a:gd name="T54" fmla="*/ 36 w 128"/>
              <a:gd name="T55" fmla="*/ 72 h 120"/>
              <a:gd name="T56" fmla="*/ 36 w 128"/>
              <a:gd name="T57" fmla="*/ 108 h 120"/>
              <a:gd name="T58" fmla="*/ 32 w 128"/>
              <a:gd name="T59" fmla="*/ 112 h 120"/>
              <a:gd name="T60" fmla="*/ 28 w 128"/>
              <a:gd name="T61" fmla="*/ 108 h 120"/>
              <a:gd name="T62" fmla="*/ 28 w 128"/>
              <a:gd name="T63" fmla="*/ 72 h 120"/>
              <a:gd name="T64" fmla="*/ 20 w 128"/>
              <a:gd name="T65" fmla="*/ 76 h 120"/>
              <a:gd name="T66" fmla="*/ 20 w 128"/>
              <a:gd name="T67" fmla="*/ 103 h 120"/>
              <a:gd name="T68" fmla="*/ 8 w 128"/>
              <a:gd name="T69" fmla="*/ 90 h 120"/>
              <a:gd name="T70" fmla="*/ 20 w 128"/>
              <a:gd name="T71" fmla="*/ 76 h 120"/>
              <a:gd name="T72" fmla="*/ 100 w 128"/>
              <a:gd name="T73" fmla="*/ 108 h 120"/>
              <a:gd name="T74" fmla="*/ 96 w 128"/>
              <a:gd name="T75" fmla="*/ 112 h 120"/>
              <a:gd name="T76" fmla="*/ 92 w 128"/>
              <a:gd name="T77" fmla="*/ 108 h 120"/>
              <a:gd name="T78" fmla="*/ 92 w 128"/>
              <a:gd name="T79" fmla="*/ 72 h 120"/>
              <a:gd name="T80" fmla="*/ 96 w 128"/>
              <a:gd name="T81" fmla="*/ 68 h 120"/>
              <a:gd name="T82" fmla="*/ 100 w 128"/>
              <a:gd name="T83" fmla="*/ 72 h 120"/>
              <a:gd name="T84" fmla="*/ 100 w 128"/>
              <a:gd name="T85" fmla="*/ 108 h 120"/>
              <a:gd name="T86" fmla="*/ 108 w 128"/>
              <a:gd name="T87" fmla="*/ 103 h 120"/>
              <a:gd name="T88" fmla="*/ 108 w 128"/>
              <a:gd name="T89" fmla="*/ 76 h 120"/>
              <a:gd name="T90" fmla="*/ 120 w 128"/>
              <a:gd name="T91" fmla="*/ 90 h 120"/>
              <a:gd name="T92" fmla="*/ 108 w 128"/>
              <a:gd name="T93" fmla="*/ 103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28" h="120">
                <a:moveTo>
                  <a:pt x="120" y="73"/>
                </a:moveTo>
                <a:cubicBezTo>
                  <a:pt x="120" y="56"/>
                  <a:pt x="120" y="56"/>
                  <a:pt x="120" y="56"/>
                </a:cubicBezTo>
                <a:cubicBezTo>
                  <a:pt x="120" y="25"/>
                  <a:pt x="95" y="0"/>
                  <a:pt x="64" y="0"/>
                </a:cubicBezTo>
                <a:cubicBezTo>
                  <a:pt x="33" y="0"/>
                  <a:pt x="8" y="25"/>
                  <a:pt x="8" y="56"/>
                </a:cubicBezTo>
                <a:cubicBezTo>
                  <a:pt x="8" y="73"/>
                  <a:pt x="8" y="73"/>
                  <a:pt x="8" y="73"/>
                </a:cubicBezTo>
                <a:cubicBezTo>
                  <a:pt x="3" y="77"/>
                  <a:pt x="0" y="83"/>
                  <a:pt x="0" y="90"/>
                </a:cubicBezTo>
                <a:cubicBezTo>
                  <a:pt x="0" y="102"/>
                  <a:pt x="9" y="111"/>
                  <a:pt x="21" y="112"/>
                </a:cubicBezTo>
                <a:cubicBezTo>
                  <a:pt x="22" y="116"/>
                  <a:pt x="27" y="120"/>
                  <a:pt x="32" y="120"/>
                </a:cubicBezTo>
                <a:cubicBezTo>
                  <a:pt x="39" y="120"/>
                  <a:pt x="44" y="114"/>
                  <a:pt x="44" y="108"/>
                </a:cubicBezTo>
                <a:cubicBezTo>
                  <a:pt x="44" y="72"/>
                  <a:pt x="44" y="72"/>
                  <a:pt x="44" y="72"/>
                </a:cubicBezTo>
                <a:cubicBezTo>
                  <a:pt x="44" y="65"/>
                  <a:pt x="39" y="60"/>
                  <a:pt x="32" y="60"/>
                </a:cubicBezTo>
                <a:cubicBezTo>
                  <a:pt x="27" y="60"/>
                  <a:pt x="22" y="63"/>
                  <a:pt x="21" y="68"/>
                </a:cubicBezTo>
                <a:cubicBezTo>
                  <a:pt x="19" y="68"/>
                  <a:pt x="18" y="68"/>
                  <a:pt x="16" y="68"/>
                </a:cubicBezTo>
                <a:cubicBezTo>
                  <a:pt x="16" y="56"/>
                  <a:pt x="16" y="56"/>
                  <a:pt x="16" y="56"/>
                </a:cubicBezTo>
                <a:cubicBezTo>
                  <a:pt x="16" y="29"/>
                  <a:pt x="37" y="8"/>
                  <a:pt x="64" y="8"/>
                </a:cubicBezTo>
                <a:cubicBezTo>
                  <a:pt x="91" y="8"/>
                  <a:pt x="112" y="29"/>
                  <a:pt x="112" y="56"/>
                </a:cubicBezTo>
                <a:cubicBezTo>
                  <a:pt x="112" y="68"/>
                  <a:pt x="112" y="68"/>
                  <a:pt x="112" y="68"/>
                </a:cubicBezTo>
                <a:cubicBezTo>
                  <a:pt x="110" y="68"/>
                  <a:pt x="109" y="68"/>
                  <a:pt x="107" y="68"/>
                </a:cubicBezTo>
                <a:cubicBezTo>
                  <a:pt x="106" y="63"/>
                  <a:pt x="101" y="60"/>
                  <a:pt x="96" y="60"/>
                </a:cubicBezTo>
                <a:cubicBezTo>
                  <a:pt x="89" y="60"/>
                  <a:pt x="84" y="65"/>
                  <a:pt x="84" y="72"/>
                </a:cubicBezTo>
                <a:cubicBezTo>
                  <a:pt x="84" y="108"/>
                  <a:pt x="84" y="108"/>
                  <a:pt x="84" y="108"/>
                </a:cubicBezTo>
                <a:cubicBezTo>
                  <a:pt x="84" y="114"/>
                  <a:pt x="89" y="120"/>
                  <a:pt x="96" y="120"/>
                </a:cubicBezTo>
                <a:cubicBezTo>
                  <a:pt x="101" y="120"/>
                  <a:pt x="106" y="116"/>
                  <a:pt x="107" y="112"/>
                </a:cubicBezTo>
                <a:cubicBezTo>
                  <a:pt x="119" y="111"/>
                  <a:pt x="128" y="102"/>
                  <a:pt x="128" y="90"/>
                </a:cubicBezTo>
                <a:cubicBezTo>
                  <a:pt x="128" y="83"/>
                  <a:pt x="125" y="77"/>
                  <a:pt x="120" y="73"/>
                </a:cubicBezTo>
                <a:close/>
                <a:moveTo>
                  <a:pt x="28" y="72"/>
                </a:moveTo>
                <a:cubicBezTo>
                  <a:pt x="28" y="69"/>
                  <a:pt x="30" y="68"/>
                  <a:pt x="32" y="68"/>
                </a:cubicBezTo>
                <a:cubicBezTo>
                  <a:pt x="34" y="68"/>
                  <a:pt x="36" y="69"/>
                  <a:pt x="36" y="72"/>
                </a:cubicBezTo>
                <a:cubicBezTo>
                  <a:pt x="36" y="108"/>
                  <a:pt x="36" y="108"/>
                  <a:pt x="36" y="108"/>
                </a:cubicBezTo>
                <a:cubicBezTo>
                  <a:pt x="36" y="110"/>
                  <a:pt x="34" y="112"/>
                  <a:pt x="32" y="112"/>
                </a:cubicBezTo>
                <a:cubicBezTo>
                  <a:pt x="30" y="112"/>
                  <a:pt x="28" y="110"/>
                  <a:pt x="28" y="108"/>
                </a:cubicBezTo>
                <a:lnTo>
                  <a:pt x="28" y="72"/>
                </a:lnTo>
                <a:close/>
                <a:moveTo>
                  <a:pt x="20" y="76"/>
                </a:moveTo>
                <a:cubicBezTo>
                  <a:pt x="20" y="103"/>
                  <a:pt x="20" y="103"/>
                  <a:pt x="20" y="103"/>
                </a:cubicBezTo>
                <a:cubicBezTo>
                  <a:pt x="13" y="102"/>
                  <a:pt x="8" y="96"/>
                  <a:pt x="8" y="90"/>
                </a:cubicBezTo>
                <a:cubicBezTo>
                  <a:pt x="8" y="83"/>
                  <a:pt x="13" y="77"/>
                  <a:pt x="20" y="76"/>
                </a:cubicBezTo>
                <a:close/>
                <a:moveTo>
                  <a:pt x="100" y="108"/>
                </a:moveTo>
                <a:cubicBezTo>
                  <a:pt x="100" y="110"/>
                  <a:pt x="98" y="112"/>
                  <a:pt x="96" y="112"/>
                </a:cubicBezTo>
                <a:cubicBezTo>
                  <a:pt x="94" y="112"/>
                  <a:pt x="92" y="110"/>
                  <a:pt x="92" y="108"/>
                </a:cubicBezTo>
                <a:cubicBezTo>
                  <a:pt x="92" y="72"/>
                  <a:pt x="92" y="72"/>
                  <a:pt x="92" y="72"/>
                </a:cubicBezTo>
                <a:cubicBezTo>
                  <a:pt x="92" y="69"/>
                  <a:pt x="94" y="68"/>
                  <a:pt x="96" y="68"/>
                </a:cubicBezTo>
                <a:cubicBezTo>
                  <a:pt x="98" y="68"/>
                  <a:pt x="100" y="69"/>
                  <a:pt x="100" y="72"/>
                </a:cubicBezTo>
                <a:lnTo>
                  <a:pt x="100" y="108"/>
                </a:lnTo>
                <a:close/>
                <a:moveTo>
                  <a:pt x="108" y="103"/>
                </a:moveTo>
                <a:cubicBezTo>
                  <a:pt x="108" y="76"/>
                  <a:pt x="108" y="76"/>
                  <a:pt x="108" y="76"/>
                </a:cubicBezTo>
                <a:cubicBezTo>
                  <a:pt x="115" y="77"/>
                  <a:pt x="120" y="83"/>
                  <a:pt x="120" y="90"/>
                </a:cubicBezTo>
                <a:cubicBezTo>
                  <a:pt x="120" y="96"/>
                  <a:pt x="115" y="102"/>
                  <a:pt x="108" y="103"/>
                </a:cubicBezTo>
                <a:close/>
              </a:path>
            </a:pathLst>
          </a:custGeom>
          <a:solidFill>
            <a:schemeClr val="accent6"/>
          </a:solidFill>
          <a:ln>
            <a:noFill/>
          </a:ln>
        </p:spPr>
        <p:txBody>
          <a:bodyPr vert="horz" wrap="square" lIns="91440" tIns="45720" rIns="91440" bIns="45720" numCol="1" anchor="t" anchorCtr="0" compatLnSpc="1"/>
          <a:lstStyle/>
          <a:p>
            <a:endParaRPr lang="zh-CN" altLang="en-US">
              <a:solidFill>
                <a:prstClr val="black"/>
              </a:solidFill>
              <a:latin typeface="DINOT-Bold"/>
            </a:endParaRPr>
          </a:p>
        </p:txBody>
      </p:sp>
      <p:sp>
        <p:nvSpPr>
          <p:cNvPr id="38" name="Freeform 49"/>
          <p:cNvSpPr>
            <a:spLocks noEditPoints="1"/>
          </p:cNvSpPr>
          <p:nvPr/>
        </p:nvSpPr>
        <p:spPr bwMode="auto">
          <a:xfrm>
            <a:off x="5940296" y="4075739"/>
            <a:ext cx="504046" cy="505716"/>
          </a:xfrm>
          <a:custGeom>
            <a:avLst/>
            <a:gdLst>
              <a:gd name="T0" fmla="*/ 64 w 128"/>
              <a:gd name="T1" fmla="*/ 0 h 128"/>
              <a:gd name="T2" fmla="*/ 0 w 128"/>
              <a:gd name="T3" fmla="*/ 64 h 128"/>
              <a:gd name="T4" fmla="*/ 64 w 128"/>
              <a:gd name="T5" fmla="*/ 128 h 128"/>
              <a:gd name="T6" fmla="*/ 128 w 128"/>
              <a:gd name="T7" fmla="*/ 64 h 128"/>
              <a:gd name="T8" fmla="*/ 64 w 128"/>
              <a:gd name="T9" fmla="*/ 0 h 128"/>
              <a:gd name="T10" fmla="*/ 64 w 128"/>
              <a:gd name="T11" fmla="*/ 120 h 128"/>
              <a:gd name="T12" fmla="*/ 8 w 128"/>
              <a:gd name="T13" fmla="*/ 64 h 128"/>
              <a:gd name="T14" fmla="*/ 64 w 128"/>
              <a:gd name="T15" fmla="*/ 8 h 128"/>
              <a:gd name="T16" fmla="*/ 120 w 128"/>
              <a:gd name="T17" fmla="*/ 64 h 128"/>
              <a:gd name="T18" fmla="*/ 64 w 128"/>
              <a:gd name="T19" fmla="*/ 120 h 128"/>
              <a:gd name="T20" fmla="*/ 88 w 128"/>
              <a:gd name="T21" fmla="*/ 60 h 128"/>
              <a:gd name="T22" fmla="*/ 68 w 128"/>
              <a:gd name="T23" fmla="*/ 60 h 128"/>
              <a:gd name="T24" fmla="*/ 68 w 128"/>
              <a:gd name="T25" fmla="*/ 32 h 128"/>
              <a:gd name="T26" fmla="*/ 64 w 128"/>
              <a:gd name="T27" fmla="*/ 28 h 128"/>
              <a:gd name="T28" fmla="*/ 60 w 128"/>
              <a:gd name="T29" fmla="*/ 32 h 128"/>
              <a:gd name="T30" fmla="*/ 60 w 128"/>
              <a:gd name="T31" fmla="*/ 64 h 128"/>
              <a:gd name="T32" fmla="*/ 64 w 128"/>
              <a:gd name="T33" fmla="*/ 68 h 128"/>
              <a:gd name="T34" fmla="*/ 88 w 128"/>
              <a:gd name="T35" fmla="*/ 68 h 128"/>
              <a:gd name="T36" fmla="*/ 92 w 128"/>
              <a:gd name="T37" fmla="*/ 64 h 128"/>
              <a:gd name="T38" fmla="*/ 88 w 128"/>
              <a:gd name="T39" fmla="*/ 6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28" h="128">
                <a:moveTo>
                  <a:pt x="64" y="0"/>
                </a:moveTo>
                <a:cubicBezTo>
                  <a:pt x="28" y="0"/>
                  <a:pt x="0" y="28"/>
                  <a:pt x="0" y="64"/>
                </a:cubicBezTo>
                <a:cubicBezTo>
                  <a:pt x="0" y="99"/>
                  <a:pt x="28" y="128"/>
                  <a:pt x="64" y="128"/>
                </a:cubicBezTo>
                <a:cubicBezTo>
                  <a:pt x="99" y="128"/>
                  <a:pt x="128" y="99"/>
                  <a:pt x="128" y="64"/>
                </a:cubicBezTo>
                <a:cubicBezTo>
                  <a:pt x="128" y="28"/>
                  <a:pt x="99" y="0"/>
                  <a:pt x="64" y="0"/>
                </a:cubicBezTo>
                <a:close/>
                <a:moveTo>
                  <a:pt x="64" y="120"/>
                </a:moveTo>
                <a:cubicBezTo>
                  <a:pt x="33" y="120"/>
                  <a:pt x="8" y="95"/>
                  <a:pt x="8" y="64"/>
                </a:cubicBezTo>
                <a:cubicBezTo>
                  <a:pt x="8" y="33"/>
                  <a:pt x="33" y="8"/>
                  <a:pt x="64" y="8"/>
                </a:cubicBezTo>
                <a:cubicBezTo>
                  <a:pt x="95" y="8"/>
                  <a:pt x="120" y="33"/>
                  <a:pt x="120" y="64"/>
                </a:cubicBezTo>
                <a:cubicBezTo>
                  <a:pt x="120" y="95"/>
                  <a:pt x="95" y="120"/>
                  <a:pt x="64" y="120"/>
                </a:cubicBezTo>
                <a:close/>
                <a:moveTo>
                  <a:pt x="88" y="60"/>
                </a:moveTo>
                <a:cubicBezTo>
                  <a:pt x="68" y="60"/>
                  <a:pt x="68" y="60"/>
                  <a:pt x="68" y="60"/>
                </a:cubicBezTo>
                <a:cubicBezTo>
                  <a:pt x="68" y="32"/>
                  <a:pt x="68" y="32"/>
                  <a:pt x="68" y="32"/>
                </a:cubicBezTo>
                <a:cubicBezTo>
                  <a:pt x="68" y="30"/>
                  <a:pt x="66" y="28"/>
                  <a:pt x="64" y="28"/>
                </a:cubicBezTo>
                <a:cubicBezTo>
                  <a:pt x="61" y="28"/>
                  <a:pt x="60" y="30"/>
                  <a:pt x="60" y="32"/>
                </a:cubicBezTo>
                <a:cubicBezTo>
                  <a:pt x="60" y="64"/>
                  <a:pt x="60" y="64"/>
                  <a:pt x="60" y="64"/>
                </a:cubicBezTo>
                <a:cubicBezTo>
                  <a:pt x="60" y="66"/>
                  <a:pt x="61" y="68"/>
                  <a:pt x="64" y="68"/>
                </a:cubicBezTo>
                <a:cubicBezTo>
                  <a:pt x="88" y="68"/>
                  <a:pt x="88" y="68"/>
                  <a:pt x="88" y="68"/>
                </a:cubicBezTo>
                <a:cubicBezTo>
                  <a:pt x="90" y="68"/>
                  <a:pt x="92" y="66"/>
                  <a:pt x="92" y="64"/>
                </a:cubicBezTo>
                <a:cubicBezTo>
                  <a:pt x="92" y="62"/>
                  <a:pt x="90" y="60"/>
                  <a:pt x="88" y="60"/>
                </a:cubicBezTo>
                <a:close/>
              </a:path>
            </a:pathLst>
          </a:custGeom>
          <a:solidFill>
            <a:schemeClr val="accent6"/>
          </a:solidFill>
          <a:ln>
            <a:noFill/>
          </a:ln>
        </p:spPr>
        <p:txBody>
          <a:bodyPr vert="horz" wrap="square" lIns="91440" tIns="45720" rIns="91440" bIns="45720" numCol="1" anchor="t" anchorCtr="0" compatLnSpc="1"/>
          <a:lstStyle/>
          <a:p>
            <a:endParaRPr lang="zh-CN" altLang="en-US">
              <a:solidFill>
                <a:prstClr val="black"/>
              </a:solidFill>
              <a:latin typeface="DINOT-Bold"/>
            </a:endParaRPr>
          </a:p>
        </p:txBody>
      </p:sp>
      <p:sp>
        <p:nvSpPr>
          <p:cNvPr id="39" name="Freeform 80"/>
          <p:cNvSpPr>
            <a:spLocks noEditPoints="1"/>
          </p:cNvSpPr>
          <p:nvPr/>
        </p:nvSpPr>
        <p:spPr bwMode="auto">
          <a:xfrm>
            <a:off x="9009068" y="1764231"/>
            <a:ext cx="505716" cy="442290"/>
          </a:xfrm>
          <a:custGeom>
            <a:avLst/>
            <a:gdLst>
              <a:gd name="T0" fmla="*/ 77 w 128"/>
              <a:gd name="T1" fmla="*/ 93 h 112"/>
              <a:gd name="T2" fmla="*/ 72 w 128"/>
              <a:gd name="T3" fmla="*/ 97 h 112"/>
              <a:gd name="T4" fmla="*/ 72 w 128"/>
              <a:gd name="T5" fmla="*/ 64 h 112"/>
              <a:gd name="T6" fmla="*/ 68 w 128"/>
              <a:gd name="T7" fmla="*/ 60 h 112"/>
              <a:gd name="T8" fmla="*/ 68 w 128"/>
              <a:gd name="T9" fmla="*/ 60 h 112"/>
              <a:gd name="T10" fmla="*/ 64 w 128"/>
              <a:gd name="T11" fmla="*/ 64 h 112"/>
              <a:gd name="T12" fmla="*/ 64 w 128"/>
              <a:gd name="T13" fmla="*/ 97 h 112"/>
              <a:gd name="T14" fmla="*/ 59 w 128"/>
              <a:gd name="T15" fmla="*/ 93 h 112"/>
              <a:gd name="T16" fmla="*/ 53 w 128"/>
              <a:gd name="T17" fmla="*/ 93 h 112"/>
              <a:gd name="T18" fmla="*/ 53 w 128"/>
              <a:gd name="T19" fmla="*/ 99 h 112"/>
              <a:gd name="T20" fmla="*/ 65 w 128"/>
              <a:gd name="T21" fmla="*/ 110 h 112"/>
              <a:gd name="T22" fmla="*/ 68 w 128"/>
              <a:gd name="T23" fmla="*/ 112 h 112"/>
              <a:gd name="T24" fmla="*/ 71 w 128"/>
              <a:gd name="T25" fmla="*/ 110 h 112"/>
              <a:gd name="T26" fmla="*/ 83 w 128"/>
              <a:gd name="T27" fmla="*/ 99 h 112"/>
              <a:gd name="T28" fmla="*/ 83 w 128"/>
              <a:gd name="T29" fmla="*/ 93 h 112"/>
              <a:gd name="T30" fmla="*/ 77 w 128"/>
              <a:gd name="T31" fmla="*/ 93 h 112"/>
              <a:gd name="T32" fmla="*/ 111 w 128"/>
              <a:gd name="T33" fmla="*/ 42 h 112"/>
              <a:gd name="T34" fmla="*/ 111 w 128"/>
              <a:gd name="T35" fmla="*/ 42 h 112"/>
              <a:gd name="T36" fmla="*/ 101 w 128"/>
              <a:gd name="T37" fmla="*/ 12 h 112"/>
              <a:gd name="T38" fmla="*/ 77 w 128"/>
              <a:gd name="T39" fmla="*/ 0 h 112"/>
              <a:gd name="T40" fmla="*/ 43 w 128"/>
              <a:gd name="T41" fmla="*/ 21 h 112"/>
              <a:gd name="T42" fmla="*/ 43 w 128"/>
              <a:gd name="T43" fmla="*/ 21 h 112"/>
              <a:gd name="T44" fmla="*/ 37 w 128"/>
              <a:gd name="T45" fmla="*/ 20 h 112"/>
              <a:gd name="T46" fmla="*/ 26 w 128"/>
              <a:gd name="T47" fmla="*/ 24 h 112"/>
              <a:gd name="T48" fmla="*/ 12 w 128"/>
              <a:gd name="T49" fmla="*/ 50 h 112"/>
              <a:gd name="T50" fmla="*/ 12 w 128"/>
              <a:gd name="T51" fmla="*/ 50 h 112"/>
              <a:gd name="T52" fmla="*/ 0 w 128"/>
              <a:gd name="T53" fmla="*/ 70 h 112"/>
              <a:gd name="T54" fmla="*/ 0 w 128"/>
              <a:gd name="T55" fmla="*/ 74 h 112"/>
              <a:gd name="T56" fmla="*/ 22 w 128"/>
              <a:gd name="T57" fmla="*/ 96 h 112"/>
              <a:gd name="T58" fmla="*/ 40 w 128"/>
              <a:gd name="T59" fmla="*/ 96 h 112"/>
              <a:gd name="T60" fmla="*/ 40 w 128"/>
              <a:gd name="T61" fmla="*/ 96 h 112"/>
              <a:gd name="T62" fmla="*/ 44 w 128"/>
              <a:gd name="T63" fmla="*/ 92 h 112"/>
              <a:gd name="T64" fmla="*/ 40 w 128"/>
              <a:gd name="T65" fmla="*/ 88 h 112"/>
              <a:gd name="T66" fmla="*/ 24 w 128"/>
              <a:gd name="T67" fmla="*/ 88 h 112"/>
              <a:gd name="T68" fmla="*/ 8 w 128"/>
              <a:gd name="T69" fmla="*/ 72 h 112"/>
              <a:gd name="T70" fmla="*/ 23 w 128"/>
              <a:gd name="T71" fmla="*/ 56 h 112"/>
              <a:gd name="T72" fmla="*/ 20 w 128"/>
              <a:gd name="T73" fmla="*/ 46 h 112"/>
              <a:gd name="T74" fmla="*/ 38 w 128"/>
              <a:gd name="T75" fmla="*/ 28 h 112"/>
              <a:gd name="T76" fmla="*/ 48 w 128"/>
              <a:gd name="T77" fmla="*/ 31 h 112"/>
              <a:gd name="T78" fmla="*/ 76 w 128"/>
              <a:gd name="T79" fmla="*/ 8 h 112"/>
              <a:gd name="T80" fmla="*/ 104 w 128"/>
              <a:gd name="T81" fmla="*/ 36 h 112"/>
              <a:gd name="T82" fmla="*/ 101 w 128"/>
              <a:gd name="T83" fmla="*/ 48 h 112"/>
              <a:gd name="T84" fmla="*/ 120 w 128"/>
              <a:gd name="T85" fmla="*/ 68 h 112"/>
              <a:gd name="T86" fmla="*/ 100 w 128"/>
              <a:gd name="T87" fmla="*/ 88 h 112"/>
              <a:gd name="T88" fmla="*/ 96 w 128"/>
              <a:gd name="T89" fmla="*/ 88 h 112"/>
              <a:gd name="T90" fmla="*/ 92 w 128"/>
              <a:gd name="T91" fmla="*/ 92 h 112"/>
              <a:gd name="T92" fmla="*/ 96 w 128"/>
              <a:gd name="T93" fmla="*/ 96 h 112"/>
              <a:gd name="T94" fmla="*/ 96 w 128"/>
              <a:gd name="T95" fmla="*/ 96 h 112"/>
              <a:gd name="T96" fmla="*/ 98 w 128"/>
              <a:gd name="T97" fmla="*/ 96 h 112"/>
              <a:gd name="T98" fmla="*/ 127 w 128"/>
              <a:gd name="T99" fmla="*/ 69 h 112"/>
              <a:gd name="T100" fmla="*/ 111 w 128"/>
              <a:gd name="T101" fmla="*/ 4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28" h="112">
                <a:moveTo>
                  <a:pt x="77" y="93"/>
                </a:moveTo>
                <a:cubicBezTo>
                  <a:pt x="72" y="97"/>
                  <a:pt x="72" y="97"/>
                  <a:pt x="72" y="97"/>
                </a:cubicBezTo>
                <a:cubicBezTo>
                  <a:pt x="72" y="64"/>
                  <a:pt x="72" y="64"/>
                  <a:pt x="72" y="64"/>
                </a:cubicBezTo>
                <a:cubicBezTo>
                  <a:pt x="72" y="61"/>
                  <a:pt x="70" y="60"/>
                  <a:pt x="68" y="60"/>
                </a:cubicBezTo>
                <a:cubicBezTo>
                  <a:pt x="68" y="60"/>
                  <a:pt x="68" y="60"/>
                  <a:pt x="68" y="60"/>
                </a:cubicBezTo>
                <a:cubicBezTo>
                  <a:pt x="66" y="60"/>
                  <a:pt x="64" y="61"/>
                  <a:pt x="64" y="64"/>
                </a:cubicBezTo>
                <a:cubicBezTo>
                  <a:pt x="64" y="97"/>
                  <a:pt x="64" y="97"/>
                  <a:pt x="64" y="97"/>
                </a:cubicBezTo>
                <a:cubicBezTo>
                  <a:pt x="59" y="93"/>
                  <a:pt x="59" y="93"/>
                  <a:pt x="59" y="93"/>
                </a:cubicBezTo>
                <a:cubicBezTo>
                  <a:pt x="58" y="91"/>
                  <a:pt x="55" y="91"/>
                  <a:pt x="53" y="93"/>
                </a:cubicBezTo>
                <a:cubicBezTo>
                  <a:pt x="52" y="95"/>
                  <a:pt x="52" y="97"/>
                  <a:pt x="53" y="99"/>
                </a:cubicBezTo>
                <a:cubicBezTo>
                  <a:pt x="65" y="110"/>
                  <a:pt x="65" y="110"/>
                  <a:pt x="65" y="110"/>
                </a:cubicBezTo>
                <a:cubicBezTo>
                  <a:pt x="66" y="111"/>
                  <a:pt x="67" y="112"/>
                  <a:pt x="68" y="112"/>
                </a:cubicBezTo>
                <a:cubicBezTo>
                  <a:pt x="69" y="112"/>
                  <a:pt x="70" y="111"/>
                  <a:pt x="71" y="110"/>
                </a:cubicBezTo>
                <a:cubicBezTo>
                  <a:pt x="83" y="99"/>
                  <a:pt x="83" y="99"/>
                  <a:pt x="83" y="99"/>
                </a:cubicBezTo>
                <a:cubicBezTo>
                  <a:pt x="84" y="97"/>
                  <a:pt x="84" y="95"/>
                  <a:pt x="83" y="93"/>
                </a:cubicBezTo>
                <a:cubicBezTo>
                  <a:pt x="81" y="91"/>
                  <a:pt x="78" y="91"/>
                  <a:pt x="77" y="93"/>
                </a:cubicBezTo>
                <a:close/>
                <a:moveTo>
                  <a:pt x="111" y="42"/>
                </a:moveTo>
                <a:cubicBezTo>
                  <a:pt x="111" y="42"/>
                  <a:pt x="111" y="42"/>
                  <a:pt x="111" y="42"/>
                </a:cubicBezTo>
                <a:cubicBezTo>
                  <a:pt x="113" y="33"/>
                  <a:pt x="111" y="23"/>
                  <a:pt x="101" y="12"/>
                </a:cubicBezTo>
                <a:cubicBezTo>
                  <a:pt x="95" y="5"/>
                  <a:pt x="86" y="1"/>
                  <a:pt x="77" y="0"/>
                </a:cubicBezTo>
                <a:cubicBezTo>
                  <a:pt x="62" y="0"/>
                  <a:pt x="49" y="8"/>
                  <a:pt x="43" y="21"/>
                </a:cubicBezTo>
                <a:cubicBezTo>
                  <a:pt x="43" y="21"/>
                  <a:pt x="43" y="21"/>
                  <a:pt x="43" y="21"/>
                </a:cubicBezTo>
                <a:cubicBezTo>
                  <a:pt x="41" y="20"/>
                  <a:pt x="39" y="20"/>
                  <a:pt x="37" y="20"/>
                </a:cubicBezTo>
                <a:cubicBezTo>
                  <a:pt x="33" y="20"/>
                  <a:pt x="29" y="22"/>
                  <a:pt x="26" y="24"/>
                </a:cubicBezTo>
                <a:cubicBezTo>
                  <a:pt x="12" y="35"/>
                  <a:pt x="11" y="43"/>
                  <a:pt x="12" y="50"/>
                </a:cubicBezTo>
                <a:cubicBezTo>
                  <a:pt x="12" y="50"/>
                  <a:pt x="12" y="50"/>
                  <a:pt x="12" y="50"/>
                </a:cubicBezTo>
                <a:cubicBezTo>
                  <a:pt x="5" y="54"/>
                  <a:pt x="0" y="61"/>
                  <a:pt x="0" y="70"/>
                </a:cubicBezTo>
                <a:cubicBezTo>
                  <a:pt x="0" y="74"/>
                  <a:pt x="0" y="74"/>
                  <a:pt x="0" y="74"/>
                </a:cubicBezTo>
                <a:cubicBezTo>
                  <a:pt x="0" y="86"/>
                  <a:pt x="10" y="96"/>
                  <a:pt x="22" y="96"/>
                </a:cubicBezTo>
                <a:cubicBezTo>
                  <a:pt x="40" y="96"/>
                  <a:pt x="40" y="96"/>
                  <a:pt x="40" y="96"/>
                </a:cubicBezTo>
                <a:cubicBezTo>
                  <a:pt x="40" y="96"/>
                  <a:pt x="40" y="96"/>
                  <a:pt x="40" y="96"/>
                </a:cubicBezTo>
                <a:cubicBezTo>
                  <a:pt x="42" y="96"/>
                  <a:pt x="44" y="94"/>
                  <a:pt x="44" y="92"/>
                </a:cubicBezTo>
                <a:cubicBezTo>
                  <a:pt x="44" y="89"/>
                  <a:pt x="42" y="88"/>
                  <a:pt x="40" y="88"/>
                </a:cubicBezTo>
                <a:cubicBezTo>
                  <a:pt x="24" y="88"/>
                  <a:pt x="24" y="88"/>
                  <a:pt x="24" y="88"/>
                </a:cubicBezTo>
                <a:cubicBezTo>
                  <a:pt x="15" y="88"/>
                  <a:pt x="8" y="81"/>
                  <a:pt x="8" y="72"/>
                </a:cubicBezTo>
                <a:cubicBezTo>
                  <a:pt x="8" y="63"/>
                  <a:pt x="15" y="56"/>
                  <a:pt x="23" y="56"/>
                </a:cubicBezTo>
                <a:cubicBezTo>
                  <a:pt x="21" y="53"/>
                  <a:pt x="20" y="49"/>
                  <a:pt x="20" y="46"/>
                </a:cubicBezTo>
                <a:cubicBezTo>
                  <a:pt x="20" y="36"/>
                  <a:pt x="28" y="28"/>
                  <a:pt x="38" y="28"/>
                </a:cubicBezTo>
                <a:cubicBezTo>
                  <a:pt x="42" y="28"/>
                  <a:pt x="45" y="29"/>
                  <a:pt x="48" y="31"/>
                </a:cubicBezTo>
                <a:cubicBezTo>
                  <a:pt x="51" y="18"/>
                  <a:pt x="62" y="8"/>
                  <a:pt x="76" y="8"/>
                </a:cubicBezTo>
                <a:cubicBezTo>
                  <a:pt x="91" y="8"/>
                  <a:pt x="104" y="20"/>
                  <a:pt x="104" y="36"/>
                </a:cubicBezTo>
                <a:cubicBezTo>
                  <a:pt x="104" y="40"/>
                  <a:pt x="103" y="44"/>
                  <a:pt x="101" y="48"/>
                </a:cubicBezTo>
                <a:cubicBezTo>
                  <a:pt x="112" y="48"/>
                  <a:pt x="120" y="57"/>
                  <a:pt x="120" y="68"/>
                </a:cubicBezTo>
                <a:cubicBezTo>
                  <a:pt x="120" y="79"/>
                  <a:pt x="111" y="88"/>
                  <a:pt x="100" y="88"/>
                </a:cubicBezTo>
                <a:cubicBezTo>
                  <a:pt x="96" y="88"/>
                  <a:pt x="96" y="88"/>
                  <a:pt x="96" y="88"/>
                </a:cubicBezTo>
                <a:cubicBezTo>
                  <a:pt x="94" y="88"/>
                  <a:pt x="92" y="89"/>
                  <a:pt x="92" y="92"/>
                </a:cubicBezTo>
                <a:cubicBezTo>
                  <a:pt x="92" y="94"/>
                  <a:pt x="94" y="96"/>
                  <a:pt x="96" y="96"/>
                </a:cubicBezTo>
                <a:cubicBezTo>
                  <a:pt x="96" y="96"/>
                  <a:pt x="96" y="96"/>
                  <a:pt x="96" y="96"/>
                </a:cubicBezTo>
                <a:cubicBezTo>
                  <a:pt x="98" y="96"/>
                  <a:pt x="98" y="96"/>
                  <a:pt x="98" y="96"/>
                </a:cubicBezTo>
                <a:cubicBezTo>
                  <a:pt x="113" y="96"/>
                  <a:pt x="127" y="84"/>
                  <a:pt x="127" y="69"/>
                </a:cubicBezTo>
                <a:cubicBezTo>
                  <a:pt x="128" y="57"/>
                  <a:pt x="121" y="47"/>
                  <a:pt x="111" y="42"/>
                </a:cubicBezTo>
                <a:close/>
              </a:path>
            </a:pathLst>
          </a:custGeom>
          <a:solidFill>
            <a:schemeClr val="accent6"/>
          </a:solidFill>
          <a:ln>
            <a:noFill/>
          </a:ln>
        </p:spPr>
        <p:txBody>
          <a:bodyPr vert="horz" wrap="square" lIns="91440" tIns="45720" rIns="91440" bIns="45720" numCol="1" anchor="t" anchorCtr="0" compatLnSpc="1"/>
          <a:lstStyle/>
          <a:p>
            <a:endParaRPr lang="zh-CN" altLang="en-US">
              <a:solidFill>
                <a:prstClr val="black"/>
              </a:solidFill>
              <a:latin typeface="DINOT-Bold"/>
            </a:endParaRPr>
          </a:p>
        </p:txBody>
      </p:sp>
      <p:sp>
        <p:nvSpPr>
          <p:cNvPr id="40" name="Freeform 36"/>
          <p:cNvSpPr>
            <a:spLocks noEditPoints="1"/>
          </p:cNvSpPr>
          <p:nvPr/>
        </p:nvSpPr>
        <p:spPr bwMode="auto">
          <a:xfrm>
            <a:off x="5940296" y="1754797"/>
            <a:ext cx="504046" cy="474002"/>
          </a:xfrm>
          <a:custGeom>
            <a:avLst/>
            <a:gdLst>
              <a:gd name="T0" fmla="*/ 116 w 128"/>
              <a:gd name="T1" fmla="*/ 28 h 120"/>
              <a:gd name="T2" fmla="*/ 112 w 128"/>
              <a:gd name="T3" fmla="*/ 28 h 120"/>
              <a:gd name="T4" fmla="*/ 112 w 128"/>
              <a:gd name="T5" fmla="*/ 20 h 120"/>
              <a:gd name="T6" fmla="*/ 100 w 128"/>
              <a:gd name="T7" fmla="*/ 8 h 120"/>
              <a:gd name="T8" fmla="*/ 56 w 128"/>
              <a:gd name="T9" fmla="*/ 8 h 120"/>
              <a:gd name="T10" fmla="*/ 36 w 128"/>
              <a:gd name="T11" fmla="*/ 0 h 120"/>
              <a:gd name="T12" fmla="*/ 12 w 128"/>
              <a:gd name="T13" fmla="*/ 0 h 120"/>
              <a:gd name="T14" fmla="*/ 0 w 128"/>
              <a:gd name="T15" fmla="*/ 12 h 120"/>
              <a:gd name="T16" fmla="*/ 0 w 128"/>
              <a:gd name="T17" fmla="*/ 108 h 120"/>
              <a:gd name="T18" fmla="*/ 12 w 128"/>
              <a:gd name="T19" fmla="*/ 120 h 120"/>
              <a:gd name="T20" fmla="*/ 20 w 128"/>
              <a:gd name="T21" fmla="*/ 120 h 120"/>
              <a:gd name="T22" fmla="*/ 88 w 128"/>
              <a:gd name="T23" fmla="*/ 120 h 120"/>
              <a:gd name="T24" fmla="*/ 116 w 128"/>
              <a:gd name="T25" fmla="*/ 120 h 120"/>
              <a:gd name="T26" fmla="*/ 128 w 128"/>
              <a:gd name="T27" fmla="*/ 108 h 120"/>
              <a:gd name="T28" fmla="*/ 128 w 128"/>
              <a:gd name="T29" fmla="*/ 40 h 120"/>
              <a:gd name="T30" fmla="*/ 116 w 128"/>
              <a:gd name="T31" fmla="*/ 28 h 120"/>
              <a:gd name="T32" fmla="*/ 16 w 128"/>
              <a:gd name="T33" fmla="*/ 112 h 120"/>
              <a:gd name="T34" fmla="*/ 8 w 128"/>
              <a:gd name="T35" fmla="*/ 104 h 120"/>
              <a:gd name="T36" fmla="*/ 8 w 128"/>
              <a:gd name="T37" fmla="*/ 16 h 120"/>
              <a:gd name="T38" fmla="*/ 16 w 128"/>
              <a:gd name="T39" fmla="*/ 8 h 120"/>
              <a:gd name="T40" fmla="*/ 36 w 128"/>
              <a:gd name="T41" fmla="*/ 8 h 120"/>
              <a:gd name="T42" fmla="*/ 56 w 128"/>
              <a:gd name="T43" fmla="*/ 16 h 120"/>
              <a:gd name="T44" fmla="*/ 96 w 128"/>
              <a:gd name="T45" fmla="*/ 16 h 120"/>
              <a:gd name="T46" fmla="*/ 104 w 128"/>
              <a:gd name="T47" fmla="*/ 24 h 120"/>
              <a:gd name="T48" fmla="*/ 104 w 128"/>
              <a:gd name="T49" fmla="*/ 28 h 120"/>
              <a:gd name="T50" fmla="*/ 32 w 128"/>
              <a:gd name="T51" fmla="*/ 28 h 120"/>
              <a:gd name="T52" fmla="*/ 20 w 128"/>
              <a:gd name="T53" fmla="*/ 40 h 120"/>
              <a:gd name="T54" fmla="*/ 20 w 128"/>
              <a:gd name="T55" fmla="*/ 108 h 120"/>
              <a:gd name="T56" fmla="*/ 20 w 128"/>
              <a:gd name="T57" fmla="*/ 112 h 120"/>
              <a:gd name="T58" fmla="*/ 16 w 128"/>
              <a:gd name="T59" fmla="*/ 112 h 120"/>
              <a:gd name="T60" fmla="*/ 120 w 128"/>
              <a:gd name="T61" fmla="*/ 104 h 120"/>
              <a:gd name="T62" fmla="*/ 112 w 128"/>
              <a:gd name="T63" fmla="*/ 112 h 120"/>
              <a:gd name="T64" fmla="*/ 88 w 128"/>
              <a:gd name="T65" fmla="*/ 112 h 120"/>
              <a:gd name="T66" fmla="*/ 28 w 128"/>
              <a:gd name="T67" fmla="*/ 112 h 120"/>
              <a:gd name="T68" fmla="*/ 28 w 128"/>
              <a:gd name="T69" fmla="*/ 104 h 120"/>
              <a:gd name="T70" fmla="*/ 28 w 128"/>
              <a:gd name="T71" fmla="*/ 44 h 120"/>
              <a:gd name="T72" fmla="*/ 36 w 128"/>
              <a:gd name="T73" fmla="*/ 36 h 120"/>
              <a:gd name="T74" fmla="*/ 112 w 128"/>
              <a:gd name="T75" fmla="*/ 36 h 120"/>
              <a:gd name="T76" fmla="*/ 120 w 128"/>
              <a:gd name="T77" fmla="*/ 44 h 120"/>
              <a:gd name="T78" fmla="*/ 120 w 128"/>
              <a:gd name="T79" fmla="*/ 104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8" h="120">
                <a:moveTo>
                  <a:pt x="116" y="28"/>
                </a:moveTo>
                <a:cubicBezTo>
                  <a:pt x="112" y="28"/>
                  <a:pt x="112" y="28"/>
                  <a:pt x="112" y="28"/>
                </a:cubicBezTo>
                <a:cubicBezTo>
                  <a:pt x="112" y="20"/>
                  <a:pt x="112" y="20"/>
                  <a:pt x="112" y="20"/>
                </a:cubicBezTo>
                <a:cubicBezTo>
                  <a:pt x="112" y="13"/>
                  <a:pt x="106" y="8"/>
                  <a:pt x="100" y="8"/>
                </a:cubicBezTo>
                <a:cubicBezTo>
                  <a:pt x="100" y="8"/>
                  <a:pt x="78" y="8"/>
                  <a:pt x="56" y="8"/>
                </a:cubicBezTo>
                <a:cubicBezTo>
                  <a:pt x="52" y="8"/>
                  <a:pt x="39" y="0"/>
                  <a:pt x="36" y="0"/>
                </a:cubicBezTo>
                <a:cubicBezTo>
                  <a:pt x="18" y="0"/>
                  <a:pt x="12" y="0"/>
                  <a:pt x="12" y="0"/>
                </a:cubicBezTo>
                <a:cubicBezTo>
                  <a:pt x="5" y="0"/>
                  <a:pt x="0" y="5"/>
                  <a:pt x="0" y="12"/>
                </a:cubicBezTo>
                <a:cubicBezTo>
                  <a:pt x="0" y="108"/>
                  <a:pt x="0" y="108"/>
                  <a:pt x="0" y="108"/>
                </a:cubicBezTo>
                <a:cubicBezTo>
                  <a:pt x="0" y="114"/>
                  <a:pt x="5" y="120"/>
                  <a:pt x="12" y="120"/>
                </a:cubicBezTo>
                <a:cubicBezTo>
                  <a:pt x="20" y="120"/>
                  <a:pt x="20" y="120"/>
                  <a:pt x="20" y="120"/>
                </a:cubicBezTo>
                <a:cubicBezTo>
                  <a:pt x="88" y="120"/>
                  <a:pt x="88" y="120"/>
                  <a:pt x="88" y="120"/>
                </a:cubicBezTo>
                <a:cubicBezTo>
                  <a:pt x="116" y="120"/>
                  <a:pt x="116" y="120"/>
                  <a:pt x="116" y="120"/>
                </a:cubicBezTo>
                <a:cubicBezTo>
                  <a:pt x="122" y="120"/>
                  <a:pt x="128" y="114"/>
                  <a:pt x="128" y="108"/>
                </a:cubicBezTo>
                <a:cubicBezTo>
                  <a:pt x="128" y="40"/>
                  <a:pt x="128" y="40"/>
                  <a:pt x="128" y="40"/>
                </a:cubicBezTo>
                <a:cubicBezTo>
                  <a:pt x="128" y="33"/>
                  <a:pt x="122" y="28"/>
                  <a:pt x="116" y="28"/>
                </a:cubicBezTo>
                <a:close/>
                <a:moveTo>
                  <a:pt x="16" y="112"/>
                </a:moveTo>
                <a:cubicBezTo>
                  <a:pt x="11" y="112"/>
                  <a:pt x="8" y="108"/>
                  <a:pt x="8" y="104"/>
                </a:cubicBezTo>
                <a:cubicBezTo>
                  <a:pt x="8" y="16"/>
                  <a:pt x="8" y="16"/>
                  <a:pt x="8" y="16"/>
                </a:cubicBezTo>
                <a:cubicBezTo>
                  <a:pt x="8" y="11"/>
                  <a:pt x="11" y="8"/>
                  <a:pt x="16" y="8"/>
                </a:cubicBezTo>
                <a:cubicBezTo>
                  <a:pt x="16" y="8"/>
                  <a:pt x="20" y="8"/>
                  <a:pt x="36" y="8"/>
                </a:cubicBezTo>
                <a:cubicBezTo>
                  <a:pt x="40" y="8"/>
                  <a:pt x="52" y="16"/>
                  <a:pt x="56" y="16"/>
                </a:cubicBezTo>
                <a:cubicBezTo>
                  <a:pt x="76" y="16"/>
                  <a:pt x="96" y="16"/>
                  <a:pt x="96" y="16"/>
                </a:cubicBezTo>
                <a:cubicBezTo>
                  <a:pt x="100" y="16"/>
                  <a:pt x="104" y="19"/>
                  <a:pt x="104" y="24"/>
                </a:cubicBezTo>
                <a:cubicBezTo>
                  <a:pt x="104" y="28"/>
                  <a:pt x="104" y="28"/>
                  <a:pt x="104" y="28"/>
                </a:cubicBezTo>
                <a:cubicBezTo>
                  <a:pt x="32" y="28"/>
                  <a:pt x="32" y="28"/>
                  <a:pt x="32" y="28"/>
                </a:cubicBezTo>
                <a:cubicBezTo>
                  <a:pt x="25" y="28"/>
                  <a:pt x="20" y="33"/>
                  <a:pt x="20" y="40"/>
                </a:cubicBezTo>
                <a:cubicBezTo>
                  <a:pt x="20" y="108"/>
                  <a:pt x="20" y="108"/>
                  <a:pt x="20" y="108"/>
                </a:cubicBezTo>
                <a:cubicBezTo>
                  <a:pt x="20" y="112"/>
                  <a:pt x="20" y="112"/>
                  <a:pt x="20" y="112"/>
                </a:cubicBezTo>
                <a:lnTo>
                  <a:pt x="16" y="112"/>
                </a:lnTo>
                <a:close/>
                <a:moveTo>
                  <a:pt x="120" y="104"/>
                </a:moveTo>
                <a:cubicBezTo>
                  <a:pt x="120" y="108"/>
                  <a:pt x="116" y="112"/>
                  <a:pt x="112" y="112"/>
                </a:cubicBezTo>
                <a:cubicBezTo>
                  <a:pt x="88" y="112"/>
                  <a:pt x="88" y="112"/>
                  <a:pt x="88" y="112"/>
                </a:cubicBezTo>
                <a:cubicBezTo>
                  <a:pt x="28" y="112"/>
                  <a:pt x="28" y="112"/>
                  <a:pt x="28" y="112"/>
                </a:cubicBezTo>
                <a:cubicBezTo>
                  <a:pt x="28" y="104"/>
                  <a:pt x="28" y="104"/>
                  <a:pt x="28" y="104"/>
                </a:cubicBezTo>
                <a:cubicBezTo>
                  <a:pt x="28" y="44"/>
                  <a:pt x="28" y="44"/>
                  <a:pt x="28" y="44"/>
                </a:cubicBezTo>
                <a:cubicBezTo>
                  <a:pt x="28" y="39"/>
                  <a:pt x="31" y="36"/>
                  <a:pt x="36" y="36"/>
                </a:cubicBezTo>
                <a:cubicBezTo>
                  <a:pt x="112" y="36"/>
                  <a:pt x="112" y="36"/>
                  <a:pt x="112" y="36"/>
                </a:cubicBezTo>
                <a:cubicBezTo>
                  <a:pt x="116" y="36"/>
                  <a:pt x="120" y="39"/>
                  <a:pt x="120" y="44"/>
                </a:cubicBezTo>
                <a:lnTo>
                  <a:pt x="120" y="104"/>
                </a:lnTo>
                <a:close/>
              </a:path>
            </a:pathLst>
          </a:custGeom>
          <a:solidFill>
            <a:schemeClr val="accent6"/>
          </a:solidFill>
          <a:ln>
            <a:noFill/>
          </a:ln>
        </p:spPr>
        <p:txBody>
          <a:bodyPr vert="horz" wrap="square" lIns="91440" tIns="45720" rIns="91440" bIns="45720" numCol="1" anchor="t" anchorCtr="0" compatLnSpc="1"/>
          <a:lstStyle/>
          <a:p>
            <a:endParaRPr lang="zh-CN" altLang="en-US">
              <a:solidFill>
                <a:prstClr val="black"/>
              </a:solidFill>
              <a:latin typeface="DINOT-Bold"/>
            </a:endParaRPr>
          </a:p>
        </p:txBody>
      </p:sp>
      <p:grpSp>
        <p:nvGrpSpPr>
          <p:cNvPr id="93" name="Group 1" descr="e7d195523061f1c0f55f9af68525816972d868573ada39bc763F3977967589A5F92C178830C92595A6CE4D0132F8C206B2B04C416AAA86B7FD80AB023F78DAEB544E2F013E11B2B95AD21703D1C90034A379EC9026EFAAF5D8D3F6EDD7215B01F6CA9944DC1B7CBB028981B370EBF586AED39B972DC52CE5F004550FAC6E8C155833999AD58B7FAEA0473D6F778E738E"/>
          <p:cNvGrpSpPr/>
          <p:nvPr/>
        </p:nvGrpSpPr>
        <p:grpSpPr>
          <a:xfrm>
            <a:off x="598711" y="1763712"/>
            <a:ext cx="4009567" cy="5097517"/>
            <a:chOff x="1319414" y="2066160"/>
            <a:chExt cx="1831575" cy="2328552"/>
          </a:xfrm>
        </p:grpSpPr>
        <p:sp>
          <p:nvSpPr>
            <p:cNvPr id="94" name="Freeform 5"/>
            <p:cNvSpPr/>
            <p:nvPr/>
          </p:nvSpPr>
          <p:spPr bwMode="auto">
            <a:xfrm>
              <a:off x="1954082" y="2066160"/>
              <a:ext cx="479049" cy="391559"/>
            </a:xfrm>
            <a:custGeom>
              <a:avLst/>
              <a:gdLst>
                <a:gd name="T0" fmla="*/ 442 w 501"/>
                <a:gd name="T1" fmla="*/ 374 h 409"/>
                <a:gd name="T2" fmla="*/ 168 w 501"/>
                <a:gd name="T3" fmla="*/ 264 h 409"/>
                <a:gd name="T4" fmla="*/ 0 w 501"/>
                <a:gd name="T5" fmla="*/ 7 h 409"/>
                <a:gd name="T6" fmla="*/ 451 w 501"/>
                <a:gd name="T7" fmla="*/ 171 h 409"/>
                <a:gd name="T8" fmla="*/ 463 w 501"/>
                <a:gd name="T9" fmla="*/ 357 h 409"/>
                <a:gd name="T10" fmla="*/ 442 w 501"/>
                <a:gd name="T11" fmla="*/ 374 h 409"/>
              </a:gdLst>
              <a:ahLst/>
              <a:cxnLst>
                <a:cxn ang="0">
                  <a:pos x="T0" y="T1"/>
                </a:cxn>
                <a:cxn ang="0">
                  <a:pos x="T2" y="T3"/>
                </a:cxn>
                <a:cxn ang="0">
                  <a:pos x="T4" y="T5"/>
                </a:cxn>
                <a:cxn ang="0">
                  <a:pos x="T6" y="T7"/>
                </a:cxn>
                <a:cxn ang="0">
                  <a:pos x="T8" y="T9"/>
                </a:cxn>
                <a:cxn ang="0">
                  <a:pos x="T10" y="T11"/>
                </a:cxn>
              </a:cxnLst>
              <a:rect l="0" t="0" r="r" b="b"/>
              <a:pathLst>
                <a:path w="501" h="409">
                  <a:moveTo>
                    <a:pt x="442" y="374"/>
                  </a:moveTo>
                  <a:cubicBezTo>
                    <a:pt x="324" y="409"/>
                    <a:pt x="212" y="382"/>
                    <a:pt x="168" y="264"/>
                  </a:cubicBezTo>
                  <a:cubicBezTo>
                    <a:pt x="122" y="144"/>
                    <a:pt x="81" y="59"/>
                    <a:pt x="0" y="7"/>
                  </a:cubicBezTo>
                  <a:cubicBezTo>
                    <a:pt x="181" y="0"/>
                    <a:pt x="347" y="28"/>
                    <a:pt x="451" y="171"/>
                  </a:cubicBezTo>
                  <a:cubicBezTo>
                    <a:pt x="501" y="243"/>
                    <a:pt x="495" y="305"/>
                    <a:pt x="463" y="357"/>
                  </a:cubicBezTo>
                  <a:lnTo>
                    <a:pt x="442" y="374"/>
                  </a:lnTo>
                  <a:close/>
                </a:path>
              </a:pathLst>
            </a:custGeom>
            <a:solidFill>
              <a:schemeClr val="accent6"/>
            </a:solidFill>
            <a:ln>
              <a:solidFill>
                <a:schemeClr val="bg1"/>
              </a:solidFill>
            </a:ln>
            <a:effectLst>
              <a:outerShdw blurRad="292100" sx="102000" sy="102000" algn="ctr" rotWithShape="0">
                <a:prstClr val="black">
                  <a:alpha val="61000"/>
                </a:prstClr>
              </a:outerShdw>
            </a:effectLst>
          </p:spPr>
          <p:txBody>
            <a:bodyPr vert="horz" wrap="square" lIns="121920" tIns="60960" rIns="121920" bIns="60960" numCol="1" anchor="t" anchorCtr="0" compatLnSpc="1"/>
            <a:lstStyle/>
            <a:p>
              <a:endParaRPr lang="en-US" sz="2400"/>
            </a:p>
          </p:txBody>
        </p:sp>
        <p:sp>
          <p:nvSpPr>
            <p:cNvPr id="95" name="Freeform 6"/>
            <p:cNvSpPr/>
            <p:nvPr/>
          </p:nvSpPr>
          <p:spPr bwMode="auto">
            <a:xfrm>
              <a:off x="2599508" y="2172297"/>
              <a:ext cx="408052" cy="312673"/>
            </a:xfrm>
            <a:custGeom>
              <a:avLst/>
              <a:gdLst>
                <a:gd name="T0" fmla="*/ 36 w 427"/>
                <a:gd name="T1" fmla="*/ 265 h 327"/>
                <a:gd name="T2" fmla="*/ 268 w 427"/>
                <a:gd name="T3" fmla="*/ 221 h 327"/>
                <a:gd name="T4" fmla="*/ 427 w 427"/>
                <a:gd name="T5" fmla="*/ 29 h 327"/>
                <a:gd name="T6" fmla="*/ 99 w 427"/>
                <a:gd name="T7" fmla="*/ 80 h 327"/>
                <a:gd name="T8" fmla="*/ 25 w 427"/>
                <a:gd name="T9" fmla="*/ 246 h 327"/>
                <a:gd name="T10" fmla="*/ 36 w 427"/>
                <a:gd name="T11" fmla="*/ 265 h 327"/>
              </a:gdLst>
              <a:ahLst/>
              <a:cxnLst>
                <a:cxn ang="0">
                  <a:pos x="T0" y="T1"/>
                </a:cxn>
                <a:cxn ang="0">
                  <a:pos x="T2" y="T3"/>
                </a:cxn>
                <a:cxn ang="0">
                  <a:pos x="T4" y="T5"/>
                </a:cxn>
                <a:cxn ang="0">
                  <a:pos x="T6" y="T7"/>
                </a:cxn>
                <a:cxn ang="0">
                  <a:pos x="T8" y="T9"/>
                </a:cxn>
                <a:cxn ang="0">
                  <a:pos x="T10" y="T11"/>
                </a:cxn>
              </a:cxnLst>
              <a:rect l="0" t="0" r="r" b="b"/>
              <a:pathLst>
                <a:path w="427" h="327">
                  <a:moveTo>
                    <a:pt x="36" y="265"/>
                  </a:moveTo>
                  <a:cubicBezTo>
                    <a:pt x="115" y="327"/>
                    <a:pt x="213" y="322"/>
                    <a:pt x="268" y="221"/>
                  </a:cubicBezTo>
                  <a:cubicBezTo>
                    <a:pt x="308" y="145"/>
                    <a:pt x="348" y="77"/>
                    <a:pt x="427" y="29"/>
                  </a:cubicBezTo>
                  <a:cubicBezTo>
                    <a:pt x="305" y="0"/>
                    <a:pt x="194" y="8"/>
                    <a:pt x="99" y="80"/>
                  </a:cubicBezTo>
                  <a:cubicBezTo>
                    <a:pt x="99" y="80"/>
                    <a:pt x="0" y="141"/>
                    <a:pt x="25" y="246"/>
                  </a:cubicBezTo>
                  <a:lnTo>
                    <a:pt x="36" y="265"/>
                  </a:lnTo>
                  <a:close/>
                </a:path>
              </a:pathLst>
            </a:custGeom>
            <a:solidFill>
              <a:schemeClr val="accent6"/>
            </a:solidFill>
            <a:ln>
              <a:solidFill>
                <a:schemeClr val="bg1"/>
              </a:solidFill>
            </a:ln>
            <a:effectLst>
              <a:outerShdw blurRad="292100" sx="102000" sy="102000" algn="ctr" rotWithShape="0">
                <a:prstClr val="black">
                  <a:alpha val="61000"/>
                </a:prstClr>
              </a:outerShdw>
            </a:effectLst>
          </p:spPr>
          <p:txBody>
            <a:bodyPr vert="horz" wrap="square" lIns="121920" tIns="60960" rIns="121920" bIns="60960" numCol="1" anchor="t" anchorCtr="0" compatLnSpc="1"/>
            <a:lstStyle/>
            <a:p>
              <a:endParaRPr lang="en-US" sz="2400"/>
            </a:p>
          </p:txBody>
        </p:sp>
        <p:sp>
          <p:nvSpPr>
            <p:cNvPr id="96" name="Freeform 7"/>
            <p:cNvSpPr/>
            <p:nvPr/>
          </p:nvSpPr>
          <p:spPr bwMode="auto">
            <a:xfrm>
              <a:off x="1700933" y="2355168"/>
              <a:ext cx="1450056" cy="2039544"/>
            </a:xfrm>
            <a:custGeom>
              <a:avLst/>
              <a:gdLst>
                <a:gd name="T0" fmla="*/ 243 w 1517"/>
                <a:gd name="T1" fmla="*/ 1096 h 2133"/>
                <a:gd name="T2" fmla="*/ 54 w 1517"/>
                <a:gd name="T3" fmla="*/ 868 h 2133"/>
                <a:gd name="T4" fmla="*/ 345 w 1517"/>
                <a:gd name="T5" fmla="*/ 1058 h 2133"/>
                <a:gd name="T6" fmla="*/ 521 w 1517"/>
                <a:gd name="T7" fmla="*/ 1132 h 2133"/>
                <a:gd name="T8" fmla="*/ 487 w 1517"/>
                <a:gd name="T9" fmla="*/ 1052 h 2133"/>
                <a:gd name="T10" fmla="*/ 442 w 1517"/>
                <a:gd name="T11" fmla="*/ 915 h 2133"/>
                <a:gd name="T12" fmla="*/ 0 w 1517"/>
                <a:gd name="T13" fmla="*/ 527 h 2133"/>
                <a:gd name="T14" fmla="*/ 422 w 1517"/>
                <a:gd name="T15" fmla="*/ 767 h 2133"/>
                <a:gd name="T16" fmla="*/ 439 w 1517"/>
                <a:gd name="T17" fmla="*/ 583 h 2133"/>
                <a:gd name="T18" fmla="*/ 274 w 1517"/>
                <a:gd name="T19" fmla="*/ 268 h 2133"/>
                <a:gd name="T20" fmla="*/ 465 w 1517"/>
                <a:gd name="T21" fmla="*/ 494 h 2133"/>
                <a:gd name="T22" fmla="*/ 562 w 1517"/>
                <a:gd name="T23" fmla="*/ 312 h 2133"/>
                <a:gd name="T24" fmla="*/ 533 w 1517"/>
                <a:gd name="T25" fmla="*/ 944 h 2133"/>
                <a:gd name="T26" fmla="*/ 748 w 1517"/>
                <a:gd name="T27" fmla="*/ 513 h 2133"/>
                <a:gd name="T28" fmla="*/ 647 w 1517"/>
                <a:gd name="T29" fmla="*/ 1177 h 2133"/>
                <a:gd name="T30" fmla="*/ 723 w 1517"/>
                <a:gd name="T31" fmla="*/ 1368 h 2133"/>
                <a:gd name="T32" fmla="*/ 894 w 1517"/>
                <a:gd name="T33" fmla="*/ 949 h 2133"/>
                <a:gd name="T34" fmla="*/ 672 w 1517"/>
                <a:gd name="T35" fmla="*/ 0 h 2133"/>
                <a:gd name="T36" fmla="*/ 859 w 1517"/>
                <a:gd name="T37" fmla="*/ 284 h 2133"/>
                <a:gd name="T38" fmla="*/ 1014 w 1517"/>
                <a:gd name="T39" fmla="*/ 21 h 2133"/>
                <a:gd name="T40" fmla="*/ 908 w 1517"/>
                <a:gd name="T41" fmla="*/ 399 h 2133"/>
                <a:gd name="T42" fmla="*/ 986 w 1517"/>
                <a:gd name="T43" fmla="*/ 893 h 2133"/>
                <a:gd name="T44" fmla="*/ 947 w 1517"/>
                <a:gd name="T45" fmla="*/ 1139 h 2133"/>
                <a:gd name="T46" fmla="*/ 1123 w 1517"/>
                <a:gd name="T47" fmla="*/ 297 h 2133"/>
                <a:gd name="T48" fmla="*/ 1147 w 1517"/>
                <a:gd name="T49" fmla="*/ 676 h 2133"/>
                <a:gd name="T50" fmla="*/ 1517 w 1517"/>
                <a:gd name="T51" fmla="*/ 551 h 2133"/>
                <a:gd name="T52" fmla="*/ 1141 w 1517"/>
                <a:gd name="T53" fmla="*/ 760 h 2133"/>
                <a:gd name="T54" fmla="*/ 1053 w 1517"/>
                <a:gd name="T55" fmla="*/ 1131 h 2133"/>
                <a:gd name="T56" fmla="*/ 1236 w 1517"/>
                <a:gd name="T57" fmla="*/ 1105 h 2133"/>
                <a:gd name="T58" fmla="*/ 1448 w 1517"/>
                <a:gd name="T59" fmla="*/ 831 h 2133"/>
                <a:gd name="T60" fmla="*/ 1299 w 1517"/>
                <a:gd name="T61" fmla="*/ 1117 h 2133"/>
                <a:gd name="T62" fmla="*/ 1500 w 1517"/>
                <a:gd name="T63" fmla="*/ 1218 h 2133"/>
                <a:gd name="T64" fmla="*/ 996 w 1517"/>
                <a:gd name="T65" fmla="*/ 1251 h 2133"/>
                <a:gd name="T66" fmla="*/ 929 w 1517"/>
                <a:gd name="T67" fmla="*/ 1357 h 2133"/>
                <a:gd name="T68" fmla="*/ 655 w 1517"/>
                <a:gd name="T69" fmla="*/ 2132 h 2133"/>
                <a:gd name="T70" fmla="*/ 389 w 1517"/>
                <a:gd name="T71" fmla="*/ 2133 h 2133"/>
                <a:gd name="T72" fmla="*/ 566 w 1517"/>
                <a:gd name="T73" fmla="*/ 1551 h 2133"/>
                <a:gd name="T74" fmla="*/ 587 w 1517"/>
                <a:gd name="T75" fmla="*/ 1364 h 2133"/>
                <a:gd name="T76" fmla="*/ 326 w 1517"/>
                <a:gd name="T77" fmla="*/ 1121 h 2133"/>
                <a:gd name="T78" fmla="*/ 323 w 1517"/>
                <a:gd name="T79" fmla="*/ 1121 h 2133"/>
                <a:gd name="T80" fmla="*/ 32 w 1517"/>
                <a:gd name="T81" fmla="*/ 1300 h 2133"/>
                <a:gd name="T82" fmla="*/ 243 w 1517"/>
                <a:gd name="T83" fmla="*/ 1096 h 2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517" h="2133">
                  <a:moveTo>
                    <a:pt x="243" y="1096"/>
                  </a:moveTo>
                  <a:cubicBezTo>
                    <a:pt x="146" y="1058"/>
                    <a:pt x="62" y="979"/>
                    <a:pt x="54" y="868"/>
                  </a:cubicBezTo>
                  <a:cubicBezTo>
                    <a:pt x="86" y="1046"/>
                    <a:pt x="244" y="1042"/>
                    <a:pt x="345" y="1058"/>
                  </a:cubicBezTo>
                  <a:cubicBezTo>
                    <a:pt x="427" y="1070"/>
                    <a:pt x="475" y="1090"/>
                    <a:pt x="521" y="1132"/>
                  </a:cubicBezTo>
                  <a:cubicBezTo>
                    <a:pt x="511" y="1107"/>
                    <a:pt x="500" y="1081"/>
                    <a:pt x="487" y="1052"/>
                  </a:cubicBezTo>
                  <a:cubicBezTo>
                    <a:pt x="468" y="1008"/>
                    <a:pt x="453" y="962"/>
                    <a:pt x="442" y="915"/>
                  </a:cubicBezTo>
                  <a:cubicBezTo>
                    <a:pt x="369" y="736"/>
                    <a:pt x="235" y="531"/>
                    <a:pt x="0" y="527"/>
                  </a:cubicBezTo>
                  <a:cubicBezTo>
                    <a:pt x="140" y="517"/>
                    <a:pt x="304" y="621"/>
                    <a:pt x="422" y="767"/>
                  </a:cubicBezTo>
                  <a:cubicBezTo>
                    <a:pt x="420" y="706"/>
                    <a:pt x="426" y="644"/>
                    <a:pt x="439" y="583"/>
                  </a:cubicBezTo>
                  <a:cubicBezTo>
                    <a:pt x="443" y="468"/>
                    <a:pt x="409" y="341"/>
                    <a:pt x="274" y="268"/>
                  </a:cubicBezTo>
                  <a:cubicBezTo>
                    <a:pt x="358" y="306"/>
                    <a:pt x="433" y="384"/>
                    <a:pt x="465" y="494"/>
                  </a:cubicBezTo>
                  <a:cubicBezTo>
                    <a:pt x="488" y="431"/>
                    <a:pt x="520" y="370"/>
                    <a:pt x="562" y="312"/>
                  </a:cubicBezTo>
                  <a:cubicBezTo>
                    <a:pt x="412" y="562"/>
                    <a:pt x="458" y="770"/>
                    <a:pt x="533" y="944"/>
                  </a:cubicBezTo>
                  <a:cubicBezTo>
                    <a:pt x="540" y="759"/>
                    <a:pt x="630" y="606"/>
                    <a:pt x="748" y="513"/>
                  </a:cubicBezTo>
                  <a:cubicBezTo>
                    <a:pt x="562" y="709"/>
                    <a:pt x="577" y="987"/>
                    <a:pt x="647" y="1177"/>
                  </a:cubicBezTo>
                  <a:cubicBezTo>
                    <a:pt x="687" y="1254"/>
                    <a:pt x="712" y="1307"/>
                    <a:pt x="723" y="1368"/>
                  </a:cubicBezTo>
                  <a:cubicBezTo>
                    <a:pt x="802" y="1219"/>
                    <a:pt x="871" y="1054"/>
                    <a:pt x="894" y="949"/>
                  </a:cubicBezTo>
                  <a:cubicBezTo>
                    <a:pt x="946" y="713"/>
                    <a:pt x="927" y="336"/>
                    <a:pt x="672" y="0"/>
                  </a:cubicBezTo>
                  <a:cubicBezTo>
                    <a:pt x="738" y="76"/>
                    <a:pt x="805" y="175"/>
                    <a:pt x="859" y="284"/>
                  </a:cubicBezTo>
                  <a:cubicBezTo>
                    <a:pt x="872" y="168"/>
                    <a:pt x="935" y="75"/>
                    <a:pt x="1014" y="21"/>
                  </a:cubicBezTo>
                  <a:cubicBezTo>
                    <a:pt x="879" y="127"/>
                    <a:pt x="877" y="278"/>
                    <a:pt x="908" y="399"/>
                  </a:cubicBezTo>
                  <a:cubicBezTo>
                    <a:pt x="968" y="553"/>
                    <a:pt x="1003" y="725"/>
                    <a:pt x="986" y="893"/>
                  </a:cubicBezTo>
                  <a:cubicBezTo>
                    <a:pt x="982" y="933"/>
                    <a:pt x="969" y="1057"/>
                    <a:pt x="947" y="1139"/>
                  </a:cubicBezTo>
                  <a:cubicBezTo>
                    <a:pt x="1083" y="947"/>
                    <a:pt x="1170" y="665"/>
                    <a:pt x="1123" y="297"/>
                  </a:cubicBezTo>
                  <a:cubicBezTo>
                    <a:pt x="1146" y="409"/>
                    <a:pt x="1154" y="538"/>
                    <a:pt x="1147" y="676"/>
                  </a:cubicBezTo>
                  <a:cubicBezTo>
                    <a:pt x="1253" y="558"/>
                    <a:pt x="1397" y="525"/>
                    <a:pt x="1517" y="551"/>
                  </a:cubicBezTo>
                  <a:cubicBezTo>
                    <a:pt x="1320" y="524"/>
                    <a:pt x="1198" y="640"/>
                    <a:pt x="1141" y="760"/>
                  </a:cubicBezTo>
                  <a:cubicBezTo>
                    <a:pt x="1125" y="887"/>
                    <a:pt x="1100" y="1011"/>
                    <a:pt x="1053" y="1131"/>
                  </a:cubicBezTo>
                  <a:cubicBezTo>
                    <a:pt x="1115" y="1108"/>
                    <a:pt x="1177" y="1101"/>
                    <a:pt x="1236" y="1105"/>
                  </a:cubicBezTo>
                  <a:cubicBezTo>
                    <a:pt x="1336" y="1065"/>
                    <a:pt x="1433" y="985"/>
                    <a:pt x="1448" y="831"/>
                  </a:cubicBezTo>
                  <a:cubicBezTo>
                    <a:pt x="1445" y="933"/>
                    <a:pt x="1395" y="1045"/>
                    <a:pt x="1299" y="1117"/>
                  </a:cubicBezTo>
                  <a:cubicBezTo>
                    <a:pt x="1371" y="1134"/>
                    <a:pt x="1442" y="1168"/>
                    <a:pt x="1500" y="1218"/>
                  </a:cubicBezTo>
                  <a:cubicBezTo>
                    <a:pt x="1270" y="1137"/>
                    <a:pt x="1113" y="1167"/>
                    <a:pt x="996" y="1251"/>
                  </a:cubicBezTo>
                  <a:cubicBezTo>
                    <a:pt x="976" y="1286"/>
                    <a:pt x="954" y="1325"/>
                    <a:pt x="929" y="1357"/>
                  </a:cubicBezTo>
                  <a:cubicBezTo>
                    <a:pt x="725" y="1640"/>
                    <a:pt x="611" y="1861"/>
                    <a:pt x="655" y="2132"/>
                  </a:cubicBezTo>
                  <a:cubicBezTo>
                    <a:pt x="389" y="2133"/>
                    <a:pt x="389" y="2133"/>
                    <a:pt x="389" y="2133"/>
                  </a:cubicBezTo>
                  <a:cubicBezTo>
                    <a:pt x="379" y="1934"/>
                    <a:pt x="437" y="1735"/>
                    <a:pt x="566" y="1551"/>
                  </a:cubicBezTo>
                  <a:cubicBezTo>
                    <a:pt x="585" y="1482"/>
                    <a:pt x="592" y="1424"/>
                    <a:pt x="587" y="1364"/>
                  </a:cubicBezTo>
                  <a:cubicBezTo>
                    <a:pt x="540" y="1242"/>
                    <a:pt x="476" y="1149"/>
                    <a:pt x="326" y="1121"/>
                  </a:cubicBezTo>
                  <a:cubicBezTo>
                    <a:pt x="323" y="1121"/>
                    <a:pt x="323" y="1121"/>
                    <a:pt x="323" y="1121"/>
                  </a:cubicBezTo>
                  <a:cubicBezTo>
                    <a:pt x="217" y="1123"/>
                    <a:pt x="99" y="1161"/>
                    <a:pt x="32" y="1300"/>
                  </a:cubicBezTo>
                  <a:cubicBezTo>
                    <a:pt x="67" y="1213"/>
                    <a:pt x="140" y="1133"/>
                    <a:pt x="243" y="1096"/>
                  </a:cubicBezTo>
                  <a:close/>
                </a:path>
              </a:pathLst>
            </a:custGeom>
            <a:solidFill>
              <a:schemeClr val="bg2">
                <a:lumMod val="75000"/>
              </a:schemeClr>
            </a:solidFill>
            <a:ln>
              <a:noFill/>
            </a:ln>
          </p:spPr>
          <p:txBody>
            <a:bodyPr vert="horz" wrap="square" lIns="121920" tIns="60960" rIns="121920" bIns="60960" numCol="1" anchor="t" anchorCtr="0" compatLnSpc="1"/>
            <a:lstStyle/>
            <a:p>
              <a:endParaRPr lang="en-US" sz="2400"/>
            </a:p>
          </p:txBody>
        </p:sp>
        <p:sp>
          <p:nvSpPr>
            <p:cNvPr id="97" name="Freeform 14"/>
            <p:cNvSpPr/>
            <p:nvPr/>
          </p:nvSpPr>
          <p:spPr bwMode="auto">
            <a:xfrm>
              <a:off x="1669378" y="2477799"/>
              <a:ext cx="347096" cy="246696"/>
            </a:xfrm>
            <a:custGeom>
              <a:avLst/>
              <a:gdLst>
                <a:gd name="T0" fmla="*/ 355 w 363"/>
                <a:gd name="T1" fmla="*/ 179 h 258"/>
                <a:gd name="T2" fmla="*/ 161 w 363"/>
                <a:gd name="T3" fmla="*/ 186 h 258"/>
                <a:gd name="T4" fmla="*/ 0 w 363"/>
                <a:gd name="T5" fmla="*/ 58 h 258"/>
                <a:gd name="T6" fmla="*/ 274 w 363"/>
                <a:gd name="T7" fmla="*/ 41 h 258"/>
                <a:gd name="T8" fmla="*/ 362 w 363"/>
                <a:gd name="T9" fmla="*/ 163 h 258"/>
                <a:gd name="T10" fmla="*/ 355 w 363"/>
                <a:gd name="T11" fmla="*/ 179 h 258"/>
              </a:gdLst>
              <a:ahLst/>
              <a:cxnLst>
                <a:cxn ang="0">
                  <a:pos x="T0" y="T1"/>
                </a:cxn>
                <a:cxn ang="0">
                  <a:pos x="T2" y="T3"/>
                </a:cxn>
                <a:cxn ang="0">
                  <a:pos x="T4" y="T5"/>
                </a:cxn>
                <a:cxn ang="0">
                  <a:pos x="T6" y="T7"/>
                </a:cxn>
                <a:cxn ang="0">
                  <a:pos x="T8" y="T9"/>
                </a:cxn>
                <a:cxn ang="0">
                  <a:pos x="T10" y="T11"/>
                </a:cxn>
              </a:cxnLst>
              <a:rect l="0" t="0" r="r" b="b"/>
              <a:pathLst>
                <a:path w="363" h="258">
                  <a:moveTo>
                    <a:pt x="355" y="179"/>
                  </a:moveTo>
                  <a:cubicBezTo>
                    <a:pt x="299" y="248"/>
                    <a:pt x="219" y="258"/>
                    <a:pt x="161" y="186"/>
                  </a:cubicBezTo>
                  <a:cubicBezTo>
                    <a:pt x="115" y="131"/>
                    <a:pt x="70" y="80"/>
                    <a:pt x="0" y="58"/>
                  </a:cubicBezTo>
                  <a:cubicBezTo>
                    <a:pt x="92" y="13"/>
                    <a:pt x="185" y="0"/>
                    <a:pt x="274" y="41"/>
                  </a:cubicBezTo>
                  <a:cubicBezTo>
                    <a:pt x="274" y="41"/>
                    <a:pt x="363" y="74"/>
                    <a:pt x="362" y="163"/>
                  </a:cubicBezTo>
                  <a:lnTo>
                    <a:pt x="355" y="179"/>
                  </a:lnTo>
                  <a:close/>
                </a:path>
              </a:pathLst>
            </a:custGeom>
            <a:solidFill>
              <a:schemeClr val="accent6"/>
            </a:solidFill>
            <a:ln>
              <a:solidFill>
                <a:schemeClr val="bg1"/>
              </a:solidFill>
            </a:ln>
            <a:effectLst>
              <a:outerShdw blurRad="292100" sx="102000" sy="102000" algn="ctr" rotWithShape="0">
                <a:prstClr val="black">
                  <a:alpha val="61000"/>
                </a:prstClr>
              </a:outerShdw>
            </a:effectLst>
          </p:spPr>
          <p:txBody>
            <a:bodyPr vert="horz" wrap="square" lIns="121920" tIns="60960" rIns="121920" bIns="60960" numCol="1" anchor="t" anchorCtr="0" compatLnSpc="1"/>
            <a:lstStyle/>
            <a:p>
              <a:endParaRPr lang="en-US" sz="2400"/>
            </a:p>
          </p:txBody>
        </p:sp>
        <p:sp>
          <p:nvSpPr>
            <p:cNvPr id="98" name="Freeform 15"/>
            <p:cNvSpPr/>
            <p:nvPr/>
          </p:nvSpPr>
          <p:spPr bwMode="auto">
            <a:xfrm>
              <a:off x="1319414" y="2754615"/>
              <a:ext cx="483352" cy="301199"/>
            </a:xfrm>
            <a:custGeom>
              <a:avLst/>
              <a:gdLst>
                <a:gd name="T0" fmla="*/ 506 w 506"/>
                <a:gd name="T1" fmla="*/ 134 h 315"/>
                <a:gd name="T2" fmla="*/ 268 w 506"/>
                <a:gd name="T3" fmla="*/ 261 h 315"/>
                <a:gd name="T4" fmla="*/ 0 w 506"/>
                <a:gd name="T5" fmla="*/ 202 h 315"/>
                <a:gd name="T6" fmla="*/ 327 w 506"/>
                <a:gd name="T7" fmla="*/ 11 h 315"/>
                <a:gd name="T8" fmla="*/ 503 w 506"/>
                <a:gd name="T9" fmla="*/ 110 h 315"/>
                <a:gd name="T10" fmla="*/ 506 w 506"/>
                <a:gd name="T11" fmla="*/ 134 h 315"/>
              </a:gdLst>
              <a:ahLst/>
              <a:cxnLst>
                <a:cxn ang="0">
                  <a:pos x="T0" y="T1"/>
                </a:cxn>
                <a:cxn ang="0">
                  <a:pos x="T2" y="T3"/>
                </a:cxn>
                <a:cxn ang="0">
                  <a:pos x="T4" y="T5"/>
                </a:cxn>
                <a:cxn ang="0">
                  <a:pos x="T6" y="T7"/>
                </a:cxn>
                <a:cxn ang="0">
                  <a:pos x="T8" y="T9"/>
                </a:cxn>
                <a:cxn ang="0">
                  <a:pos x="T10" y="T11"/>
                </a:cxn>
              </a:cxnLst>
              <a:rect l="0" t="0" r="r" b="b"/>
              <a:pathLst>
                <a:path w="506" h="315">
                  <a:moveTo>
                    <a:pt x="506" y="134"/>
                  </a:moveTo>
                  <a:cubicBezTo>
                    <a:pt x="477" y="250"/>
                    <a:pt x="386" y="315"/>
                    <a:pt x="268" y="261"/>
                  </a:cubicBezTo>
                  <a:cubicBezTo>
                    <a:pt x="184" y="222"/>
                    <a:pt x="101" y="189"/>
                    <a:pt x="0" y="202"/>
                  </a:cubicBezTo>
                  <a:cubicBezTo>
                    <a:pt x="88" y="90"/>
                    <a:pt x="196" y="17"/>
                    <a:pt x="327" y="11"/>
                  </a:cubicBezTo>
                  <a:cubicBezTo>
                    <a:pt x="327" y="11"/>
                    <a:pt x="457" y="0"/>
                    <a:pt x="503" y="110"/>
                  </a:cubicBezTo>
                  <a:lnTo>
                    <a:pt x="506" y="134"/>
                  </a:lnTo>
                  <a:close/>
                </a:path>
              </a:pathLst>
            </a:custGeom>
            <a:solidFill>
              <a:schemeClr val="accent6"/>
            </a:solidFill>
            <a:ln>
              <a:solidFill>
                <a:schemeClr val="bg1"/>
              </a:solidFill>
            </a:ln>
            <a:effectLst>
              <a:outerShdw blurRad="292100" sx="102000" sy="102000" algn="ctr" rotWithShape="0">
                <a:prstClr val="black">
                  <a:alpha val="61000"/>
                </a:prstClr>
              </a:outerShdw>
            </a:effectLst>
          </p:spPr>
          <p:txBody>
            <a:bodyPr vert="horz" wrap="square" lIns="121920" tIns="60960" rIns="121920" bIns="60960" numCol="1" anchor="t" anchorCtr="0" compatLnSpc="1"/>
            <a:lstStyle/>
            <a:p>
              <a:endParaRPr lang="en-US" sz="2400"/>
            </a:p>
          </p:txBody>
        </p:sp>
        <p:sp>
          <p:nvSpPr>
            <p:cNvPr id="99" name="Freeform 16"/>
            <p:cNvSpPr/>
            <p:nvPr/>
          </p:nvSpPr>
          <p:spPr bwMode="auto">
            <a:xfrm>
              <a:off x="1710255" y="3068721"/>
              <a:ext cx="83905" cy="129803"/>
            </a:xfrm>
            <a:custGeom>
              <a:avLst/>
              <a:gdLst>
                <a:gd name="T0" fmla="*/ 50 w 88"/>
                <a:gd name="T1" fmla="*/ 136 h 136"/>
                <a:gd name="T2" fmla="*/ 80 w 88"/>
                <a:gd name="T3" fmla="*/ 87 h 136"/>
                <a:gd name="T4" fmla="*/ 88 w 88"/>
                <a:gd name="T5" fmla="*/ 0 h 136"/>
                <a:gd name="T6" fmla="*/ 7 w 88"/>
                <a:gd name="T7" fmla="*/ 83 h 136"/>
                <a:gd name="T8" fmla="*/ 44 w 88"/>
                <a:gd name="T9" fmla="*/ 133 h 136"/>
                <a:gd name="T10" fmla="*/ 50 w 88"/>
                <a:gd name="T11" fmla="*/ 136 h 136"/>
              </a:gdLst>
              <a:ahLst/>
              <a:cxnLst>
                <a:cxn ang="0">
                  <a:pos x="T0" y="T1"/>
                </a:cxn>
                <a:cxn ang="0">
                  <a:pos x="T2" y="T3"/>
                </a:cxn>
                <a:cxn ang="0">
                  <a:pos x="T4" y="T5"/>
                </a:cxn>
                <a:cxn ang="0">
                  <a:pos x="T6" y="T7"/>
                </a:cxn>
                <a:cxn ang="0">
                  <a:pos x="T8" y="T9"/>
                </a:cxn>
                <a:cxn ang="0">
                  <a:pos x="T10" y="T11"/>
                </a:cxn>
              </a:cxnLst>
              <a:rect l="0" t="0" r="r" b="b"/>
              <a:pathLst>
                <a:path w="88" h="136">
                  <a:moveTo>
                    <a:pt x="50" y="136"/>
                  </a:moveTo>
                  <a:cubicBezTo>
                    <a:pt x="73" y="127"/>
                    <a:pt x="83" y="108"/>
                    <a:pt x="80" y="87"/>
                  </a:cubicBezTo>
                  <a:cubicBezTo>
                    <a:pt x="71" y="57"/>
                    <a:pt x="76" y="27"/>
                    <a:pt x="88" y="0"/>
                  </a:cubicBezTo>
                  <a:cubicBezTo>
                    <a:pt x="55" y="17"/>
                    <a:pt x="19" y="39"/>
                    <a:pt x="7" y="83"/>
                  </a:cubicBezTo>
                  <a:cubicBezTo>
                    <a:pt x="0" y="110"/>
                    <a:pt x="11" y="129"/>
                    <a:pt x="44" y="133"/>
                  </a:cubicBezTo>
                  <a:lnTo>
                    <a:pt x="50" y="136"/>
                  </a:lnTo>
                  <a:close/>
                </a:path>
              </a:pathLst>
            </a:custGeom>
            <a:solidFill>
              <a:schemeClr val="accent6"/>
            </a:solidFill>
            <a:ln>
              <a:solidFill>
                <a:schemeClr val="bg1"/>
              </a:solidFill>
            </a:ln>
            <a:effectLst>
              <a:outerShdw blurRad="292100" sx="102000" sy="102000" algn="ctr" rotWithShape="0">
                <a:prstClr val="black">
                  <a:alpha val="61000"/>
                </a:prstClr>
              </a:outerShdw>
            </a:effectLst>
          </p:spPr>
          <p:txBody>
            <a:bodyPr vert="horz" wrap="square" lIns="121920" tIns="60960" rIns="121920" bIns="60960" numCol="1" anchor="t" anchorCtr="0" compatLnSpc="1"/>
            <a:lstStyle/>
            <a:p>
              <a:endParaRPr lang="en-US" sz="2400"/>
            </a:p>
          </p:txBody>
        </p:sp>
      </p:grpSp>
      <p:grpSp>
        <p:nvGrpSpPr>
          <p:cNvPr id="24" name="组合 23"/>
          <p:cNvGrpSpPr/>
          <p:nvPr/>
        </p:nvGrpSpPr>
        <p:grpSpPr>
          <a:xfrm>
            <a:off x="808479" y="95307"/>
            <a:ext cx="4525833" cy="795245"/>
            <a:chOff x="584197" y="167167"/>
            <a:chExt cx="4525833" cy="795245"/>
          </a:xfrm>
        </p:grpSpPr>
        <p:sp>
          <p:nvSpPr>
            <p:cNvPr id="25" name="TextBox 9"/>
            <p:cNvSpPr txBox="1"/>
            <p:nvPr/>
          </p:nvSpPr>
          <p:spPr>
            <a:xfrm>
              <a:off x="598711" y="685413"/>
              <a:ext cx="4204063" cy="276999"/>
            </a:xfrm>
            <a:prstGeom prst="rect">
              <a:avLst/>
            </a:prstGeom>
            <a:noFill/>
          </p:spPr>
          <p:txBody>
            <a:bodyPr wrap="square">
              <a:spAutoFit/>
            </a:bodyPr>
            <a:lstStyle/>
            <a:p>
              <a:pPr algn="dist">
                <a:defRPr/>
              </a:pPr>
              <a:r>
                <a:rPr lang="en-US" altLang="ko-KR" sz="1200" dirty="0">
                  <a:solidFill>
                    <a:schemeClr val="tx1">
                      <a:lumMod val="75000"/>
                      <a:lumOff val="25000"/>
                    </a:schemeClr>
                  </a:solidFill>
                  <a:latin typeface="Arial" panose="020B0604020202020204" pitchFamily="34" charset="0"/>
                  <a:cs typeface="Arial" panose="020B0604020202020204" pitchFamily="34" charset="0"/>
                </a:rPr>
                <a:t>INSERT THE TITLE OF YOUR PRESENTATION HERE    </a:t>
              </a:r>
              <a:endParaRPr lang="en-US" altLang="ko-KR" sz="1200" dirty="0">
                <a:solidFill>
                  <a:schemeClr val="tx1">
                    <a:lumMod val="75000"/>
                    <a:lumOff val="25000"/>
                  </a:schemeClr>
                </a:solidFill>
                <a:latin typeface="Arial" panose="020B0604020202020204" pitchFamily="34" charset="0"/>
                <a:cs typeface="Arial" panose="020B0604020202020204" pitchFamily="34" charset="0"/>
              </a:endParaRPr>
            </a:p>
          </p:txBody>
        </p:sp>
        <p:sp>
          <p:nvSpPr>
            <p:cNvPr id="26" name="TextBox 1"/>
            <p:cNvSpPr txBox="1">
              <a:spLocks noChangeArrowheads="1"/>
            </p:cNvSpPr>
            <p:nvPr/>
          </p:nvSpPr>
          <p:spPr bwMode="auto">
            <a:xfrm>
              <a:off x="584197" y="167167"/>
              <a:ext cx="4525833" cy="584775"/>
            </a:xfrm>
            <a:prstGeom prst="rect">
              <a:avLst/>
            </a:prstGeom>
            <a:noFill/>
            <a:ln w="9525">
              <a:noFill/>
              <a:miter lim="800000"/>
            </a:ln>
          </p:spPr>
          <p:txBody>
            <a:bodyPr wrap="square">
              <a:spAutoFit/>
            </a:bodyPr>
            <a:lstStyle/>
            <a:p>
              <a:r>
                <a:rPr lang="zh-CN" altLang="en-US" sz="3200" b="1" dirty="0">
                  <a:solidFill>
                    <a:schemeClr val="accent6">
                      <a:lumMod val="50000"/>
                    </a:schemeClr>
                  </a:solidFill>
                  <a:latin typeface="+mj-ea"/>
                  <a:ea typeface="+mj-ea"/>
                  <a:cs typeface="Arial" panose="020B0604020202020204" pitchFamily="34" charset="0"/>
                </a:rPr>
                <a:t>单击此处添加文字标题</a:t>
              </a:r>
              <a:endParaRPr lang="en-US" altLang="ko-KR" sz="3200" b="1" dirty="0">
                <a:solidFill>
                  <a:schemeClr val="accent6">
                    <a:lumMod val="50000"/>
                  </a:schemeClr>
                </a:solidFill>
                <a:latin typeface="+mj-ea"/>
                <a:ea typeface="+mj-ea"/>
                <a:cs typeface="Arial" panose="020B0604020202020204" pitchFamily="34" charset="0"/>
              </a:endParaRPr>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93"/>
                                        </p:tgtEl>
                                        <p:attrNameLst>
                                          <p:attrName>style.visibility</p:attrName>
                                        </p:attrNameLst>
                                      </p:cBhvr>
                                      <p:to>
                                        <p:strVal val="visible"/>
                                      </p:to>
                                    </p:set>
                                    <p:animEffect transition="in" filter="wipe(down)">
                                      <p:cBhvr>
                                        <p:cTn id="7" dur="500"/>
                                        <p:tgtEl>
                                          <p:spTgt spid="93"/>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40"/>
                                        </p:tgtEl>
                                        <p:attrNameLst>
                                          <p:attrName>style.visibility</p:attrName>
                                        </p:attrNameLst>
                                      </p:cBhvr>
                                      <p:to>
                                        <p:strVal val="visible"/>
                                      </p:to>
                                    </p:set>
                                    <p:anim calcmode="lin" valueType="num">
                                      <p:cBhvr>
                                        <p:cTn id="11" dur="500" fill="hold"/>
                                        <p:tgtEl>
                                          <p:spTgt spid="40"/>
                                        </p:tgtEl>
                                        <p:attrNameLst>
                                          <p:attrName>ppt_w</p:attrName>
                                        </p:attrNameLst>
                                      </p:cBhvr>
                                      <p:tavLst>
                                        <p:tav tm="0">
                                          <p:val>
                                            <p:fltVal val="0"/>
                                          </p:val>
                                        </p:tav>
                                        <p:tav tm="100000">
                                          <p:val>
                                            <p:strVal val="#ppt_w"/>
                                          </p:val>
                                        </p:tav>
                                      </p:tavLst>
                                    </p:anim>
                                    <p:anim calcmode="lin" valueType="num">
                                      <p:cBhvr>
                                        <p:cTn id="12" dur="500" fill="hold"/>
                                        <p:tgtEl>
                                          <p:spTgt spid="40"/>
                                        </p:tgtEl>
                                        <p:attrNameLst>
                                          <p:attrName>ppt_h</p:attrName>
                                        </p:attrNameLst>
                                      </p:cBhvr>
                                      <p:tavLst>
                                        <p:tav tm="0">
                                          <p:val>
                                            <p:fltVal val="0"/>
                                          </p:val>
                                        </p:tav>
                                        <p:tav tm="100000">
                                          <p:val>
                                            <p:strVal val="#ppt_h"/>
                                          </p:val>
                                        </p:tav>
                                      </p:tavLst>
                                    </p:anim>
                                    <p:animEffect transition="in" filter="fade">
                                      <p:cBhvr>
                                        <p:cTn id="13" dur="500"/>
                                        <p:tgtEl>
                                          <p:spTgt spid="40"/>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39"/>
                                        </p:tgtEl>
                                        <p:attrNameLst>
                                          <p:attrName>style.visibility</p:attrName>
                                        </p:attrNameLst>
                                      </p:cBhvr>
                                      <p:to>
                                        <p:strVal val="visible"/>
                                      </p:to>
                                    </p:set>
                                    <p:anim calcmode="lin" valueType="num">
                                      <p:cBhvr>
                                        <p:cTn id="16" dur="500" fill="hold"/>
                                        <p:tgtEl>
                                          <p:spTgt spid="39"/>
                                        </p:tgtEl>
                                        <p:attrNameLst>
                                          <p:attrName>ppt_w</p:attrName>
                                        </p:attrNameLst>
                                      </p:cBhvr>
                                      <p:tavLst>
                                        <p:tav tm="0">
                                          <p:val>
                                            <p:fltVal val="0"/>
                                          </p:val>
                                        </p:tav>
                                        <p:tav tm="100000">
                                          <p:val>
                                            <p:strVal val="#ppt_w"/>
                                          </p:val>
                                        </p:tav>
                                      </p:tavLst>
                                    </p:anim>
                                    <p:anim calcmode="lin" valueType="num">
                                      <p:cBhvr>
                                        <p:cTn id="17" dur="500" fill="hold"/>
                                        <p:tgtEl>
                                          <p:spTgt spid="39"/>
                                        </p:tgtEl>
                                        <p:attrNameLst>
                                          <p:attrName>ppt_h</p:attrName>
                                        </p:attrNameLst>
                                      </p:cBhvr>
                                      <p:tavLst>
                                        <p:tav tm="0">
                                          <p:val>
                                            <p:fltVal val="0"/>
                                          </p:val>
                                        </p:tav>
                                        <p:tav tm="100000">
                                          <p:val>
                                            <p:strVal val="#ppt_h"/>
                                          </p:val>
                                        </p:tav>
                                      </p:tavLst>
                                    </p:anim>
                                    <p:animEffect transition="in" filter="fade">
                                      <p:cBhvr>
                                        <p:cTn id="18" dur="500"/>
                                        <p:tgtEl>
                                          <p:spTgt spid="39"/>
                                        </p:tgtEl>
                                      </p:cBhvr>
                                    </p:animEffect>
                                  </p:childTnLst>
                                </p:cTn>
                              </p:par>
                              <p:par>
                                <p:cTn id="19" presetID="53" presetClass="entr" presetSubtype="16" fill="hold" grpId="0" nodeType="withEffect">
                                  <p:stCondLst>
                                    <p:cond delay="0"/>
                                  </p:stCondLst>
                                  <p:childTnLst>
                                    <p:set>
                                      <p:cBhvr>
                                        <p:cTn id="20" dur="1" fill="hold">
                                          <p:stCondLst>
                                            <p:cond delay="0"/>
                                          </p:stCondLst>
                                        </p:cTn>
                                        <p:tgtEl>
                                          <p:spTgt spid="34"/>
                                        </p:tgtEl>
                                        <p:attrNameLst>
                                          <p:attrName>style.visibility</p:attrName>
                                        </p:attrNameLst>
                                      </p:cBhvr>
                                      <p:to>
                                        <p:strVal val="visible"/>
                                      </p:to>
                                    </p:set>
                                    <p:anim calcmode="lin" valueType="num">
                                      <p:cBhvr>
                                        <p:cTn id="21" dur="500" fill="hold"/>
                                        <p:tgtEl>
                                          <p:spTgt spid="34"/>
                                        </p:tgtEl>
                                        <p:attrNameLst>
                                          <p:attrName>ppt_w</p:attrName>
                                        </p:attrNameLst>
                                      </p:cBhvr>
                                      <p:tavLst>
                                        <p:tav tm="0">
                                          <p:val>
                                            <p:fltVal val="0"/>
                                          </p:val>
                                        </p:tav>
                                        <p:tav tm="100000">
                                          <p:val>
                                            <p:strVal val="#ppt_w"/>
                                          </p:val>
                                        </p:tav>
                                      </p:tavLst>
                                    </p:anim>
                                    <p:anim calcmode="lin" valueType="num">
                                      <p:cBhvr>
                                        <p:cTn id="22" dur="500" fill="hold"/>
                                        <p:tgtEl>
                                          <p:spTgt spid="34"/>
                                        </p:tgtEl>
                                        <p:attrNameLst>
                                          <p:attrName>ppt_h</p:attrName>
                                        </p:attrNameLst>
                                      </p:cBhvr>
                                      <p:tavLst>
                                        <p:tav tm="0">
                                          <p:val>
                                            <p:fltVal val="0"/>
                                          </p:val>
                                        </p:tav>
                                        <p:tav tm="100000">
                                          <p:val>
                                            <p:strVal val="#ppt_h"/>
                                          </p:val>
                                        </p:tav>
                                      </p:tavLst>
                                    </p:anim>
                                    <p:animEffect transition="in" filter="fade">
                                      <p:cBhvr>
                                        <p:cTn id="23" dur="500"/>
                                        <p:tgtEl>
                                          <p:spTgt spid="34"/>
                                        </p:tgtEl>
                                      </p:cBhvr>
                                    </p:animEffect>
                                  </p:childTnLst>
                                </p:cTn>
                              </p:par>
                              <p:par>
                                <p:cTn id="24" presetID="53" presetClass="entr" presetSubtype="16" fill="hold" grpId="0" nodeType="withEffect">
                                  <p:stCondLst>
                                    <p:cond delay="0"/>
                                  </p:stCondLst>
                                  <p:childTnLst>
                                    <p:set>
                                      <p:cBhvr>
                                        <p:cTn id="25" dur="1" fill="hold">
                                          <p:stCondLst>
                                            <p:cond delay="0"/>
                                          </p:stCondLst>
                                        </p:cTn>
                                        <p:tgtEl>
                                          <p:spTgt spid="38"/>
                                        </p:tgtEl>
                                        <p:attrNameLst>
                                          <p:attrName>style.visibility</p:attrName>
                                        </p:attrNameLst>
                                      </p:cBhvr>
                                      <p:to>
                                        <p:strVal val="visible"/>
                                      </p:to>
                                    </p:set>
                                    <p:anim calcmode="lin" valueType="num">
                                      <p:cBhvr>
                                        <p:cTn id="26" dur="500" fill="hold"/>
                                        <p:tgtEl>
                                          <p:spTgt spid="38"/>
                                        </p:tgtEl>
                                        <p:attrNameLst>
                                          <p:attrName>ppt_w</p:attrName>
                                        </p:attrNameLst>
                                      </p:cBhvr>
                                      <p:tavLst>
                                        <p:tav tm="0">
                                          <p:val>
                                            <p:fltVal val="0"/>
                                          </p:val>
                                        </p:tav>
                                        <p:tav tm="100000">
                                          <p:val>
                                            <p:strVal val="#ppt_w"/>
                                          </p:val>
                                        </p:tav>
                                      </p:tavLst>
                                    </p:anim>
                                    <p:anim calcmode="lin" valueType="num">
                                      <p:cBhvr>
                                        <p:cTn id="27" dur="500" fill="hold"/>
                                        <p:tgtEl>
                                          <p:spTgt spid="38"/>
                                        </p:tgtEl>
                                        <p:attrNameLst>
                                          <p:attrName>ppt_h</p:attrName>
                                        </p:attrNameLst>
                                      </p:cBhvr>
                                      <p:tavLst>
                                        <p:tav tm="0">
                                          <p:val>
                                            <p:fltVal val="0"/>
                                          </p:val>
                                        </p:tav>
                                        <p:tav tm="100000">
                                          <p:val>
                                            <p:strVal val="#ppt_h"/>
                                          </p:val>
                                        </p:tav>
                                      </p:tavLst>
                                    </p:anim>
                                    <p:animEffect transition="in" filter="fade">
                                      <p:cBhvr>
                                        <p:cTn id="28" dur="500"/>
                                        <p:tgtEl>
                                          <p:spTgt spid="38"/>
                                        </p:tgtEl>
                                      </p:cBhvr>
                                    </p:animEffect>
                                  </p:childTnLst>
                                </p:cTn>
                              </p:par>
                            </p:childTnLst>
                          </p:cTn>
                        </p:par>
                        <p:par>
                          <p:cTn id="29" fill="hold">
                            <p:stCondLst>
                              <p:cond delay="1000"/>
                            </p:stCondLst>
                            <p:childTnLst>
                              <p:par>
                                <p:cTn id="30" presetID="14" presetClass="entr" presetSubtype="10" fill="hold" grpId="0" nodeType="after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randombar(horizontal)">
                                      <p:cBhvr>
                                        <p:cTn id="32" dur="500"/>
                                        <p:tgtEl>
                                          <p:spTgt spid="16"/>
                                        </p:tgtEl>
                                      </p:cBhvr>
                                    </p:animEffect>
                                  </p:childTnLst>
                                </p:cTn>
                              </p:par>
                              <p:par>
                                <p:cTn id="33" presetID="14" presetClass="entr" presetSubtype="10" fill="hold" grpId="0" nodeType="with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randombar(horizontal)">
                                      <p:cBhvr>
                                        <p:cTn id="35" dur="500"/>
                                        <p:tgtEl>
                                          <p:spTgt spid="15"/>
                                        </p:tgtEl>
                                      </p:cBhvr>
                                    </p:animEffect>
                                  </p:childTnLst>
                                </p:cTn>
                              </p:par>
                              <p:par>
                                <p:cTn id="36" presetID="14" presetClass="entr" presetSubtype="10" fill="hold" grpId="0" nodeType="withEffect">
                                  <p:stCondLst>
                                    <p:cond delay="0"/>
                                  </p:stCondLst>
                                  <p:childTnLst>
                                    <p:set>
                                      <p:cBhvr>
                                        <p:cTn id="37" dur="1" fill="hold">
                                          <p:stCondLst>
                                            <p:cond delay="0"/>
                                          </p:stCondLst>
                                        </p:cTn>
                                        <p:tgtEl>
                                          <p:spTgt spid="20"/>
                                        </p:tgtEl>
                                        <p:attrNameLst>
                                          <p:attrName>style.visibility</p:attrName>
                                        </p:attrNameLst>
                                      </p:cBhvr>
                                      <p:to>
                                        <p:strVal val="visible"/>
                                      </p:to>
                                    </p:set>
                                    <p:animEffect transition="in" filter="randombar(horizontal)">
                                      <p:cBhvr>
                                        <p:cTn id="38" dur="500"/>
                                        <p:tgtEl>
                                          <p:spTgt spid="20"/>
                                        </p:tgtEl>
                                      </p:cBhvr>
                                    </p:animEffect>
                                  </p:childTnLst>
                                </p:cTn>
                              </p:par>
                              <p:par>
                                <p:cTn id="39" presetID="14" presetClass="entr" presetSubtype="10" fill="hold" grpId="0" nodeType="withEffect">
                                  <p:stCondLst>
                                    <p:cond delay="0"/>
                                  </p:stCondLst>
                                  <p:childTnLst>
                                    <p:set>
                                      <p:cBhvr>
                                        <p:cTn id="40" dur="1" fill="hold">
                                          <p:stCondLst>
                                            <p:cond delay="0"/>
                                          </p:stCondLst>
                                        </p:cTn>
                                        <p:tgtEl>
                                          <p:spTgt spid="19"/>
                                        </p:tgtEl>
                                        <p:attrNameLst>
                                          <p:attrName>style.visibility</p:attrName>
                                        </p:attrNameLst>
                                      </p:cBhvr>
                                      <p:to>
                                        <p:strVal val="visible"/>
                                      </p:to>
                                    </p:set>
                                    <p:animEffect transition="in" filter="randombar(horizontal)">
                                      <p:cBhvr>
                                        <p:cTn id="41" dur="500"/>
                                        <p:tgtEl>
                                          <p:spTgt spid="19"/>
                                        </p:tgtEl>
                                      </p:cBhvr>
                                    </p:animEffect>
                                  </p:childTnLst>
                                </p:cTn>
                              </p:par>
                              <p:par>
                                <p:cTn id="42" presetID="14" presetClass="entr" presetSubtype="10" fill="hold" grpId="0" nodeType="withEffect">
                                  <p:stCondLst>
                                    <p:cond delay="0"/>
                                  </p:stCondLst>
                                  <p:childTnLst>
                                    <p:set>
                                      <p:cBhvr>
                                        <p:cTn id="43" dur="1" fill="hold">
                                          <p:stCondLst>
                                            <p:cond delay="0"/>
                                          </p:stCondLst>
                                        </p:cTn>
                                        <p:tgtEl>
                                          <p:spTgt spid="28"/>
                                        </p:tgtEl>
                                        <p:attrNameLst>
                                          <p:attrName>style.visibility</p:attrName>
                                        </p:attrNameLst>
                                      </p:cBhvr>
                                      <p:to>
                                        <p:strVal val="visible"/>
                                      </p:to>
                                    </p:set>
                                    <p:animEffect transition="in" filter="randombar(horizontal)">
                                      <p:cBhvr>
                                        <p:cTn id="44" dur="500"/>
                                        <p:tgtEl>
                                          <p:spTgt spid="28"/>
                                        </p:tgtEl>
                                      </p:cBhvr>
                                    </p:animEffect>
                                  </p:childTnLst>
                                </p:cTn>
                              </p:par>
                              <p:par>
                                <p:cTn id="45" presetID="14" presetClass="entr" presetSubtype="10" fill="hold" grpId="0" nodeType="withEffect">
                                  <p:stCondLst>
                                    <p:cond delay="0"/>
                                  </p:stCondLst>
                                  <p:childTnLst>
                                    <p:set>
                                      <p:cBhvr>
                                        <p:cTn id="46" dur="1" fill="hold">
                                          <p:stCondLst>
                                            <p:cond delay="0"/>
                                          </p:stCondLst>
                                        </p:cTn>
                                        <p:tgtEl>
                                          <p:spTgt spid="27"/>
                                        </p:tgtEl>
                                        <p:attrNameLst>
                                          <p:attrName>style.visibility</p:attrName>
                                        </p:attrNameLst>
                                      </p:cBhvr>
                                      <p:to>
                                        <p:strVal val="visible"/>
                                      </p:to>
                                    </p:set>
                                    <p:animEffect transition="in" filter="randombar(horizontal)">
                                      <p:cBhvr>
                                        <p:cTn id="47" dur="500"/>
                                        <p:tgtEl>
                                          <p:spTgt spid="27"/>
                                        </p:tgtEl>
                                      </p:cBhvr>
                                    </p:animEffect>
                                  </p:childTnLst>
                                </p:cTn>
                              </p:par>
                              <p:par>
                                <p:cTn id="48" presetID="14" presetClass="entr" presetSubtype="10" fill="hold" grpId="0" nodeType="withEffect">
                                  <p:stCondLst>
                                    <p:cond delay="0"/>
                                  </p:stCondLst>
                                  <p:childTnLst>
                                    <p:set>
                                      <p:cBhvr>
                                        <p:cTn id="49" dur="1" fill="hold">
                                          <p:stCondLst>
                                            <p:cond delay="0"/>
                                          </p:stCondLst>
                                        </p:cTn>
                                        <p:tgtEl>
                                          <p:spTgt spid="36"/>
                                        </p:tgtEl>
                                        <p:attrNameLst>
                                          <p:attrName>style.visibility</p:attrName>
                                        </p:attrNameLst>
                                      </p:cBhvr>
                                      <p:to>
                                        <p:strVal val="visible"/>
                                      </p:to>
                                    </p:set>
                                    <p:animEffect transition="in" filter="randombar(horizontal)">
                                      <p:cBhvr>
                                        <p:cTn id="50" dur="500"/>
                                        <p:tgtEl>
                                          <p:spTgt spid="36"/>
                                        </p:tgtEl>
                                      </p:cBhvr>
                                    </p:animEffect>
                                  </p:childTnLst>
                                </p:cTn>
                              </p:par>
                              <p:par>
                                <p:cTn id="51" presetID="14" presetClass="entr" presetSubtype="10" fill="hold" grpId="0" nodeType="withEffect">
                                  <p:stCondLst>
                                    <p:cond delay="0"/>
                                  </p:stCondLst>
                                  <p:childTnLst>
                                    <p:set>
                                      <p:cBhvr>
                                        <p:cTn id="52" dur="1" fill="hold">
                                          <p:stCondLst>
                                            <p:cond delay="0"/>
                                          </p:stCondLst>
                                        </p:cTn>
                                        <p:tgtEl>
                                          <p:spTgt spid="35"/>
                                        </p:tgtEl>
                                        <p:attrNameLst>
                                          <p:attrName>style.visibility</p:attrName>
                                        </p:attrNameLst>
                                      </p:cBhvr>
                                      <p:to>
                                        <p:strVal val="visible"/>
                                      </p:to>
                                    </p:set>
                                    <p:animEffect transition="in" filter="randombar(horizontal)">
                                      <p:cBhvr>
                                        <p:cTn id="53"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6" grpId="0"/>
      <p:bldP spid="27" grpId="0"/>
      <p:bldP spid="28" grpId="0"/>
      <p:bldP spid="15" grpId="0"/>
      <p:bldP spid="16" grpId="0"/>
      <p:bldP spid="19" grpId="0"/>
      <p:bldP spid="20" grpId="0"/>
      <p:bldP spid="34" grpId="0" animBg="1"/>
      <p:bldP spid="38" grpId="0" animBg="1"/>
      <p:bldP spid="39" grpId="0" animBg="1"/>
      <p:bldP spid="40"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矩形 34"/>
          <p:cNvSpPr/>
          <p:nvPr/>
        </p:nvSpPr>
        <p:spPr>
          <a:xfrm>
            <a:off x="1211068" y="4999449"/>
            <a:ext cx="2672705" cy="609398"/>
          </a:xfrm>
          <a:prstGeom prst="rect">
            <a:avLst/>
          </a:prstGeom>
        </p:spPr>
        <p:txBody>
          <a:bodyPr wrap="square">
            <a:spAutoFit/>
          </a:bodyPr>
          <a:lstStyle/>
          <a:p>
            <a:pPr marL="0" marR="0" lvl="0" indent="0" algn="ctr" defTabSz="914400" rtl="0" eaLnBrk="1" fontAlgn="auto" latinLnBrk="0" hangingPunct="1">
              <a:lnSpc>
                <a:spcPct val="12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lumMod val="50000"/>
                    <a:lumOff val="50000"/>
                  </a:prstClr>
                </a:solidFill>
                <a:effectLst/>
                <a:uLnTx/>
                <a:uFillTx/>
                <a:latin typeface="Calibri" panose="020F0502020204030204"/>
                <a:ea typeface="微软雅黑" panose="020B0503020204020204" pitchFamily="34" charset="-122"/>
                <a:cs typeface="+mn-cs"/>
              </a:rPr>
              <a:t>用户可以在投影仪或者计算机上进行演示也可以将演示文稿打印</a:t>
            </a:r>
            <a:endParaRPr kumimoji="0" lang="zh-CN" altLang="en-US" sz="1400" b="0" i="0" u="none" strike="noStrike" kern="1200" cap="none" spc="0" normalizeH="0" baseline="0" noProof="0" dirty="0">
              <a:ln>
                <a:noFill/>
              </a:ln>
              <a:solidFill>
                <a:prstClr val="black">
                  <a:lumMod val="50000"/>
                  <a:lumOff val="50000"/>
                </a:prstClr>
              </a:solidFill>
              <a:effectLst/>
              <a:uLnTx/>
              <a:uFillTx/>
              <a:latin typeface="Calibri" panose="020F0502020204030204"/>
              <a:ea typeface="微软雅黑" panose="020B0503020204020204" pitchFamily="34" charset="-122"/>
              <a:cs typeface="+mn-cs"/>
            </a:endParaRPr>
          </a:p>
        </p:txBody>
      </p:sp>
      <p:sp>
        <p:nvSpPr>
          <p:cNvPr id="36" name="矩形 35"/>
          <p:cNvSpPr/>
          <p:nvPr/>
        </p:nvSpPr>
        <p:spPr>
          <a:xfrm>
            <a:off x="1634220" y="4646825"/>
            <a:ext cx="1826400" cy="366895"/>
          </a:xfrm>
          <a:prstGeom prst="rect">
            <a:avLst/>
          </a:prstGeom>
        </p:spPr>
        <p:txBody>
          <a:bodyPr wrap="square">
            <a:spAutoFit/>
          </a:bodyPr>
          <a:lstStyle/>
          <a:p>
            <a:pPr marL="0" marR="0" lvl="0" indent="0" algn="ctr" defTabSz="914400" rtl="0" eaLnBrk="1" fontAlgn="auto" latinLnBrk="0" hangingPunct="1">
              <a:lnSpc>
                <a:spcPct val="120000"/>
              </a:lnSpc>
              <a:spcBef>
                <a:spcPts val="0"/>
              </a:spcBef>
              <a:spcAft>
                <a:spcPts val="0"/>
              </a:spcAft>
              <a:buClrTx/>
              <a:buSzTx/>
              <a:buFontTx/>
              <a:buNone/>
              <a:defRPr/>
            </a:pPr>
            <a:r>
              <a:rPr kumimoji="0" lang="zh-CN" altLang="en-US" sz="1600" b="1" i="0" u="none" strike="noStrike" kern="1200" cap="none" spc="0" normalizeH="0" baseline="0" noProof="0" dirty="0">
                <a:ln>
                  <a:noFill/>
                </a:ln>
                <a:solidFill>
                  <a:schemeClr val="accent6"/>
                </a:solidFill>
                <a:effectLst/>
                <a:uLnTx/>
                <a:uFillTx/>
                <a:latin typeface="Calibri" panose="020F0502020204030204"/>
                <a:ea typeface="微软雅黑" panose="020B0503020204020204" pitchFamily="34" charset="-122"/>
                <a:cs typeface="+mn-cs"/>
              </a:rPr>
              <a:t>标题文字添加</a:t>
            </a:r>
            <a:endParaRPr kumimoji="0" lang="zh-CN" altLang="en-US" sz="1600" b="1" i="0" u="none" strike="noStrike" kern="1200" cap="none" spc="0" normalizeH="0" baseline="0" noProof="0" dirty="0">
              <a:ln>
                <a:noFill/>
              </a:ln>
              <a:solidFill>
                <a:schemeClr val="accent6"/>
              </a:solidFill>
              <a:effectLst/>
              <a:uLnTx/>
              <a:uFillTx/>
              <a:latin typeface="Calibri" panose="020F0502020204030204"/>
              <a:ea typeface="微软雅黑" panose="020B0503020204020204" pitchFamily="34" charset="-122"/>
              <a:cs typeface="+mn-cs"/>
            </a:endParaRPr>
          </a:p>
        </p:txBody>
      </p:sp>
      <p:sp>
        <p:nvSpPr>
          <p:cNvPr id="27" name="矩形 26"/>
          <p:cNvSpPr/>
          <p:nvPr/>
        </p:nvSpPr>
        <p:spPr>
          <a:xfrm>
            <a:off x="4778277" y="4999449"/>
            <a:ext cx="2672705" cy="609398"/>
          </a:xfrm>
          <a:prstGeom prst="rect">
            <a:avLst/>
          </a:prstGeom>
        </p:spPr>
        <p:txBody>
          <a:bodyPr wrap="square">
            <a:spAutoFit/>
          </a:bodyPr>
          <a:lstStyle/>
          <a:p>
            <a:pPr marL="0" marR="0" lvl="0" indent="0" algn="ctr" defTabSz="914400" rtl="0" eaLnBrk="1" fontAlgn="auto" latinLnBrk="0" hangingPunct="1">
              <a:lnSpc>
                <a:spcPct val="12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lumMod val="50000"/>
                    <a:lumOff val="50000"/>
                  </a:prstClr>
                </a:solidFill>
                <a:effectLst/>
                <a:uLnTx/>
                <a:uFillTx/>
                <a:latin typeface="Calibri" panose="020F0502020204030204"/>
                <a:ea typeface="微软雅黑" panose="020B0503020204020204" pitchFamily="34" charset="-122"/>
                <a:cs typeface="+mn-cs"/>
              </a:rPr>
              <a:t>用户可以在投影仪或者计算机上进行演示也可以将演示文稿打印</a:t>
            </a:r>
            <a:endParaRPr kumimoji="0" lang="zh-CN" altLang="en-US" sz="1400" b="0" i="0" u="none" strike="noStrike" kern="1200" cap="none" spc="0" normalizeH="0" baseline="0" noProof="0" dirty="0">
              <a:ln>
                <a:noFill/>
              </a:ln>
              <a:solidFill>
                <a:prstClr val="black">
                  <a:lumMod val="50000"/>
                  <a:lumOff val="50000"/>
                </a:prstClr>
              </a:solidFill>
              <a:effectLst/>
              <a:uLnTx/>
              <a:uFillTx/>
              <a:latin typeface="Calibri" panose="020F0502020204030204"/>
              <a:ea typeface="微软雅黑" panose="020B0503020204020204" pitchFamily="34" charset="-122"/>
              <a:cs typeface="+mn-cs"/>
            </a:endParaRPr>
          </a:p>
        </p:txBody>
      </p:sp>
      <p:sp>
        <p:nvSpPr>
          <p:cNvPr id="28" name="矩形 27"/>
          <p:cNvSpPr/>
          <p:nvPr/>
        </p:nvSpPr>
        <p:spPr>
          <a:xfrm>
            <a:off x="5201429" y="4646825"/>
            <a:ext cx="1826400" cy="366895"/>
          </a:xfrm>
          <a:prstGeom prst="rect">
            <a:avLst/>
          </a:prstGeom>
        </p:spPr>
        <p:txBody>
          <a:bodyPr wrap="square">
            <a:spAutoFit/>
          </a:bodyPr>
          <a:lstStyle/>
          <a:p>
            <a:pPr marL="0" marR="0" lvl="0" indent="0" algn="ctr" defTabSz="914400" rtl="0" eaLnBrk="1" fontAlgn="auto" latinLnBrk="0" hangingPunct="1">
              <a:lnSpc>
                <a:spcPct val="120000"/>
              </a:lnSpc>
              <a:spcBef>
                <a:spcPts val="0"/>
              </a:spcBef>
              <a:spcAft>
                <a:spcPts val="0"/>
              </a:spcAft>
              <a:buClrTx/>
              <a:buSzTx/>
              <a:buFontTx/>
              <a:buNone/>
              <a:defRPr/>
            </a:pPr>
            <a:r>
              <a:rPr kumimoji="0" lang="zh-CN" altLang="en-US" sz="1600" b="1" i="0" u="none" strike="noStrike" kern="1200" cap="none" spc="0" normalizeH="0" baseline="0" noProof="0" dirty="0">
                <a:ln>
                  <a:noFill/>
                </a:ln>
                <a:solidFill>
                  <a:schemeClr val="accent6"/>
                </a:solidFill>
                <a:effectLst/>
                <a:uLnTx/>
                <a:uFillTx/>
                <a:latin typeface="Calibri" panose="020F0502020204030204"/>
                <a:ea typeface="微软雅黑" panose="020B0503020204020204" pitchFamily="34" charset="-122"/>
                <a:cs typeface="+mn-cs"/>
              </a:rPr>
              <a:t>标题文字添加</a:t>
            </a:r>
            <a:endParaRPr kumimoji="0" lang="zh-CN" altLang="en-US" sz="1600" b="1" i="0" u="none" strike="noStrike" kern="1200" cap="none" spc="0" normalizeH="0" baseline="0" noProof="0" dirty="0">
              <a:ln>
                <a:noFill/>
              </a:ln>
              <a:solidFill>
                <a:schemeClr val="accent6"/>
              </a:solidFill>
              <a:effectLst/>
              <a:uLnTx/>
              <a:uFillTx/>
              <a:latin typeface="Calibri" panose="020F0502020204030204"/>
              <a:ea typeface="微软雅黑" panose="020B0503020204020204" pitchFamily="34" charset="-122"/>
              <a:cs typeface="+mn-cs"/>
            </a:endParaRPr>
          </a:p>
        </p:txBody>
      </p:sp>
      <p:sp>
        <p:nvSpPr>
          <p:cNvPr id="31" name="矩形 30"/>
          <p:cNvSpPr/>
          <p:nvPr/>
        </p:nvSpPr>
        <p:spPr>
          <a:xfrm>
            <a:off x="8345485" y="4999449"/>
            <a:ext cx="2672705" cy="609398"/>
          </a:xfrm>
          <a:prstGeom prst="rect">
            <a:avLst/>
          </a:prstGeom>
        </p:spPr>
        <p:txBody>
          <a:bodyPr wrap="square">
            <a:spAutoFit/>
          </a:bodyPr>
          <a:lstStyle/>
          <a:p>
            <a:pPr marL="0" marR="0" lvl="0" indent="0" algn="ctr" defTabSz="914400" rtl="0" eaLnBrk="1" fontAlgn="auto" latinLnBrk="0" hangingPunct="1">
              <a:lnSpc>
                <a:spcPct val="12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lumMod val="50000"/>
                    <a:lumOff val="50000"/>
                  </a:prstClr>
                </a:solidFill>
                <a:effectLst/>
                <a:uLnTx/>
                <a:uFillTx/>
                <a:latin typeface="Calibri" panose="020F0502020204030204"/>
                <a:ea typeface="微软雅黑" panose="020B0503020204020204" pitchFamily="34" charset="-122"/>
                <a:cs typeface="+mn-cs"/>
              </a:rPr>
              <a:t>用户可以在投影仪或者计算机上进行演示也可以将演示文稿打印</a:t>
            </a:r>
            <a:endParaRPr kumimoji="0" lang="zh-CN" altLang="en-US" sz="1400" b="0" i="0" u="none" strike="noStrike" kern="1200" cap="none" spc="0" normalizeH="0" baseline="0" noProof="0" dirty="0">
              <a:ln>
                <a:noFill/>
              </a:ln>
              <a:solidFill>
                <a:prstClr val="black">
                  <a:lumMod val="50000"/>
                  <a:lumOff val="50000"/>
                </a:prstClr>
              </a:solidFill>
              <a:effectLst/>
              <a:uLnTx/>
              <a:uFillTx/>
              <a:latin typeface="Calibri" panose="020F0502020204030204"/>
              <a:ea typeface="微软雅黑" panose="020B0503020204020204" pitchFamily="34" charset="-122"/>
              <a:cs typeface="+mn-cs"/>
            </a:endParaRPr>
          </a:p>
        </p:txBody>
      </p:sp>
      <p:sp>
        <p:nvSpPr>
          <p:cNvPr id="32" name="矩形 31"/>
          <p:cNvSpPr/>
          <p:nvPr/>
        </p:nvSpPr>
        <p:spPr>
          <a:xfrm>
            <a:off x="8768637" y="4646825"/>
            <a:ext cx="1826400" cy="366895"/>
          </a:xfrm>
          <a:prstGeom prst="rect">
            <a:avLst/>
          </a:prstGeom>
        </p:spPr>
        <p:txBody>
          <a:bodyPr wrap="square">
            <a:spAutoFit/>
          </a:bodyPr>
          <a:lstStyle/>
          <a:p>
            <a:pPr marL="0" marR="0" lvl="0" indent="0" algn="ctr" defTabSz="914400" rtl="0" eaLnBrk="1" fontAlgn="auto" latinLnBrk="0" hangingPunct="1">
              <a:lnSpc>
                <a:spcPct val="120000"/>
              </a:lnSpc>
              <a:spcBef>
                <a:spcPts val="0"/>
              </a:spcBef>
              <a:spcAft>
                <a:spcPts val="0"/>
              </a:spcAft>
              <a:buClrTx/>
              <a:buSzTx/>
              <a:buFontTx/>
              <a:buNone/>
              <a:defRPr/>
            </a:pPr>
            <a:r>
              <a:rPr kumimoji="0" lang="zh-CN" altLang="en-US" sz="1600" b="1" i="0" u="none" strike="noStrike" kern="1200" cap="none" spc="0" normalizeH="0" baseline="0" noProof="0" dirty="0">
                <a:ln>
                  <a:noFill/>
                </a:ln>
                <a:solidFill>
                  <a:schemeClr val="accent6"/>
                </a:solidFill>
                <a:effectLst/>
                <a:uLnTx/>
                <a:uFillTx/>
                <a:latin typeface="Calibri" panose="020F0502020204030204"/>
                <a:ea typeface="微软雅黑" panose="020B0503020204020204" pitchFamily="34" charset="-122"/>
                <a:cs typeface="+mn-cs"/>
              </a:rPr>
              <a:t>标题文字添加</a:t>
            </a:r>
            <a:endParaRPr kumimoji="0" lang="zh-CN" altLang="en-US" sz="1600" b="1" i="0" u="none" strike="noStrike" kern="1200" cap="none" spc="0" normalizeH="0" baseline="0" noProof="0" dirty="0">
              <a:ln>
                <a:noFill/>
              </a:ln>
              <a:solidFill>
                <a:schemeClr val="accent6"/>
              </a:solidFill>
              <a:effectLst/>
              <a:uLnTx/>
              <a:uFillTx/>
              <a:latin typeface="Calibri" panose="020F0502020204030204"/>
              <a:ea typeface="微软雅黑" panose="020B0503020204020204" pitchFamily="34" charset="-122"/>
              <a:cs typeface="+mn-cs"/>
            </a:endParaRPr>
          </a:p>
        </p:txBody>
      </p:sp>
      <p:sp>
        <p:nvSpPr>
          <p:cNvPr id="34" name="Freeform 49"/>
          <p:cNvSpPr>
            <a:spLocks noEditPoints="1"/>
          </p:cNvSpPr>
          <p:nvPr/>
        </p:nvSpPr>
        <p:spPr bwMode="auto">
          <a:xfrm>
            <a:off x="5885698" y="4019826"/>
            <a:ext cx="457862" cy="459378"/>
          </a:xfrm>
          <a:custGeom>
            <a:avLst/>
            <a:gdLst>
              <a:gd name="T0" fmla="*/ 64 w 128"/>
              <a:gd name="T1" fmla="*/ 0 h 128"/>
              <a:gd name="T2" fmla="*/ 0 w 128"/>
              <a:gd name="T3" fmla="*/ 64 h 128"/>
              <a:gd name="T4" fmla="*/ 64 w 128"/>
              <a:gd name="T5" fmla="*/ 128 h 128"/>
              <a:gd name="T6" fmla="*/ 128 w 128"/>
              <a:gd name="T7" fmla="*/ 64 h 128"/>
              <a:gd name="T8" fmla="*/ 64 w 128"/>
              <a:gd name="T9" fmla="*/ 0 h 128"/>
              <a:gd name="T10" fmla="*/ 64 w 128"/>
              <a:gd name="T11" fmla="*/ 120 h 128"/>
              <a:gd name="T12" fmla="*/ 8 w 128"/>
              <a:gd name="T13" fmla="*/ 64 h 128"/>
              <a:gd name="T14" fmla="*/ 64 w 128"/>
              <a:gd name="T15" fmla="*/ 8 h 128"/>
              <a:gd name="T16" fmla="*/ 120 w 128"/>
              <a:gd name="T17" fmla="*/ 64 h 128"/>
              <a:gd name="T18" fmla="*/ 64 w 128"/>
              <a:gd name="T19" fmla="*/ 120 h 128"/>
              <a:gd name="T20" fmla="*/ 88 w 128"/>
              <a:gd name="T21" fmla="*/ 60 h 128"/>
              <a:gd name="T22" fmla="*/ 68 w 128"/>
              <a:gd name="T23" fmla="*/ 60 h 128"/>
              <a:gd name="T24" fmla="*/ 68 w 128"/>
              <a:gd name="T25" fmla="*/ 32 h 128"/>
              <a:gd name="T26" fmla="*/ 64 w 128"/>
              <a:gd name="T27" fmla="*/ 28 h 128"/>
              <a:gd name="T28" fmla="*/ 60 w 128"/>
              <a:gd name="T29" fmla="*/ 32 h 128"/>
              <a:gd name="T30" fmla="*/ 60 w 128"/>
              <a:gd name="T31" fmla="*/ 64 h 128"/>
              <a:gd name="T32" fmla="*/ 64 w 128"/>
              <a:gd name="T33" fmla="*/ 68 h 128"/>
              <a:gd name="T34" fmla="*/ 88 w 128"/>
              <a:gd name="T35" fmla="*/ 68 h 128"/>
              <a:gd name="T36" fmla="*/ 92 w 128"/>
              <a:gd name="T37" fmla="*/ 64 h 128"/>
              <a:gd name="T38" fmla="*/ 88 w 128"/>
              <a:gd name="T39" fmla="*/ 6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28" h="128">
                <a:moveTo>
                  <a:pt x="64" y="0"/>
                </a:moveTo>
                <a:cubicBezTo>
                  <a:pt x="28" y="0"/>
                  <a:pt x="0" y="28"/>
                  <a:pt x="0" y="64"/>
                </a:cubicBezTo>
                <a:cubicBezTo>
                  <a:pt x="0" y="99"/>
                  <a:pt x="28" y="128"/>
                  <a:pt x="64" y="128"/>
                </a:cubicBezTo>
                <a:cubicBezTo>
                  <a:pt x="99" y="128"/>
                  <a:pt x="128" y="99"/>
                  <a:pt x="128" y="64"/>
                </a:cubicBezTo>
                <a:cubicBezTo>
                  <a:pt x="128" y="28"/>
                  <a:pt x="99" y="0"/>
                  <a:pt x="64" y="0"/>
                </a:cubicBezTo>
                <a:close/>
                <a:moveTo>
                  <a:pt x="64" y="120"/>
                </a:moveTo>
                <a:cubicBezTo>
                  <a:pt x="33" y="120"/>
                  <a:pt x="8" y="95"/>
                  <a:pt x="8" y="64"/>
                </a:cubicBezTo>
                <a:cubicBezTo>
                  <a:pt x="8" y="33"/>
                  <a:pt x="33" y="8"/>
                  <a:pt x="64" y="8"/>
                </a:cubicBezTo>
                <a:cubicBezTo>
                  <a:pt x="95" y="8"/>
                  <a:pt x="120" y="33"/>
                  <a:pt x="120" y="64"/>
                </a:cubicBezTo>
                <a:cubicBezTo>
                  <a:pt x="120" y="95"/>
                  <a:pt x="95" y="120"/>
                  <a:pt x="64" y="120"/>
                </a:cubicBezTo>
                <a:close/>
                <a:moveTo>
                  <a:pt x="88" y="60"/>
                </a:moveTo>
                <a:cubicBezTo>
                  <a:pt x="68" y="60"/>
                  <a:pt x="68" y="60"/>
                  <a:pt x="68" y="60"/>
                </a:cubicBezTo>
                <a:cubicBezTo>
                  <a:pt x="68" y="32"/>
                  <a:pt x="68" y="32"/>
                  <a:pt x="68" y="32"/>
                </a:cubicBezTo>
                <a:cubicBezTo>
                  <a:pt x="68" y="30"/>
                  <a:pt x="66" y="28"/>
                  <a:pt x="64" y="28"/>
                </a:cubicBezTo>
                <a:cubicBezTo>
                  <a:pt x="61" y="28"/>
                  <a:pt x="60" y="30"/>
                  <a:pt x="60" y="32"/>
                </a:cubicBezTo>
                <a:cubicBezTo>
                  <a:pt x="60" y="64"/>
                  <a:pt x="60" y="64"/>
                  <a:pt x="60" y="64"/>
                </a:cubicBezTo>
                <a:cubicBezTo>
                  <a:pt x="60" y="66"/>
                  <a:pt x="61" y="68"/>
                  <a:pt x="64" y="68"/>
                </a:cubicBezTo>
                <a:cubicBezTo>
                  <a:pt x="88" y="68"/>
                  <a:pt x="88" y="68"/>
                  <a:pt x="88" y="68"/>
                </a:cubicBezTo>
                <a:cubicBezTo>
                  <a:pt x="90" y="68"/>
                  <a:pt x="92" y="66"/>
                  <a:pt x="92" y="64"/>
                </a:cubicBezTo>
                <a:cubicBezTo>
                  <a:pt x="92" y="62"/>
                  <a:pt x="90" y="60"/>
                  <a:pt x="88" y="60"/>
                </a:cubicBezTo>
                <a:close/>
              </a:path>
            </a:pathLst>
          </a:custGeom>
          <a:solidFill>
            <a:schemeClr val="accent6"/>
          </a:solidFill>
          <a:ln>
            <a:noFill/>
          </a:ln>
        </p:spPr>
        <p:txBody>
          <a:bodyPr vert="horz" wrap="square" lIns="91440" tIns="45720" rIns="91440" bIns="45720" numCol="1" anchor="t" anchorCtr="0" compatLnSpc="1"/>
          <a:lstStyle/>
          <a:p>
            <a:endParaRPr lang="zh-CN" altLang="en-US">
              <a:solidFill>
                <a:prstClr val="black"/>
              </a:solidFill>
              <a:latin typeface="DINOT-Bold"/>
            </a:endParaRPr>
          </a:p>
        </p:txBody>
      </p:sp>
      <p:sp>
        <p:nvSpPr>
          <p:cNvPr id="38" name="Freeform 80"/>
          <p:cNvSpPr>
            <a:spLocks noEditPoints="1"/>
          </p:cNvSpPr>
          <p:nvPr/>
        </p:nvSpPr>
        <p:spPr bwMode="auto">
          <a:xfrm>
            <a:off x="9452148" y="4032445"/>
            <a:ext cx="459378" cy="401764"/>
          </a:xfrm>
          <a:custGeom>
            <a:avLst/>
            <a:gdLst>
              <a:gd name="T0" fmla="*/ 77 w 128"/>
              <a:gd name="T1" fmla="*/ 93 h 112"/>
              <a:gd name="T2" fmla="*/ 72 w 128"/>
              <a:gd name="T3" fmla="*/ 97 h 112"/>
              <a:gd name="T4" fmla="*/ 72 w 128"/>
              <a:gd name="T5" fmla="*/ 64 h 112"/>
              <a:gd name="T6" fmla="*/ 68 w 128"/>
              <a:gd name="T7" fmla="*/ 60 h 112"/>
              <a:gd name="T8" fmla="*/ 68 w 128"/>
              <a:gd name="T9" fmla="*/ 60 h 112"/>
              <a:gd name="T10" fmla="*/ 64 w 128"/>
              <a:gd name="T11" fmla="*/ 64 h 112"/>
              <a:gd name="T12" fmla="*/ 64 w 128"/>
              <a:gd name="T13" fmla="*/ 97 h 112"/>
              <a:gd name="T14" fmla="*/ 59 w 128"/>
              <a:gd name="T15" fmla="*/ 93 h 112"/>
              <a:gd name="T16" fmla="*/ 53 w 128"/>
              <a:gd name="T17" fmla="*/ 93 h 112"/>
              <a:gd name="T18" fmla="*/ 53 w 128"/>
              <a:gd name="T19" fmla="*/ 99 h 112"/>
              <a:gd name="T20" fmla="*/ 65 w 128"/>
              <a:gd name="T21" fmla="*/ 110 h 112"/>
              <a:gd name="T22" fmla="*/ 68 w 128"/>
              <a:gd name="T23" fmla="*/ 112 h 112"/>
              <a:gd name="T24" fmla="*/ 71 w 128"/>
              <a:gd name="T25" fmla="*/ 110 h 112"/>
              <a:gd name="T26" fmla="*/ 83 w 128"/>
              <a:gd name="T27" fmla="*/ 99 h 112"/>
              <a:gd name="T28" fmla="*/ 83 w 128"/>
              <a:gd name="T29" fmla="*/ 93 h 112"/>
              <a:gd name="T30" fmla="*/ 77 w 128"/>
              <a:gd name="T31" fmla="*/ 93 h 112"/>
              <a:gd name="T32" fmla="*/ 111 w 128"/>
              <a:gd name="T33" fmla="*/ 42 h 112"/>
              <a:gd name="T34" fmla="*/ 111 w 128"/>
              <a:gd name="T35" fmla="*/ 42 h 112"/>
              <a:gd name="T36" fmla="*/ 101 w 128"/>
              <a:gd name="T37" fmla="*/ 12 h 112"/>
              <a:gd name="T38" fmla="*/ 77 w 128"/>
              <a:gd name="T39" fmla="*/ 0 h 112"/>
              <a:gd name="T40" fmla="*/ 43 w 128"/>
              <a:gd name="T41" fmla="*/ 21 h 112"/>
              <a:gd name="T42" fmla="*/ 43 w 128"/>
              <a:gd name="T43" fmla="*/ 21 h 112"/>
              <a:gd name="T44" fmla="*/ 37 w 128"/>
              <a:gd name="T45" fmla="*/ 20 h 112"/>
              <a:gd name="T46" fmla="*/ 26 w 128"/>
              <a:gd name="T47" fmla="*/ 24 h 112"/>
              <a:gd name="T48" fmla="*/ 12 w 128"/>
              <a:gd name="T49" fmla="*/ 50 h 112"/>
              <a:gd name="T50" fmla="*/ 12 w 128"/>
              <a:gd name="T51" fmla="*/ 50 h 112"/>
              <a:gd name="T52" fmla="*/ 0 w 128"/>
              <a:gd name="T53" fmla="*/ 70 h 112"/>
              <a:gd name="T54" fmla="*/ 0 w 128"/>
              <a:gd name="T55" fmla="*/ 74 h 112"/>
              <a:gd name="T56" fmla="*/ 22 w 128"/>
              <a:gd name="T57" fmla="*/ 96 h 112"/>
              <a:gd name="T58" fmla="*/ 40 w 128"/>
              <a:gd name="T59" fmla="*/ 96 h 112"/>
              <a:gd name="T60" fmla="*/ 40 w 128"/>
              <a:gd name="T61" fmla="*/ 96 h 112"/>
              <a:gd name="T62" fmla="*/ 44 w 128"/>
              <a:gd name="T63" fmla="*/ 92 h 112"/>
              <a:gd name="T64" fmla="*/ 40 w 128"/>
              <a:gd name="T65" fmla="*/ 88 h 112"/>
              <a:gd name="T66" fmla="*/ 24 w 128"/>
              <a:gd name="T67" fmla="*/ 88 h 112"/>
              <a:gd name="T68" fmla="*/ 8 w 128"/>
              <a:gd name="T69" fmla="*/ 72 h 112"/>
              <a:gd name="T70" fmla="*/ 23 w 128"/>
              <a:gd name="T71" fmla="*/ 56 h 112"/>
              <a:gd name="T72" fmla="*/ 20 w 128"/>
              <a:gd name="T73" fmla="*/ 46 h 112"/>
              <a:gd name="T74" fmla="*/ 38 w 128"/>
              <a:gd name="T75" fmla="*/ 28 h 112"/>
              <a:gd name="T76" fmla="*/ 48 w 128"/>
              <a:gd name="T77" fmla="*/ 31 h 112"/>
              <a:gd name="T78" fmla="*/ 76 w 128"/>
              <a:gd name="T79" fmla="*/ 8 h 112"/>
              <a:gd name="T80" fmla="*/ 104 w 128"/>
              <a:gd name="T81" fmla="*/ 36 h 112"/>
              <a:gd name="T82" fmla="*/ 101 w 128"/>
              <a:gd name="T83" fmla="*/ 48 h 112"/>
              <a:gd name="T84" fmla="*/ 120 w 128"/>
              <a:gd name="T85" fmla="*/ 68 h 112"/>
              <a:gd name="T86" fmla="*/ 100 w 128"/>
              <a:gd name="T87" fmla="*/ 88 h 112"/>
              <a:gd name="T88" fmla="*/ 96 w 128"/>
              <a:gd name="T89" fmla="*/ 88 h 112"/>
              <a:gd name="T90" fmla="*/ 92 w 128"/>
              <a:gd name="T91" fmla="*/ 92 h 112"/>
              <a:gd name="T92" fmla="*/ 96 w 128"/>
              <a:gd name="T93" fmla="*/ 96 h 112"/>
              <a:gd name="T94" fmla="*/ 96 w 128"/>
              <a:gd name="T95" fmla="*/ 96 h 112"/>
              <a:gd name="T96" fmla="*/ 98 w 128"/>
              <a:gd name="T97" fmla="*/ 96 h 112"/>
              <a:gd name="T98" fmla="*/ 127 w 128"/>
              <a:gd name="T99" fmla="*/ 69 h 112"/>
              <a:gd name="T100" fmla="*/ 111 w 128"/>
              <a:gd name="T101" fmla="*/ 4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28" h="112">
                <a:moveTo>
                  <a:pt x="77" y="93"/>
                </a:moveTo>
                <a:cubicBezTo>
                  <a:pt x="72" y="97"/>
                  <a:pt x="72" y="97"/>
                  <a:pt x="72" y="97"/>
                </a:cubicBezTo>
                <a:cubicBezTo>
                  <a:pt x="72" y="64"/>
                  <a:pt x="72" y="64"/>
                  <a:pt x="72" y="64"/>
                </a:cubicBezTo>
                <a:cubicBezTo>
                  <a:pt x="72" y="61"/>
                  <a:pt x="70" y="60"/>
                  <a:pt x="68" y="60"/>
                </a:cubicBezTo>
                <a:cubicBezTo>
                  <a:pt x="68" y="60"/>
                  <a:pt x="68" y="60"/>
                  <a:pt x="68" y="60"/>
                </a:cubicBezTo>
                <a:cubicBezTo>
                  <a:pt x="66" y="60"/>
                  <a:pt x="64" y="61"/>
                  <a:pt x="64" y="64"/>
                </a:cubicBezTo>
                <a:cubicBezTo>
                  <a:pt x="64" y="97"/>
                  <a:pt x="64" y="97"/>
                  <a:pt x="64" y="97"/>
                </a:cubicBezTo>
                <a:cubicBezTo>
                  <a:pt x="59" y="93"/>
                  <a:pt x="59" y="93"/>
                  <a:pt x="59" y="93"/>
                </a:cubicBezTo>
                <a:cubicBezTo>
                  <a:pt x="58" y="91"/>
                  <a:pt x="55" y="91"/>
                  <a:pt x="53" y="93"/>
                </a:cubicBezTo>
                <a:cubicBezTo>
                  <a:pt x="52" y="95"/>
                  <a:pt x="52" y="97"/>
                  <a:pt x="53" y="99"/>
                </a:cubicBezTo>
                <a:cubicBezTo>
                  <a:pt x="65" y="110"/>
                  <a:pt x="65" y="110"/>
                  <a:pt x="65" y="110"/>
                </a:cubicBezTo>
                <a:cubicBezTo>
                  <a:pt x="66" y="111"/>
                  <a:pt x="67" y="112"/>
                  <a:pt x="68" y="112"/>
                </a:cubicBezTo>
                <a:cubicBezTo>
                  <a:pt x="69" y="112"/>
                  <a:pt x="70" y="111"/>
                  <a:pt x="71" y="110"/>
                </a:cubicBezTo>
                <a:cubicBezTo>
                  <a:pt x="83" y="99"/>
                  <a:pt x="83" y="99"/>
                  <a:pt x="83" y="99"/>
                </a:cubicBezTo>
                <a:cubicBezTo>
                  <a:pt x="84" y="97"/>
                  <a:pt x="84" y="95"/>
                  <a:pt x="83" y="93"/>
                </a:cubicBezTo>
                <a:cubicBezTo>
                  <a:pt x="81" y="91"/>
                  <a:pt x="78" y="91"/>
                  <a:pt x="77" y="93"/>
                </a:cubicBezTo>
                <a:close/>
                <a:moveTo>
                  <a:pt x="111" y="42"/>
                </a:moveTo>
                <a:cubicBezTo>
                  <a:pt x="111" y="42"/>
                  <a:pt x="111" y="42"/>
                  <a:pt x="111" y="42"/>
                </a:cubicBezTo>
                <a:cubicBezTo>
                  <a:pt x="113" y="33"/>
                  <a:pt x="111" y="23"/>
                  <a:pt x="101" y="12"/>
                </a:cubicBezTo>
                <a:cubicBezTo>
                  <a:pt x="95" y="5"/>
                  <a:pt x="86" y="1"/>
                  <a:pt x="77" y="0"/>
                </a:cubicBezTo>
                <a:cubicBezTo>
                  <a:pt x="62" y="0"/>
                  <a:pt x="49" y="8"/>
                  <a:pt x="43" y="21"/>
                </a:cubicBezTo>
                <a:cubicBezTo>
                  <a:pt x="43" y="21"/>
                  <a:pt x="43" y="21"/>
                  <a:pt x="43" y="21"/>
                </a:cubicBezTo>
                <a:cubicBezTo>
                  <a:pt x="41" y="20"/>
                  <a:pt x="39" y="20"/>
                  <a:pt x="37" y="20"/>
                </a:cubicBezTo>
                <a:cubicBezTo>
                  <a:pt x="33" y="20"/>
                  <a:pt x="29" y="22"/>
                  <a:pt x="26" y="24"/>
                </a:cubicBezTo>
                <a:cubicBezTo>
                  <a:pt x="12" y="35"/>
                  <a:pt x="11" y="43"/>
                  <a:pt x="12" y="50"/>
                </a:cubicBezTo>
                <a:cubicBezTo>
                  <a:pt x="12" y="50"/>
                  <a:pt x="12" y="50"/>
                  <a:pt x="12" y="50"/>
                </a:cubicBezTo>
                <a:cubicBezTo>
                  <a:pt x="5" y="54"/>
                  <a:pt x="0" y="61"/>
                  <a:pt x="0" y="70"/>
                </a:cubicBezTo>
                <a:cubicBezTo>
                  <a:pt x="0" y="74"/>
                  <a:pt x="0" y="74"/>
                  <a:pt x="0" y="74"/>
                </a:cubicBezTo>
                <a:cubicBezTo>
                  <a:pt x="0" y="86"/>
                  <a:pt x="10" y="96"/>
                  <a:pt x="22" y="96"/>
                </a:cubicBezTo>
                <a:cubicBezTo>
                  <a:pt x="40" y="96"/>
                  <a:pt x="40" y="96"/>
                  <a:pt x="40" y="96"/>
                </a:cubicBezTo>
                <a:cubicBezTo>
                  <a:pt x="40" y="96"/>
                  <a:pt x="40" y="96"/>
                  <a:pt x="40" y="96"/>
                </a:cubicBezTo>
                <a:cubicBezTo>
                  <a:pt x="42" y="96"/>
                  <a:pt x="44" y="94"/>
                  <a:pt x="44" y="92"/>
                </a:cubicBezTo>
                <a:cubicBezTo>
                  <a:pt x="44" y="89"/>
                  <a:pt x="42" y="88"/>
                  <a:pt x="40" y="88"/>
                </a:cubicBezTo>
                <a:cubicBezTo>
                  <a:pt x="24" y="88"/>
                  <a:pt x="24" y="88"/>
                  <a:pt x="24" y="88"/>
                </a:cubicBezTo>
                <a:cubicBezTo>
                  <a:pt x="15" y="88"/>
                  <a:pt x="8" y="81"/>
                  <a:pt x="8" y="72"/>
                </a:cubicBezTo>
                <a:cubicBezTo>
                  <a:pt x="8" y="63"/>
                  <a:pt x="15" y="56"/>
                  <a:pt x="23" y="56"/>
                </a:cubicBezTo>
                <a:cubicBezTo>
                  <a:pt x="21" y="53"/>
                  <a:pt x="20" y="49"/>
                  <a:pt x="20" y="46"/>
                </a:cubicBezTo>
                <a:cubicBezTo>
                  <a:pt x="20" y="36"/>
                  <a:pt x="28" y="28"/>
                  <a:pt x="38" y="28"/>
                </a:cubicBezTo>
                <a:cubicBezTo>
                  <a:pt x="42" y="28"/>
                  <a:pt x="45" y="29"/>
                  <a:pt x="48" y="31"/>
                </a:cubicBezTo>
                <a:cubicBezTo>
                  <a:pt x="51" y="18"/>
                  <a:pt x="62" y="8"/>
                  <a:pt x="76" y="8"/>
                </a:cubicBezTo>
                <a:cubicBezTo>
                  <a:pt x="91" y="8"/>
                  <a:pt x="104" y="20"/>
                  <a:pt x="104" y="36"/>
                </a:cubicBezTo>
                <a:cubicBezTo>
                  <a:pt x="104" y="40"/>
                  <a:pt x="103" y="44"/>
                  <a:pt x="101" y="48"/>
                </a:cubicBezTo>
                <a:cubicBezTo>
                  <a:pt x="112" y="48"/>
                  <a:pt x="120" y="57"/>
                  <a:pt x="120" y="68"/>
                </a:cubicBezTo>
                <a:cubicBezTo>
                  <a:pt x="120" y="79"/>
                  <a:pt x="111" y="88"/>
                  <a:pt x="100" y="88"/>
                </a:cubicBezTo>
                <a:cubicBezTo>
                  <a:pt x="96" y="88"/>
                  <a:pt x="96" y="88"/>
                  <a:pt x="96" y="88"/>
                </a:cubicBezTo>
                <a:cubicBezTo>
                  <a:pt x="94" y="88"/>
                  <a:pt x="92" y="89"/>
                  <a:pt x="92" y="92"/>
                </a:cubicBezTo>
                <a:cubicBezTo>
                  <a:pt x="92" y="94"/>
                  <a:pt x="94" y="96"/>
                  <a:pt x="96" y="96"/>
                </a:cubicBezTo>
                <a:cubicBezTo>
                  <a:pt x="96" y="96"/>
                  <a:pt x="96" y="96"/>
                  <a:pt x="96" y="96"/>
                </a:cubicBezTo>
                <a:cubicBezTo>
                  <a:pt x="98" y="96"/>
                  <a:pt x="98" y="96"/>
                  <a:pt x="98" y="96"/>
                </a:cubicBezTo>
                <a:cubicBezTo>
                  <a:pt x="113" y="96"/>
                  <a:pt x="127" y="84"/>
                  <a:pt x="127" y="69"/>
                </a:cubicBezTo>
                <a:cubicBezTo>
                  <a:pt x="128" y="57"/>
                  <a:pt x="121" y="47"/>
                  <a:pt x="111" y="42"/>
                </a:cubicBezTo>
                <a:close/>
              </a:path>
            </a:pathLst>
          </a:custGeom>
          <a:solidFill>
            <a:schemeClr val="accent6"/>
          </a:solidFill>
          <a:ln>
            <a:noFill/>
          </a:ln>
        </p:spPr>
        <p:txBody>
          <a:bodyPr vert="horz" wrap="square" lIns="91440" tIns="45720" rIns="91440" bIns="45720" numCol="1" anchor="t" anchorCtr="0" compatLnSpc="1"/>
          <a:lstStyle/>
          <a:p>
            <a:endParaRPr lang="zh-CN" altLang="en-US">
              <a:solidFill>
                <a:prstClr val="black"/>
              </a:solidFill>
              <a:latin typeface="DINOT-Bold"/>
            </a:endParaRPr>
          </a:p>
        </p:txBody>
      </p:sp>
      <p:sp>
        <p:nvSpPr>
          <p:cNvPr id="42" name="Freeform 36"/>
          <p:cNvSpPr>
            <a:spLocks noEditPoints="1"/>
          </p:cNvSpPr>
          <p:nvPr/>
        </p:nvSpPr>
        <p:spPr bwMode="auto">
          <a:xfrm>
            <a:off x="2318488" y="4018040"/>
            <a:ext cx="457864" cy="430572"/>
          </a:xfrm>
          <a:custGeom>
            <a:avLst/>
            <a:gdLst>
              <a:gd name="T0" fmla="*/ 116 w 128"/>
              <a:gd name="T1" fmla="*/ 28 h 120"/>
              <a:gd name="T2" fmla="*/ 112 w 128"/>
              <a:gd name="T3" fmla="*/ 28 h 120"/>
              <a:gd name="T4" fmla="*/ 112 w 128"/>
              <a:gd name="T5" fmla="*/ 20 h 120"/>
              <a:gd name="T6" fmla="*/ 100 w 128"/>
              <a:gd name="T7" fmla="*/ 8 h 120"/>
              <a:gd name="T8" fmla="*/ 56 w 128"/>
              <a:gd name="T9" fmla="*/ 8 h 120"/>
              <a:gd name="T10" fmla="*/ 36 w 128"/>
              <a:gd name="T11" fmla="*/ 0 h 120"/>
              <a:gd name="T12" fmla="*/ 12 w 128"/>
              <a:gd name="T13" fmla="*/ 0 h 120"/>
              <a:gd name="T14" fmla="*/ 0 w 128"/>
              <a:gd name="T15" fmla="*/ 12 h 120"/>
              <a:gd name="T16" fmla="*/ 0 w 128"/>
              <a:gd name="T17" fmla="*/ 108 h 120"/>
              <a:gd name="T18" fmla="*/ 12 w 128"/>
              <a:gd name="T19" fmla="*/ 120 h 120"/>
              <a:gd name="T20" fmla="*/ 20 w 128"/>
              <a:gd name="T21" fmla="*/ 120 h 120"/>
              <a:gd name="T22" fmla="*/ 88 w 128"/>
              <a:gd name="T23" fmla="*/ 120 h 120"/>
              <a:gd name="T24" fmla="*/ 116 w 128"/>
              <a:gd name="T25" fmla="*/ 120 h 120"/>
              <a:gd name="T26" fmla="*/ 128 w 128"/>
              <a:gd name="T27" fmla="*/ 108 h 120"/>
              <a:gd name="T28" fmla="*/ 128 w 128"/>
              <a:gd name="T29" fmla="*/ 40 h 120"/>
              <a:gd name="T30" fmla="*/ 116 w 128"/>
              <a:gd name="T31" fmla="*/ 28 h 120"/>
              <a:gd name="T32" fmla="*/ 16 w 128"/>
              <a:gd name="T33" fmla="*/ 112 h 120"/>
              <a:gd name="T34" fmla="*/ 8 w 128"/>
              <a:gd name="T35" fmla="*/ 104 h 120"/>
              <a:gd name="T36" fmla="*/ 8 w 128"/>
              <a:gd name="T37" fmla="*/ 16 h 120"/>
              <a:gd name="T38" fmla="*/ 16 w 128"/>
              <a:gd name="T39" fmla="*/ 8 h 120"/>
              <a:gd name="T40" fmla="*/ 36 w 128"/>
              <a:gd name="T41" fmla="*/ 8 h 120"/>
              <a:gd name="T42" fmla="*/ 56 w 128"/>
              <a:gd name="T43" fmla="*/ 16 h 120"/>
              <a:gd name="T44" fmla="*/ 96 w 128"/>
              <a:gd name="T45" fmla="*/ 16 h 120"/>
              <a:gd name="T46" fmla="*/ 104 w 128"/>
              <a:gd name="T47" fmla="*/ 24 h 120"/>
              <a:gd name="T48" fmla="*/ 104 w 128"/>
              <a:gd name="T49" fmla="*/ 28 h 120"/>
              <a:gd name="T50" fmla="*/ 32 w 128"/>
              <a:gd name="T51" fmla="*/ 28 h 120"/>
              <a:gd name="T52" fmla="*/ 20 w 128"/>
              <a:gd name="T53" fmla="*/ 40 h 120"/>
              <a:gd name="T54" fmla="*/ 20 w 128"/>
              <a:gd name="T55" fmla="*/ 108 h 120"/>
              <a:gd name="T56" fmla="*/ 20 w 128"/>
              <a:gd name="T57" fmla="*/ 112 h 120"/>
              <a:gd name="T58" fmla="*/ 16 w 128"/>
              <a:gd name="T59" fmla="*/ 112 h 120"/>
              <a:gd name="T60" fmla="*/ 120 w 128"/>
              <a:gd name="T61" fmla="*/ 104 h 120"/>
              <a:gd name="T62" fmla="*/ 112 w 128"/>
              <a:gd name="T63" fmla="*/ 112 h 120"/>
              <a:gd name="T64" fmla="*/ 88 w 128"/>
              <a:gd name="T65" fmla="*/ 112 h 120"/>
              <a:gd name="T66" fmla="*/ 28 w 128"/>
              <a:gd name="T67" fmla="*/ 112 h 120"/>
              <a:gd name="T68" fmla="*/ 28 w 128"/>
              <a:gd name="T69" fmla="*/ 104 h 120"/>
              <a:gd name="T70" fmla="*/ 28 w 128"/>
              <a:gd name="T71" fmla="*/ 44 h 120"/>
              <a:gd name="T72" fmla="*/ 36 w 128"/>
              <a:gd name="T73" fmla="*/ 36 h 120"/>
              <a:gd name="T74" fmla="*/ 112 w 128"/>
              <a:gd name="T75" fmla="*/ 36 h 120"/>
              <a:gd name="T76" fmla="*/ 120 w 128"/>
              <a:gd name="T77" fmla="*/ 44 h 120"/>
              <a:gd name="T78" fmla="*/ 120 w 128"/>
              <a:gd name="T79" fmla="*/ 104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8" h="120">
                <a:moveTo>
                  <a:pt x="116" y="28"/>
                </a:moveTo>
                <a:cubicBezTo>
                  <a:pt x="112" y="28"/>
                  <a:pt x="112" y="28"/>
                  <a:pt x="112" y="28"/>
                </a:cubicBezTo>
                <a:cubicBezTo>
                  <a:pt x="112" y="20"/>
                  <a:pt x="112" y="20"/>
                  <a:pt x="112" y="20"/>
                </a:cubicBezTo>
                <a:cubicBezTo>
                  <a:pt x="112" y="13"/>
                  <a:pt x="106" y="8"/>
                  <a:pt x="100" y="8"/>
                </a:cubicBezTo>
                <a:cubicBezTo>
                  <a:pt x="100" y="8"/>
                  <a:pt x="78" y="8"/>
                  <a:pt x="56" y="8"/>
                </a:cubicBezTo>
                <a:cubicBezTo>
                  <a:pt x="52" y="8"/>
                  <a:pt x="39" y="0"/>
                  <a:pt x="36" y="0"/>
                </a:cubicBezTo>
                <a:cubicBezTo>
                  <a:pt x="18" y="0"/>
                  <a:pt x="12" y="0"/>
                  <a:pt x="12" y="0"/>
                </a:cubicBezTo>
                <a:cubicBezTo>
                  <a:pt x="5" y="0"/>
                  <a:pt x="0" y="5"/>
                  <a:pt x="0" y="12"/>
                </a:cubicBezTo>
                <a:cubicBezTo>
                  <a:pt x="0" y="108"/>
                  <a:pt x="0" y="108"/>
                  <a:pt x="0" y="108"/>
                </a:cubicBezTo>
                <a:cubicBezTo>
                  <a:pt x="0" y="114"/>
                  <a:pt x="5" y="120"/>
                  <a:pt x="12" y="120"/>
                </a:cubicBezTo>
                <a:cubicBezTo>
                  <a:pt x="20" y="120"/>
                  <a:pt x="20" y="120"/>
                  <a:pt x="20" y="120"/>
                </a:cubicBezTo>
                <a:cubicBezTo>
                  <a:pt x="88" y="120"/>
                  <a:pt x="88" y="120"/>
                  <a:pt x="88" y="120"/>
                </a:cubicBezTo>
                <a:cubicBezTo>
                  <a:pt x="116" y="120"/>
                  <a:pt x="116" y="120"/>
                  <a:pt x="116" y="120"/>
                </a:cubicBezTo>
                <a:cubicBezTo>
                  <a:pt x="122" y="120"/>
                  <a:pt x="128" y="114"/>
                  <a:pt x="128" y="108"/>
                </a:cubicBezTo>
                <a:cubicBezTo>
                  <a:pt x="128" y="40"/>
                  <a:pt x="128" y="40"/>
                  <a:pt x="128" y="40"/>
                </a:cubicBezTo>
                <a:cubicBezTo>
                  <a:pt x="128" y="33"/>
                  <a:pt x="122" y="28"/>
                  <a:pt x="116" y="28"/>
                </a:cubicBezTo>
                <a:close/>
                <a:moveTo>
                  <a:pt x="16" y="112"/>
                </a:moveTo>
                <a:cubicBezTo>
                  <a:pt x="11" y="112"/>
                  <a:pt x="8" y="108"/>
                  <a:pt x="8" y="104"/>
                </a:cubicBezTo>
                <a:cubicBezTo>
                  <a:pt x="8" y="16"/>
                  <a:pt x="8" y="16"/>
                  <a:pt x="8" y="16"/>
                </a:cubicBezTo>
                <a:cubicBezTo>
                  <a:pt x="8" y="11"/>
                  <a:pt x="11" y="8"/>
                  <a:pt x="16" y="8"/>
                </a:cubicBezTo>
                <a:cubicBezTo>
                  <a:pt x="16" y="8"/>
                  <a:pt x="20" y="8"/>
                  <a:pt x="36" y="8"/>
                </a:cubicBezTo>
                <a:cubicBezTo>
                  <a:pt x="40" y="8"/>
                  <a:pt x="52" y="16"/>
                  <a:pt x="56" y="16"/>
                </a:cubicBezTo>
                <a:cubicBezTo>
                  <a:pt x="76" y="16"/>
                  <a:pt x="96" y="16"/>
                  <a:pt x="96" y="16"/>
                </a:cubicBezTo>
                <a:cubicBezTo>
                  <a:pt x="100" y="16"/>
                  <a:pt x="104" y="19"/>
                  <a:pt x="104" y="24"/>
                </a:cubicBezTo>
                <a:cubicBezTo>
                  <a:pt x="104" y="28"/>
                  <a:pt x="104" y="28"/>
                  <a:pt x="104" y="28"/>
                </a:cubicBezTo>
                <a:cubicBezTo>
                  <a:pt x="32" y="28"/>
                  <a:pt x="32" y="28"/>
                  <a:pt x="32" y="28"/>
                </a:cubicBezTo>
                <a:cubicBezTo>
                  <a:pt x="25" y="28"/>
                  <a:pt x="20" y="33"/>
                  <a:pt x="20" y="40"/>
                </a:cubicBezTo>
                <a:cubicBezTo>
                  <a:pt x="20" y="108"/>
                  <a:pt x="20" y="108"/>
                  <a:pt x="20" y="108"/>
                </a:cubicBezTo>
                <a:cubicBezTo>
                  <a:pt x="20" y="112"/>
                  <a:pt x="20" y="112"/>
                  <a:pt x="20" y="112"/>
                </a:cubicBezTo>
                <a:lnTo>
                  <a:pt x="16" y="112"/>
                </a:lnTo>
                <a:close/>
                <a:moveTo>
                  <a:pt x="120" y="104"/>
                </a:moveTo>
                <a:cubicBezTo>
                  <a:pt x="120" y="108"/>
                  <a:pt x="116" y="112"/>
                  <a:pt x="112" y="112"/>
                </a:cubicBezTo>
                <a:cubicBezTo>
                  <a:pt x="88" y="112"/>
                  <a:pt x="88" y="112"/>
                  <a:pt x="88" y="112"/>
                </a:cubicBezTo>
                <a:cubicBezTo>
                  <a:pt x="28" y="112"/>
                  <a:pt x="28" y="112"/>
                  <a:pt x="28" y="112"/>
                </a:cubicBezTo>
                <a:cubicBezTo>
                  <a:pt x="28" y="104"/>
                  <a:pt x="28" y="104"/>
                  <a:pt x="28" y="104"/>
                </a:cubicBezTo>
                <a:cubicBezTo>
                  <a:pt x="28" y="44"/>
                  <a:pt x="28" y="44"/>
                  <a:pt x="28" y="44"/>
                </a:cubicBezTo>
                <a:cubicBezTo>
                  <a:pt x="28" y="39"/>
                  <a:pt x="31" y="36"/>
                  <a:pt x="36" y="36"/>
                </a:cubicBezTo>
                <a:cubicBezTo>
                  <a:pt x="112" y="36"/>
                  <a:pt x="112" y="36"/>
                  <a:pt x="112" y="36"/>
                </a:cubicBezTo>
                <a:cubicBezTo>
                  <a:pt x="116" y="36"/>
                  <a:pt x="120" y="39"/>
                  <a:pt x="120" y="44"/>
                </a:cubicBezTo>
                <a:lnTo>
                  <a:pt x="120" y="104"/>
                </a:lnTo>
                <a:close/>
              </a:path>
            </a:pathLst>
          </a:custGeom>
          <a:solidFill>
            <a:schemeClr val="accent6"/>
          </a:solidFill>
          <a:ln>
            <a:noFill/>
          </a:ln>
        </p:spPr>
        <p:txBody>
          <a:bodyPr vert="horz" wrap="square" lIns="91440" tIns="45720" rIns="91440" bIns="45720" numCol="1" anchor="t" anchorCtr="0" compatLnSpc="1"/>
          <a:lstStyle/>
          <a:p>
            <a:endParaRPr lang="zh-CN" altLang="en-US">
              <a:solidFill>
                <a:prstClr val="black"/>
              </a:solidFill>
              <a:latin typeface="DINOT-Bold"/>
            </a:endParaRPr>
          </a:p>
        </p:txBody>
      </p:sp>
      <p:sp>
        <p:nvSpPr>
          <p:cNvPr id="2" name="椭圆 1"/>
          <p:cNvSpPr/>
          <p:nvPr/>
        </p:nvSpPr>
        <p:spPr>
          <a:xfrm>
            <a:off x="1407886" y="1461414"/>
            <a:ext cx="2160000" cy="2160000"/>
          </a:xfrm>
          <a:prstGeom prst="ellipse">
            <a:avLst/>
          </a:prstGeom>
          <a:blipFill dpi="0" rotWithShape="1">
            <a:blip r:embed="rId1"/>
            <a:srcRect/>
            <a:tile tx="0" ty="0" sx="100000" sy="100000" flip="none" algn="l"/>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0" name="椭圆 19"/>
          <p:cNvSpPr/>
          <p:nvPr/>
        </p:nvSpPr>
        <p:spPr>
          <a:xfrm>
            <a:off x="4993723" y="1461414"/>
            <a:ext cx="2160000" cy="2160000"/>
          </a:xfrm>
          <a:prstGeom prst="ellipse">
            <a:avLst/>
          </a:prstGeom>
          <a:blipFill dpi="0" rotWithShape="1">
            <a:blip r:embed="rId1"/>
            <a:srcRect/>
            <a:tile tx="0" ty="0" sx="100000" sy="100000" flip="none" algn="tr"/>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8579560" y="1461414"/>
            <a:ext cx="2160000" cy="2160000"/>
          </a:xfrm>
          <a:prstGeom prst="ellipse">
            <a:avLst/>
          </a:prstGeom>
          <a:blipFill dpi="0" rotWithShape="1">
            <a:blip r:embed="rId1"/>
            <a:srcRect/>
            <a:tile tx="0" ty="0" sx="100000" sy="100000" flip="none" algn="ctr"/>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p:nvPr/>
        </p:nvCxnSpPr>
        <p:spPr>
          <a:xfrm>
            <a:off x="4310743" y="2133600"/>
            <a:ext cx="0" cy="2880120"/>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a:off x="7910286" y="2133600"/>
            <a:ext cx="0" cy="2880120"/>
          </a:xfrm>
          <a:prstGeom prst="line">
            <a:avLst/>
          </a:prstGeom>
          <a:ln>
            <a:prstDash val="dash"/>
          </a:ln>
        </p:spPr>
        <p:style>
          <a:lnRef idx="1">
            <a:schemeClr val="accent1"/>
          </a:lnRef>
          <a:fillRef idx="0">
            <a:schemeClr val="accent1"/>
          </a:fillRef>
          <a:effectRef idx="0">
            <a:schemeClr val="accent1"/>
          </a:effectRef>
          <a:fontRef idx="minor">
            <a:schemeClr val="tx1"/>
          </a:fontRef>
        </p:style>
      </p:cxnSp>
      <p:grpSp>
        <p:nvGrpSpPr>
          <p:cNvPr id="19" name="组合 18"/>
          <p:cNvGrpSpPr/>
          <p:nvPr/>
        </p:nvGrpSpPr>
        <p:grpSpPr>
          <a:xfrm>
            <a:off x="808479" y="95307"/>
            <a:ext cx="4525833" cy="795245"/>
            <a:chOff x="584197" y="167167"/>
            <a:chExt cx="4525833" cy="795245"/>
          </a:xfrm>
        </p:grpSpPr>
        <p:sp>
          <p:nvSpPr>
            <p:cNvPr id="22" name="TextBox 9"/>
            <p:cNvSpPr txBox="1"/>
            <p:nvPr/>
          </p:nvSpPr>
          <p:spPr>
            <a:xfrm>
              <a:off x="598711" y="685413"/>
              <a:ext cx="4204063" cy="276999"/>
            </a:xfrm>
            <a:prstGeom prst="rect">
              <a:avLst/>
            </a:prstGeom>
            <a:noFill/>
          </p:spPr>
          <p:txBody>
            <a:bodyPr wrap="square">
              <a:spAutoFit/>
            </a:bodyPr>
            <a:lstStyle/>
            <a:p>
              <a:pPr algn="dist">
                <a:defRPr/>
              </a:pPr>
              <a:r>
                <a:rPr lang="en-US" altLang="ko-KR" sz="1200" dirty="0">
                  <a:solidFill>
                    <a:schemeClr val="tx1">
                      <a:lumMod val="75000"/>
                      <a:lumOff val="25000"/>
                    </a:schemeClr>
                  </a:solidFill>
                  <a:latin typeface="Arial" panose="020B0604020202020204" pitchFamily="34" charset="0"/>
                  <a:cs typeface="Arial" panose="020B0604020202020204" pitchFamily="34" charset="0"/>
                </a:rPr>
                <a:t>INSERT THE TITLE OF YOUR PRESENTATION HERE    </a:t>
              </a:r>
              <a:endParaRPr lang="en-US" altLang="ko-KR" sz="1200" dirty="0">
                <a:solidFill>
                  <a:schemeClr val="tx1">
                    <a:lumMod val="75000"/>
                    <a:lumOff val="25000"/>
                  </a:schemeClr>
                </a:solidFill>
                <a:latin typeface="Arial" panose="020B0604020202020204" pitchFamily="34" charset="0"/>
                <a:cs typeface="Arial" panose="020B0604020202020204" pitchFamily="34" charset="0"/>
              </a:endParaRPr>
            </a:p>
          </p:txBody>
        </p:sp>
        <p:sp>
          <p:nvSpPr>
            <p:cNvPr id="23" name="TextBox 1"/>
            <p:cNvSpPr txBox="1">
              <a:spLocks noChangeArrowheads="1"/>
            </p:cNvSpPr>
            <p:nvPr/>
          </p:nvSpPr>
          <p:spPr bwMode="auto">
            <a:xfrm>
              <a:off x="584197" y="167167"/>
              <a:ext cx="4525833" cy="584775"/>
            </a:xfrm>
            <a:prstGeom prst="rect">
              <a:avLst/>
            </a:prstGeom>
            <a:noFill/>
            <a:ln w="9525">
              <a:noFill/>
              <a:miter lim="800000"/>
            </a:ln>
          </p:spPr>
          <p:txBody>
            <a:bodyPr wrap="square">
              <a:spAutoFit/>
            </a:bodyPr>
            <a:lstStyle/>
            <a:p>
              <a:r>
                <a:rPr lang="zh-CN" altLang="en-US" sz="3200" b="1" dirty="0">
                  <a:solidFill>
                    <a:schemeClr val="accent6">
                      <a:lumMod val="50000"/>
                    </a:schemeClr>
                  </a:solidFill>
                  <a:latin typeface="+mj-ea"/>
                  <a:ea typeface="+mj-ea"/>
                  <a:cs typeface="Arial" panose="020B0604020202020204" pitchFamily="34" charset="0"/>
                </a:rPr>
                <a:t>单击此处添加文字标题</a:t>
              </a:r>
              <a:endParaRPr lang="en-US" altLang="ko-KR" sz="3200" b="1" dirty="0">
                <a:solidFill>
                  <a:schemeClr val="accent6">
                    <a:lumMod val="50000"/>
                  </a:schemeClr>
                </a:solidFill>
                <a:latin typeface="+mj-ea"/>
                <a:ea typeface="+mj-ea"/>
                <a:cs typeface="Arial" panose="020B0604020202020204" pitchFamily="34" charset="0"/>
              </a:endParaRPr>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900" decel="100000" fill="hold"/>
                                        <p:tgtEl>
                                          <p:spTgt spid="2"/>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2"/>
                                        </p:tgtEl>
                                        <p:attrNameLst>
                                          <p:attrName>ppt_y</p:attrName>
                                        </p:attrNameLst>
                                      </p:cBhvr>
                                      <p:tavLst>
                                        <p:tav tm="0">
                                          <p:val>
                                            <p:strVal val="#ppt_y-.03"/>
                                          </p:val>
                                        </p:tav>
                                        <p:tav tm="100000">
                                          <p:val>
                                            <p:strVal val="#ppt_y"/>
                                          </p:val>
                                        </p:tav>
                                      </p:tavLst>
                                    </p:anim>
                                  </p:childTnLst>
                                </p:cTn>
                              </p:par>
                              <p:par>
                                <p:cTn id="11" presetID="37" presetClass="entr" presetSubtype="0" fill="hold" grpId="0" nodeType="with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fade">
                                      <p:cBhvr>
                                        <p:cTn id="13" dur="1000"/>
                                        <p:tgtEl>
                                          <p:spTgt spid="20"/>
                                        </p:tgtEl>
                                      </p:cBhvr>
                                    </p:animEffect>
                                    <p:anim calcmode="lin" valueType="num">
                                      <p:cBhvr>
                                        <p:cTn id="14" dur="1000" fill="hold"/>
                                        <p:tgtEl>
                                          <p:spTgt spid="20"/>
                                        </p:tgtEl>
                                        <p:attrNameLst>
                                          <p:attrName>ppt_x</p:attrName>
                                        </p:attrNameLst>
                                      </p:cBhvr>
                                      <p:tavLst>
                                        <p:tav tm="0">
                                          <p:val>
                                            <p:strVal val="#ppt_x"/>
                                          </p:val>
                                        </p:tav>
                                        <p:tav tm="100000">
                                          <p:val>
                                            <p:strVal val="#ppt_x"/>
                                          </p:val>
                                        </p:tav>
                                      </p:tavLst>
                                    </p:anim>
                                    <p:anim calcmode="lin" valueType="num">
                                      <p:cBhvr>
                                        <p:cTn id="15" dur="900" decel="100000" fill="hold"/>
                                        <p:tgtEl>
                                          <p:spTgt spid="20"/>
                                        </p:tgtEl>
                                        <p:attrNameLst>
                                          <p:attrName>ppt_y</p:attrName>
                                        </p:attrNameLst>
                                      </p:cBhvr>
                                      <p:tavLst>
                                        <p:tav tm="0">
                                          <p:val>
                                            <p:strVal val="#ppt_y+1"/>
                                          </p:val>
                                        </p:tav>
                                        <p:tav tm="100000">
                                          <p:val>
                                            <p:strVal val="#ppt_y-.03"/>
                                          </p:val>
                                        </p:tav>
                                      </p:tavLst>
                                    </p:anim>
                                    <p:anim calcmode="lin" valueType="num">
                                      <p:cBhvr>
                                        <p:cTn id="16" dur="100" accel="100000" fill="hold">
                                          <p:stCondLst>
                                            <p:cond delay="900"/>
                                          </p:stCondLst>
                                        </p:cTn>
                                        <p:tgtEl>
                                          <p:spTgt spid="20"/>
                                        </p:tgtEl>
                                        <p:attrNameLst>
                                          <p:attrName>ppt_y</p:attrName>
                                        </p:attrNameLst>
                                      </p:cBhvr>
                                      <p:tavLst>
                                        <p:tav tm="0">
                                          <p:val>
                                            <p:strVal val="#ppt_y-.03"/>
                                          </p:val>
                                        </p:tav>
                                        <p:tav tm="100000">
                                          <p:val>
                                            <p:strVal val="#ppt_y"/>
                                          </p:val>
                                        </p:tav>
                                      </p:tavLst>
                                    </p:anim>
                                  </p:childTnLst>
                                </p:cTn>
                              </p:par>
                              <p:par>
                                <p:cTn id="17" presetID="37" presetClass="entr" presetSubtype="0" fill="hold" grpId="0" nodeType="with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fade">
                                      <p:cBhvr>
                                        <p:cTn id="19" dur="1000"/>
                                        <p:tgtEl>
                                          <p:spTgt spid="21"/>
                                        </p:tgtEl>
                                      </p:cBhvr>
                                    </p:animEffect>
                                    <p:anim calcmode="lin" valueType="num">
                                      <p:cBhvr>
                                        <p:cTn id="20" dur="1000" fill="hold"/>
                                        <p:tgtEl>
                                          <p:spTgt spid="21"/>
                                        </p:tgtEl>
                                        <p:attrNameLst>
                                          <p:attrName>ppt_x</p:attrName>
                                        </p:attrNameLst>
                                      </p:cBhvr>
                                      <p:tavLst>
                                        <p:tav tm="0">
                                          <p:val>
                                            <p:strVal val="#ppt_x"/>
                                          </p:val>
                                        </p:tav>
                                        <p:tav tm="100000">
                                          <p:val>
                                            <p:strVal val="#ppt_x"/>
                                          </p:val>
                                        </p:tav>
                                      </p:tavLst>
                                    </p:anim>
                                    <p:anim calcmode="lin" valueType="num">
                                      <p:cBhvr>
                                        <p:cTn id="21" dur="900" decel="100000" fill="hold"/>
                                        <p:tgtEl>
                                          <p:spTgt spid="21"/>
                                        </p:tgtEl>
                                        <p:attrNameLst>
                                          <p:attrName>ppt_y</p:attrName>
                                        </p:attrNameLst>
                                      </p:cBhvr>
                                      <p:tavLst>
                                        <p:tav tm="0">
                                          <p:val>
                                            <p:strVal val="#ppt_y+1"/>
                                          </p:val>
                                        </p:tav>
                                        <p:tav tm="100000">
                                          <p:val>
                                            <p:strVal val="#ppt_y-.03"/>
                                          </p:val>
                                        </p:tav>
                                      </p:tavLst>
                                    </p:anim>
                                    <p:anim calcmode="lin" valueType="num">
                                      <p:cBhvr>
                                        <p:cTn id="22" dur="100" accel="100000" fill="hold">
                                          <p:stCondLst>
                                            <p:cond delay="900"/>
                                          </p:stCondLst>
                                        </p:cTn>
                                        <p:tgtEl>
                                          <p:spTgt spid="21"/>
                                        </p:tgtEl>
                                        <p:attrNameLst>
                                          <p:attrName>ppt_y</p:attrName>
                                        </p:attrNameLst>
                                      </p:cBhvr>
                                      <p:tavLst>
                                        <p:tav tm="0">
                                          <p:val>
                                            <p:strVal val="#ppt_y-.03"/>
                                          </p:val>
                                        </p:tav>
                                        <p:tav tm="100000">
                                          <p:val>
                                            <p:strVal val="#ppt_y"/>
                                          </p:val>
                                        </p:tav>
                                      </p:tavLst>
                                    </p:anim>
                                  </p:childTnLst>
                                </p:cTn>
                              </p:par>
                            </p:childTnLst>
                          </p:cTn>
                        </p:par>
                        <p:par>
                          <p:cTn id="23" fill="hold">
                            <p:stCondLst>
                              <p:cond delay="1000"/>
                            </p:stCondLst>
                            <p:childTnLst>
                              <p:par>
                                <p:cTn id="24" presetID="53" presetClass="entr" presetSubtype="16" fill="hold" grpId="0" nodeType="afterEffect">
                                  <p:stCondLst>
                                    <p:cond delay="0"/>
                                  </p:stCondLst>
                                  <p:childTnLst>
                                    <p:set>
                                      <p:cBhvr>
                                        <p:cTn id="25" dur="1" fill="hold">
                                          <p:stCondLst>
                                            <p:cond delay="0"/>
                                          </p:stCondLst>
                                        </p:cTn>
                                        <p:tgtEl>
                                          <p:spTgt spid="35"/>
                                        </p:tgtEl>
                                        <p:attrNameLst>
                                          <p:attrName>style.visibility</p:attrName>
                                        </p:attrNameLst>
                                      </p:cBhvr>
                                      <p:to>
                                        <p:strVal val="visible"/>
                                      </p:to>
                                    </p:set>
                                    <p:anim calcmode="lin" valueType="num">
                                      <p:cBhvr>
                                        <p:cTn id="26" dur="500" fill="hold"/>
                                        <p:tgtEl>
                                          <p:spTgt spid="35"/>
                                        </p:tgtEl>
                                        <p:attrNameLst>
                                          <p:attrName>ppt_w</p:attrName>
                                        </p:attrNameLst>
                                      </p:cBhvr>
                                      <p:tavLst>
                                        <p:tav tm="0">
                                          <p:val>
                                            <p:fltVal val="0"/>
                                          </p:val>
                                        </p:tav>
                                        <p:tav tm="100000">
                                          <p:val>
                                            <p:strVal val="#ppt_w"/>
                                          </p:val>
                                        </p:tav>
                                      </p:tavLst>
                                    </p:anim>
                                    <p:anim calcmode="lin" valueType="num">
                                      <p:cBhvr>
                                        <p:cTn id="27" dur="500" fill="hold"/>
                                        <p:tgtEl>
                                          <p:spTgt spid="35"/>
                                        </p:tgtEl>
                                        <p:attrNameLst>
                                          <p:attrName>ppt_h</p:attrName>
                                        </p:attrNameLst>
                                      </p:cBhvr>
                                      <p:tavLst>
                                        <p:tav tm="0">
                                          <p:val>
                                            <p:fltVal val="0"/>
                                          </p:val>
                                        </p:tav>
                                        <p:tav tm="100000">
                                          <p:val>
                                            <p:strVal val="#ppt_h"/>
                                          </p:val>
                                        </p:tav>
                                      </p:tavLst>
                                    </p:anim>
                                    <p:animEffect transition="in" filter="fade">
                                      <p:cBhvr>
                                        <p:cTn id="28" dur="500"/>
                                        <p:tgtEl>
                                          <p:spTgt spid="35"/>
                                        </p:tgtEl>
                                      </p:cBhvr>
                                    </p:animEffect>
                                  </p:childTnLst>
                                </p:cTn>
                              </p:par>
                              <p:par>
                                <p:cTn id="29" presetID="53" presetClass="entr" presetSubtype="16" fill="hold" grpId="0" nodeType="withEffect">
                                  <p:stCondLst>
                                    <p:cond delay="0"/>
                                  </p:stCondLst>
                                  <p:childTnLst>
                                    <p:set>
                                      <p:cBhvr>
                                        <p:cTn id="30" dur="1" fill="hold">
                                          <p:stCondLst>
                                            <p:cond delay="0"/>
                                          </p:stCondLst>
                                        </p:cTn>
                                        <p:tgtEl>
                                          <p:spTgt spid="36"/>
                                        </p:tgtEl>
                                        <p:attrNameLst>
                                          <p:attrName>style.visibility</p:attrName>
                                        </p:attrNameLst>
                                      </p:cBhvr>
                                      <p:to>
                                        <p:strVal val="visible"/>
                                      </p:to>
                                    </p:set>
                                    <p:anim calcmode="lin" valueType="num">
                                      <p:cBhvr>
                                        <p:cTn id="31" dur="500" fill="hold"/>
                                        <p:tgtEl>
                                          <p:spTgt spid="36"/>
                                        </p:tgtEl>
                                        <p:attrNameLst>
                                          <p:attrName>ppt_w</p:attrName>
                                        </p:attrNameLst>
                                      </p:cBhvr>
                                      <p:tavLst>
                                        <p:tav tm="0">
                                          <p:val>
                                            <p:fltVal val="0"/>
                                          </p:val>
                                        </p:tav>
                                        <p:tav tm="100000">
                                          <p:val>
                                            <p:strVal val="#ppt_w"/>
                                          </p:val>
                                        </p:tav>
                                      </p:tavLst>
                                    </p:anim>
                                    <p:anim calcmode="lin" valueType="num">
                                      <p:cBhvr>
                                        <p:cTn id="32" dur="500" fill="hold"/>
                                        <p:tgtEl>
                                          <p:spTgt spid="36"/>
                                        </p:tgtEl>
                                        <p:attrNameLst>
                                          <p:attrName>ppt_h</p:attrName>
                                        </p:attrNameLst>
                                      </p:cBhvr>
                                      <p:tavLst>
                                        <p:tav tm="0">
                                          <p:val>
                                            <p:fltVal val="0"/>
                                          </p:val>
                                        </p:tav>
                                        <p:tav tm="100000">
                                          <p:val>
                                            <p:strVal val="#ppt_h"/>
                                          </p:val>
                                        </p:tav>
                                      </p:tavLst>
                                    </p:anim>
                                    <p:animEffect transition="in" filter="fade">
                                      <p:cBhvr>
                                        <p:cTn id="33" dur="500"/>
                                        <p:tgtEl>
                                          <p:spTgt spid="36"/>
                                        </p:tgtEl>
                                      </p:cBhvr>
                                    </p:animEffect>
                                  </p:childTnLst>
                                </p:cTn>
                              </p:par>
                              <p:par>
                                <p:cTn id="34" presetID="53" presetClass="entr" presetSubtype="16" fill="hold" grpId="0" nodeType="withEffect">
                                  <p:stCondLst>
                                    <p:cond delay="0"/>
                                  </p:stCondLst>
                                  <p:childTnLst>
                                    <p:set>
                                      <p:cBhvr>
                                        <p:cTn id="35" dur="1" fill="hold">
                                          <p:stCondLst>
                                            <p:cond delay="0"/>
                                          </p:stCondLst>
                                        </p:cTn>
                                        <p:tgtEl>
                                          <p:spTgt spid="27"/>
                                        </p:tgtEl>
                                        <p:attrNameLst>
                                          <p:attrName>style.visibility</p:attrName>
                                        </p:attrNameLst>
                                      </p:cBhvr>
                                      <p:to>
                                        <p:strVal val="visible"/>
                                      </p:to>
                                    </p:set>
                                    <p:anim calcmode="lin" valueType="num">
                                      <p:cBhvr>
                                        <p:cTn id="36" dur="500" fill="hold"/>
                                        <p:tgtEl>
                                          <p:spTgt spid="27"/>
                                        </p:tgtEl>
                                        <p:attrNameLst>
                                          <p:attrName>ppt_w</p:attrName>
                                        </p:attrNameLst>
                                      </p:cBhvr>
                                      <p:tavLst>
                                        <p:tav tm="0">
                                          <p:val>
                                            <p:fltVal val="0"/>
                                          </p:val>
                                        </p:tav>
                                        <p:tav tm="100000">
                                          <p:val>
                                            <p:strVal val="#ppt_w"/>
                                          </p:val>
                                        </p:tav>
                                      </p:tavLst>
                                    </p:anim>
                                    <p:anim calcmode="lin" valueType="num">
                                      <p:cBhvr>
                                        <p:cTn id="37" dur="500" fill="hold"/>
                                        <p:tgtEl>
                                          <p:spTgt spid="27"/>
                                        </p:tgtEl>
                                        <p:attrNameLst>
                                          <p:attrName>ppt_h</p:attrName>
                                        </p:attrNameLst>
                                      </p:cBhvr>
                                      <p:tavLst>
                                        <p:tav tm="0">
                                          <p:val>
                                            <p:fltVal val="0"/>
                                          </p:val>
                                        </p:tav>
                                        <p:tav tm="100000">
                                          <p:val>
                                            <p:strVal val="#ppt_h"/>
                                          </p:val>
                                        </p:tav>
                                      </p:tavLst>
                                    </p:anim>
                                    <p:animEffect transition="in" filter="fade">
                                      <p:cBhvr>
                                        <p:cTn id="38" dur="500"/>
                                        <p:tgtEl>
                                          <p:spTgt spid="27"/>
                                        </p:tgtEl>
                                      </p:cBhvr>
                                    </p:animEffect>
                                  </p:childTnLst>
                                </p:cTn>
                              </p:par>
                              <p:par>
                                <p:cTn id="39" presetID="53" presetClass="entr" presetSubtype="16" fill="hold" grpId="0" nodeType="withEffect">
                                  <p:stCondLst>
                                    <p:cond delay="0"/>
                                  </p:stCondLst>
                                  <p:childTnLst>
                                    <p:set>
                                      <p:cBhvr>
                                        <p:cTn id="40" dur="1" fill="hold">
                                          <p:stCondLst>
                                            <p:cond delay="0"/>
                                          </p:stCondLst>
                                        </p:cTn>
                                        <p:tgtEl>
                                          <p:spTgt spid="28"/>
                                        </p:tgtEl>
                                        <p:attrNameLst>
                                          <p:attrName>style.visibility</p:attrName>
                                        </p:attrNameLst>
                                      </p:cBhvr>
                                      <p:to>
                                        <p:strVal val="visible"/>
                                      </p:to>
                                    </p:set>
                                    <p:anim calcmode="lin" valueType="num">
                                      <p:cBhvr>
                                        <p:cTn id="41" dur="500" fill="hold"/>
                                        <p:tgtEl>
                                          <p:spTgt spid="28"/>
                                        </p:tgtEl>
                                        <p:attrNameLst>
                                          <p:attrName>ppt_w</p:attrName>
                                        </p:attrNameLst>
                                      </p:cBhvr>
                                      <p:tavLst>
                                        <p:tav tm="0">
                                          <p:val>
                                            <p:fltVal val="0"/>
                                          </p:val>
                                        </p:tav>
                                        <p:tav tm="100000">
                                          <p:val>
                                            <p:strVal val="#ppt_w"/>
                                          </p:val>
                                        </p:tav>
                                      </p:tavLst>
                                    </p:anim>
                                    <p:anim calcmode="lin" valueType="num">
                                      <p:cBhvr>
                                        <p:cTn id="42" dur="500" fill="hold"/>
                                        <p:tgtEl>
                                          <p:spTgt spid="28"/>
                                        </p:tgtEl>
                                        <p:attrNameLst>
                                          <p:attrName>ppt_h</p:attrName>
                                        </p:attrNameLst>
                                      </p:cBhvr>
                                      <p:tavLst>
                                        <p:tav tm="0">
                                          <p:val>
                                            <p:fltVal val="0"/>
                                          </p:val>
                                        </p:tav>
                                        <p:tav tm="100000">
                                          <p:val>
                                            <p:strVal val="#ppt_h"/>
                                          </p:val>
                                        </p:tav>
                                      </p:tavLst>
                                    </p:anim>
                                    <p:animEffect transition="in" filter="fade">
                                      <p:cBhvr>
                                        <p:cTn id="43" dur="500"/>
                                        <p:tgtEl>
                                          <p:spTgt spid="28"/>
                                        </p:tgtEl>
                                      </p:cBhvr>
                                    </p:animEffect>
                                  </p:childTnLst>
                                </p:cTn>
                              </p:par>
                              <p:par>
                                <p:cTn id="44" presetID="53" presetClass="entr" presetSubtype="16" fill="hold" grpId="0" nodeType="withEffect">
                                  <p:stCondLst>
                                    <p:cond delay="0"/>
                                  </p:stCondLst>
                                  <p:childTnLst>
                                    <p:set>
                                      <p:cBhvr>
                                        <p:cTn id="45" dur="1" fill="hold">
                                          <p:stCondLst>
                                            <p:cond delay="0"/>
                                          </p:stCondLst>
                                        </p:cTn>
                                        <p:tgtEl>
                                          <p:spTgt spid="31"/>
                                        </p:tgtEl>
                                        <p:attrNameLst>
                                          <p:attrName>style.visibility</p:attrName>
                                        </p:attrNameLst>
                                      </p:cBhvr>
                                      <p:to>
                                        <p:strVal val="visible"/>
                                      </p:to>
                                    </p:set>
                                    <p:anim calcmode="lin" valueType="num">
                                      <p:cBhvr>
                                        <p:cTn id="46" dur="500" fill="hold"/>
                                        <p:tgtEl>
                                          <p:spTgt spid="31"/>
                                        </p:tgtEl>
                                        <p:attrNameLst>
                                          <p:attrName>ppt_w</p:attrName>
                                        </p:attrNameLst>
                                      </p:cBhvr>
                                      <p:tavLst>
                                        <p:tav tm="0">
                                          <p:val>
                                            <p:fltVal val="0"/>
                                          </p:val>
                                        </p:tav>
                                        <p:tav tm="100000">
                                          <p:val>
                                            <p:strVal val="#ppt_w"/>
                                          </p:val>
                                        </p:tav>
                                      </p:tavLst>
                                    </p:anim>
                                    <p:anim calcmode="lin" valueType="num">
                                      <p:cBhvr>
                                        <p:cTn id="47" dur="500" fill="hold"/>
                                        <p:tgtEl>
                                          <p:spTgt spid="31"/>
                                        </p:tgtEl>
                                        <p:attrNameLst>
                                          <p:attrName>ppt_h</p:attrName>
                                        </p:attrNameLst>
                                      </p:cBhvr>
                                      <p:tavLst>
                                        <p:tav tm="0">
                                          <p:val>
                                            <p:fltVal val="0"/>
                                          </p:val>
                                        </p:tav>
                                        <p:tav tm="100000">
                                          <p:val>
                                            <p:strVal val="#ppt_h"/>
                                          </p:val>
                                        </p:tav>
                                      </p:tavLst>
                                    </p:anim>
                                    <p:animEffect transition="in" filter="fade">
                                      <p:cBhvr>
                                        <p:cTn id="48" dur="500"/>
                                        <p:tgtEl>
                                          <p:spTgt spid="31"/>
                                        </p:tgtEl>
                                      </p:cBhvr>
                                    </p:animEffect>
                                  </p:childTnLst>
                                </p:cTn>
                              </p:par>
                              <p:par>
                                <p:cTn id="49" presetID="53" presetClass="entr" presetSubtype="16" fill="hold" grpId="0" nodeType="withEffect">
                                  <p:stCondLst>
                                    <p:cond delay="0"/>
                                  </p:stCondLst>
                                  <p:childTnLst>
                                    <p:set>
                                      <p:cBhvr>
                                        <p:cTn id="50" dur="1" fill="hold">
                                          <p:stCondLst>
                                            <p:cond delay="0"/>
                                          </p:stCondLst>
                                        </p:cTn>
                                        <p:tgtEl>
                                          <p:spTgt spid="32"/>
                                        </p:tgtEl>
                                        <p:attrNameLst>
                                          <p:attrName>style.visibility</p:attrName>
                                        </p:attrNameLst>
                                      </p:cBhvr>
                                      <p:to>
                                        <p:strVal val="visible"/>
                                      </p:to>
                                    </p:set>
                                    <p:anim calcmode="lin" valueType="num">
                                      <p:cBhvr>
                                        <p:cTn id="51" dur="500" fill="hold"/>
                                        <p:tgtEl>
                                          <p:spTgt spid="32"/>
                                        </p:tgtEl>
                                        <p:attrNameLst>
                                          <p:attrName>ppt_w</p:attrName>
                                        </p:attrNameLst>
                                      </p:cBhvr>
                                      <p:tavLst>
                                        <p:tav tm="0">
                                          <p:val>
                                            <p:fltVal val="0"/>
                                          </p:val>
                                        </p:tav>
                                        <p:tav tm="100000">
                                          <p:val>
                                            <p:strVal val="#ppt_w"/>
                                          </p:val>
                                        </p:tav>
                                      </p:tavLst>
                                    </p:anim>
                                    <p:anim calcmode="lin" valueType="num">
                                      <p:cBhvr>
                                        <p:cTn id="52" dur="500" fill="hold"/>
                                        <p:tgtEl>
                                          <p:spTgt spid="32"/>
                                        </p:tgtEl>
                                        <p:attrNameLst>
                                          <p:attrName>ppt_h</p:attrName>
                                        </p:attrNameLst>
                                      </p:cBhvr>
                                      <p:tavLst>
                                        <p:tav tm="0">
                                          <p:val>
                                            <p:fltVal val="0"/>
                                          </p:val>
                                        </p:tav>
                                        <p:tav tm="100000">
                                          <p:val>
                                            <p:strVal val="#ppt_h"/>
                                          </p:val>
                                        </p:tav>
                                      </p:tavLst>
                                    </p:anim>
                                    <p:animEffect transition="in" filter="fade">
                                      <p:cBhvr>
                                        <p:cTn id="53" dur="500"/>
                                        <p:tgtEl>
                                          <p:spTgt spid="32"/>
                                        </p:tgtEl>
                                      </p:cBhvr>
                                    </p:animEffect>
                                  </p:childTnLst>
                                </p:cTn>
                              </p:par>
                              <p:par>
                                <p:cTn id="54" presetID="53" presetClass="entr" presetSubtype="16" fill="hold" grpId="0" nodeType="withEffect">
                                  <p:stCondLst>
                                    <p:cond delay="0"/>
                                  </p:stCondLst>
                                  <p:childTnLst>
                                    <p:set>
                                      <p:cBhvr>
                                        <p:cTn id="55" dur="1" fill="hold">
                                          <p:stCondLst>
                                            <p:cond delay="0"/>
                                          </p:stCondLst>
                                        </p:cTn>
                                        <p:tgtEl>
                                          <p:spTgt spid="34"/>
                                        </p:tgtEl>
                                        <p:attrNameLst>
                                          <p:attrName>style.visibility</p:attrName>
                                        </p:attrNameLst>
                                      </p:cBhvr>
                                      <p:to>
                                        <p:strVal val="visible"/>
                                      </p:to>
                                    </p:set>
                                    <p:anim calcmode="lin" valueType="num">
                                      <p:cBhvr>
                                        <p:cTn id="56" dur="500" fill="hold"/>
                                        <p:tgtEl>
                                          <p:spTgt spid="34"/>
                                        </p:tgtEl>
                                        <p:attrNameLst>
                                          <p:attrName>ppt_w</p:attrName>
                                        </p:attrNameLst>
                                      </p:cBhvr>
                                      <p:tavLst>
                                        <p:tav tm="0">
                                          <p:val>
                                            <p:fltVal val="0"/>
                                          </p:val>
                                        </p:tav>
                                        <p:tav tm="100000">
                                          <p:val>
                                            <p:strVal val="#ppt_w"/>
                                          </p:val>
                                        </p:tav>
                                      </p:tavLst>
                                    </p:anim>
                                    <p:anim calcmode="lin" valueType="num">
                                      <p:cBhvr>
                                        <p:cTn id="57" dur="500" fill="hold"/>
                                        <p:tgtEl>
                                          <p:spTgt spid="34"/>
                                        </p:tgtEl>
                                        <p:attrNameLst>
                                          <p:attrName>ppt_h</p:attrName>
                                        </p:attrNameLst>
                                      </p:cBhvr>
                                      <p:tavLst>
                                        <p:tav tm="0">
                                          <p:val>
                                            <p:fltVal val="0"/>
                                          </p:val>
                                        </p:tav>
                                        <p:tav tm="100000">
                                          <p:val>
                                            <p:strVal val="#ppt_h"/>
                                          </p:val>
                                        </p:tav>
                                      </p:tavLst>
                                    </p:anim>
                                    <p:animEffect transition="in" filter="fade">
                                      <p:cBhvr>
                                        <p:cTn id="58" dur="500"/>
                                        <p:tgtEl>
                                          <p:spTgt spid="34"/>
                                        </p:tgtEl>
                                      </p:cBhvr>
                                    </p:animEffect>
                                  </p:childTnLst>
                                </p:cTn>
                              </p:par>
                              <p:par>
                                <p:cTn id="59" presetID="53" presetClass="entr" presetSubtype="16" fill="hold" grpId="0" nodeType="withEffect">
                                  <p:stCondLst>
                                    <p:cond delay="0"/>
                                  </p:stCondLst>
                                  <p:childTnLst>
                                    <p:set>
                                      <p:cBhvr>
                                        <p:cTn id="60" dur="1" fill="hold">
                                          <p:stCondLst>
                                            <p:cond delay="0"/>
                                          </p:stCondLst>
                                        </p:cTn>
                                        <p:tgtEl>
                                          <p:spTgt spid="38"/>
                                        </p:tgtEl>
                                        <p:attrNameLst>
                                          <p:attrName>style.visibility</p:attrName>
                                        </p:attrNameLst>
                                      </p:cBhvr>
                                      <p:to>
                                        <p:strVal val="visible"/>
                                      </p:to>
                                    </p:set>
                                    <p:anim calcmode="lin" valueType="num">
                                      <p:cBhvr>
                                        <p:cTn id="61" dur="500" fill="hold"/>
                                        <p:tgtEl>
                                          <p:spTgt spid="38"/>
                                        </p:tgtEl>
                                        <p:attrNameLst>
                                          <p:attrName>ppt_w</p:attrName>
                                        </p:attrNameLst>
                                      </p:cBhvr>
                                      <p:tavLst>
                                        <p:tav tm="0">
                                          <p:val>
                                            <p:fltVal val="0"/>
                                          </p:val>
                                        </p:tav>
                                        <p:tav tm="100000">
                                          <p:val>
                                            <p:strVal val="#ppt_w"/>
                                          </p:val>
                                        </p:tav>
                                      </p:tavLst>
                                    </p:anim>
                                    <p:anim calcmode="lin" valueType="num">
                                      <p:cBhvr>
                                        <p:cTn id="62" dur="500" fill="hold"/>
                                        <p:tgtEl>
                                          <p:spTgt spid="38"/>
                                        </p:tgtEl>
                                        <p:attrNameLst>
                                          <p:attrName>ppt_h</p:attrName>
                                        </p:attrNameLst>
                                      </p:cBhvr>
                                      <p:tavLst>
                                        <p:tav tm="0">
                                          <p:val>
                                            <p:fltVal val="0"/>
                                          </p:val>
                                        </p:tav>
                                        <p:tav tm="100000">
                                          <p:val>
                                            <p:strVal val="#ppt_h"/>
                                          </p:val>
                                        </p:tav>
                                      </p:tavLst>
                                    </p:anim>
                                    <p:animEffect transition="in" filter="fade">
                                      <p:cBhvr>
                                        <p:cTn id="63" dur="500"/>
                                        <p:tgtEl>
                                          <p:spTgt spid="38"/>
                                        </p:tgtEl>
                                      </p:cBhvr>
                                    </p:animEffect>
                                  </p:childTnLst>
                                </p:cTn>
                              </p:par>
                              <p:par>
                                <p:cTn id="64" presetID="53" presetClass="entr" presetSubtype="16" fill="hold" grpId="0" nodeType="withEffect">
                                  <p:stCondLst>
                                    <p:cond delay="0"/>
                                  </p:stCondLst>
                                  <p:childTnLst>
                                    <p:set>
                                      <p:cBhvr>
                                        <p:cTn id="65" dur="1" fill="hold">
                                          <p:stCondLst>
                                            <p:cond delay="0"/>
                                          </p:stCondLst>
                                        </p:cTn>
                                        <p:tgtEl>
                                          <p:spTgt spid="42"/>
                                        </p:tgtEl>
                                        <p:attrNameLst>
                                          <p:attrName>style.visibility</p:attrName>
                                        </p:attrNameLst>
                                      </p:cBhvr>
                                      <p:to>
                                        <p:strVal val="visible"/>
                                      </p:to>
                                    </p:set>
                                    <p:anim calcmode="lin" valueType="num">
                                      <p:cBhvr>
                                        <p:cTn id="66" dur="500" fill="hold"/>
                                        <p:tgtEl>
                                          <p:spTgt spid="42"/>
                                        </p:tgtEl>
                                        <p:attrNameLst>
                                          <p:attrName>ppt_w</p:attrName>
                                        </p:attrNameLst>
                                      </p:cBhvr>
                                      <p:tavLst>
                                        <p:tav tm="0">
                                          <p:val>
                                            <p:fltVal val="0"/>
                                          </p:val>
                                        </p:tav>
                                        <p:tav tm="100000">
                                          <p:val>
                                            <p:strVal val="#ppt_w"/>
                                          </p:val>
                                        </p:tav>
                                      </p:tavLst>
                                    </p:anim>
                                    <p:anim calcmode="lin" valueType="num">
                                      <p:cBhvr>
                                        <p:cTn id="67" dur="500" fill="hold"/>
                                        <p:tgtEl>
                                          <p:spTgt spid="42"/>
                                        </p:tgtEl>
                                        <p:attrNameLst>
                                          <p:attrName>ppt_h</p:attrName>
                                        </p:attrNameLst>
                                      </p:cBhvr>
                                      <p:tavLst>
                                        <p:tav tm="0">
                                          <p:val>
                                            <p:fltVal val="0"/>
                                          </p:val>
                                        </p:tav>
                                        <p:tav tm="100000">
                                          <p:val>
                                            <p:strVal val="#ppt_h"/>
                                          </p:val>
                                        </p:tav>
                                      </p:tavLst>
                                    </p:anim>
                                    <p:animEffect transition="in" filter="fade">
                                      <p:cBhvr>
                                        <p:cTn id="68" dur="500"/>
                                        <p:tgtEl>
                                          <p:spTgt spid="42"/>
                                        </p:tgtEl>
                                      </p:cBhvr>
                                    </p:animEffect>
                                  </p:childTnLst>
                                </p:cTn>
                              </p:par>
                            </p:childTnLst>
                          </p:cTn>
                        </p:par>
                        <p:par>
                          <p:cTn id="69" fill="hold">
                            <p:stCondLst>
                              <p:cond delay="1500"/>
                            </p:stCondLst>
                            <p:childTnLst>
                              <p:par>
                                <p:cTn id="70" presetID="16" presetClass="entr" presetSubtype="42" fill="hold" nodeType="afterEffect">
                                  <p:stCondLst>
                                    <p:cond delay="0"/>
                                  </p:stCondLst>
                                  <p:childTnLst>
                                    <p:set>
                                      <p:cBhvr>
                                        <p:cTn id="71" dur="1" fill="hold">
                                          <p:stCondLst>
                                            <p:cond delay="0"/>
                                          </p:stCondLst>
                                        </p:cTn>
                                        <p:tgtEl>
                                          <p:spTgt spid="4"/>
                                        </p:tgtEl>
                                        <p:attrNameLst>
                                          <p:attrName>style.visibility</p:attrName>
                                        </p:attrNameLst>
                                      </p:cBhvr>
                                      <p:to>
                                        <p:strVal val="visible"/>
                                      </p:to>
                                    </p:set>
                                    <p:animEffect transition="in" filter="barn(outHorizontal)">
                                      <p:cBhvr>
                                        <p:cTn id="72" dur="500"/>
                                        <p:tgtEl>
                                          <p:spTgt spid="4"/>
                                        </p:tgtEl>
                                      </p:cBhvr>
                                    </p:animEffect>
                                  </p:childTnLst>
                                </p:cTn>
                              </p:par>
                              <p:par>
                                <p:cTn id="73" presetID="16" presetClass="entr" presetSubtype="42" fill="hold" nodeType="withEffect">
                                  <p:stCondLst>
                                    <p:cond delay="0"/>
                                  </p:stCondLst>
                                  <p:childTnLst>
                                    <p:set>
                                      <p:cBhvr>
                                        <p:cTn id="74" dur="1" fill="hold">
                                          <p:stCondLst>
                                            <p:cond delay="0"/>
                                          </p:stCondLst>
                                        </p:cTn>
                                        <p:tgtEl>
                                          <p:spTgt spid="45"/>
                                        </p:tgtEl>
                                        <p:attrNameLst>
                                          <p:attrName>style.visibility</p:attrName>
                                        </p:attrNameLst>
                                      </p:cBhvr>
                                      <p:to>
                                        <p:strVal val="visible"/>
                                      </p:to>
                                    </p:set>
                                    <p:animEffect transition="in" filter="barn(outHorizontal)">
                                      <p:cBhvr>
                                        <p:cTn id="75"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6" grpId="0"/>
      <p:bldP spid="27" grpId="0"/>
      <p:bldP spid="28" grpId="0"/>
      <p:bldP spid="31" grpId="0"/>
      <p:bldP spid="32" grpId="0"/>
      <p:bldP spid="34" grpId="0" animBg="1"/>
      <p:bldP spid="38" grpId="0" animBg="1"/>
      <p:bldP spid="42" grpId="0" animBg="1"/>
      <p:bldP spid="2" grpId="0" animBg="1"/>
      <p:bldP spid="20" grpId="0" animBg="1"/>
      <p:bldP spid="21"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Oval 56"/>
          <p:cNvSpPr>
            <a:spLocks noChangeAspect="1"/>
          </p:cNvSpPr>
          <p:nvPr/>
        </p:nvSpPr>
        <p:spPr>
          <a:xfrm>
            <a:off x="1630807" y="4552058"/>
            <a:ext cx="250412" cy="243243"/>
          </a:xfrm>
          <a:prstGeom prst="ellipse">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solidFill>
                <a:schemeClr val="tx1">
                  <a:lumMod val="50000"/>
                  <a:lumOff val="50000"/>
                </a:schemeClr>
              </a:solidFill>
            </a:endParaRPr>
          </a:p>
        </p:txBody>
      </p:sp>
      <p:grpSp>
        <p:nvGrpSpPr>
          <p:cNvPr id="101" name="Group 120"/>
          <p:cNvGrpSpPr/>
          <p:nvPr/>
        </p:nvGrpSpPr>
        <p:grpSpPr>
          <a:xfrm>
            <a:off x="1378052" y="4795301"/>
            <a:ext cx="880292" cy="641223"/>
            <a:chOff x="943769" y="3705902"/>
            <a:chExt cx="703718" cy="512603"/>
          </a:xfrm>
        </p:grpSpPr>
        <p:sp>
          <p:nvSpPr>
            <p:cNvPr id="102" name="TextBox 58"/>
            <p:cNvSpPr txBox="1"/>
            <p:nvPr/>
          </p:nvSpPr>
          <p:spPr>
            <a:xfrm>
              <a:off x="943769" y="4056922"/>
              <a:ext cx="703718" cy="161583"/>
            </a:xfrm>
            <a:prstGeom prst="rect">
              <a:avLst/>
            </a:prstGeom>
            <a:noFill/>
          </p:spPr>
          <p:txBody>
            <a:bodyPr wrap="none" lIns="0" tIns="0" rIns="0" bIns="0" rtlCol="0" anchor="t">
              <a:spAutoFit/>
            </a:bodyPr>
            <a:lstStyle/>
            <a:p>
              <a:pPr algn="ctr"/>
              <a:r>
                <a:rPr lang="en-US" sz="1050" b="1" dirty="0">
                  <a:solidFill>
                    <a:schemeClr val="tx1">
                      <a:lumMod val="50000"/>
                      <a:lumOff val="50000"/>
                    </a:schemeClr>
                  </a:solidFill>
                </a:rPr>
                <a:t>KEYWORD</a:t>
              </a:r>
              <a:endParaRPr lang="en-US" sz="1050" b="1" dirty="0">
                <a:solidFill>
                  <a:schemeClr val="tx1">
                    <a:lumMod val="50000"/>
                    <a:lumOff val="50000"/>
                  </a:schemeClr>
                </a:solidFill>
              </a:endParaRPr>
            </a:p>
          </p:txBody>
        </p:sp>
        <p:cxnSp>
          <p:nvCxnSpPr>
            <p:cNvPr id="103" name="Straight Connector 59"/>
            <p:cNvCxnSpPr/>
            <p:nvPr/>
          </p:nvCxnSpPr>
          <p:spPr>
            <a:xfrm>
              <a:off x="1246034" y="3705902"/>
              <a:ext cx="0" cy="342098"/>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grpSp>
      <p:sp>
        <p:nvSpPr>
          <p:cNvPr id="104" name="Oval 61"/>
          <p:cNvSpPr>
            <a:spLocks noChangeAspect="1"/>
          </p:cNvSpPr>
          <p:nvPr/>
        </p:nvSpPr>
        <p:spPr>
          <a:xfrm>
            <a:off x="2554218" y="4552058"/>
            <a:ext cx="250412" cy="243243"/>
          </a:xfrm>
          <a:prstGeom prst="ellipse">
            <a:avLst/>
          </a:prstGeom>
          <a:solidFill>
            <a:schemeClr val="accent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solidFill>
                <a:schemeClr val="tx1">
                  <a:lumMod val="50000"/>
                  <a:lumOff val="50000"/>
                </a:schemeClr>
              </a:solidFill>
            </a:endParaRPr>
          </a:p>
        </p:txBody>
      </p:sp>
      <p:grpSp>
        <p:nvGrpSpPr>
          <p:cNvPr id="105" name="Group 107"/>
          <p:cNvGrpSpPr/>
          <p:nvPr/>
        </p:nvGrpSpPr>
        <p:grpSpPr>
          <a:xfrm>
            <a:off x="2302240" y="4795301"/>
            <a:ext cx="880292" cy="1047921"/>
            <a:chOff x="1592299" y="3705902"/>
            <a:chExt cx="703718" cy="837723"/>
          </a:xfrm>
        </p:grpSpPr>
        <p:cxnSp>
          <p:nvCxnSpPr>
            <p:cNvPr id="106" name="Straight Connector 63"/>
            <p:cNvCxnSpPr/>
            <p:nvPr/>
          </p:nvCxnSpPr>
          <p:spPr>
            <a:xfrm>
              <a:off x="1893825" y="3705902"/>
              <a:ext cx="0" cy="651665"/>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07" name="TextBox 64"/>
            <p:cNvSpPr txBox="1"/>
            <p:nvPr/>
          </p:nvSpPr>
          <p:spPr>
            <a:xfrm>
              <a:off x="1592299" y="4382042"/>
              <a:ext cx="703718" cy="161583"/>
            </a:xfrm>
            <a:prstGeom prst="rect">
              <a:avLst/>
            </a:prstGeom>
            <a:noFill/>
          </p:spPr>
          <p:txBody>
            <a:bodyPr wrap="none" lIns="0" tIns="0" rIns="0" bIns="0" rtlCol="0" anchor="t">
              <a:spAutoFit/>
            </a:bodyPr>
            <a:lstStyle/>
            <a:p>
              <a:pPr algn="ctr"/>
              <a:r>
                <a:rPr lang="en-US" sz="1050" b="1" dirty="0">
                  <a:solidFill>
                    <a:schemeClr val="tx1">
                      <a:lumMod val="50000"/>
                      <a:lumOff val="50000"/>
                    </a:schemeClr>
                  </a:solidFill>
                </a:rPr>
                <a:t>KEYWORD</a:t>
              </a:r>
              <a:endParaRPr lang="en-US" sz="1050" b="1" dirty="0">
                <a:solidFill>
                  <a:schemeClr val="tx1">
                    <a:lumMod val="50000"/>
                    <a:lumOff val="50000"/>
                  </a:schemeClr>
                </a:solidFill>
              </a:endParaRPr>
            </a:p>
          </p:txBody>
        </p:sp>
      </p:grpSp>
      <p:sp>
        <p:nvSpPr>
          <p:cNvPr id="108" name="Oval 101"/>
          <p:cNvSpPr>
            <a:spLocks noChangeAspect="1"/>
          </p:cNvSpPr>
          <p:nvPr/>
        </p:nvSpPr>
        <p:spPr>
          <a:xfrm>
            <a:off x="3479182" y="4552058"/>
            <a:ext cx="250412" cy="243243"/>
          </a:xfrm>
          <a:prstGeom prst="ellipse">
            <a:avLst/>
          </a:pr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solidFill>
                <a:schemeClr val="tx1">
                  <a:lumMod val="50000"/>
                  <a:lumOff val="50000"/>
                </a:schemeClr>
              </a:solidFill>
            </a:endParaRPr>
          </a:p>
        </p:txBody>
      </p:sp>
      <p:grpSp>
        <p:nvGrpSpPr>
          <p:cNvPr id="109" name="Group 120"/>
          <p:cNvGrpSpPr/>
          <p:nvPr/>
        </p:nvGrpSpPr>
        <p:grpSpPr>
          <a:xfrm>
            <a:off x="3226427" y="4795301"/>
            <a:ext cx="880292" cy="641223"/>
            <a:chOff x="943769" y="3705902"/>
            <a:chExt cx="703718" cy="512603"/>
          </a:xfrm>
        </p:grpSpPr>
        <p:sp>
          <p:nvSpPr>
            <p:cNvPr id="110" name="TextBox 103"/>
            <p:cNvSpPr txBox="1"/>
            <p:nvPr/>
          </p:nvSpPr>
          <p:spPr>
            <a:xfrm>
              <a:off x="943769" y="4056922"/>
              <a:ext cx="703718" cy="161583"/>
            </a:xfrm>
            <a:prstGeom prst="rect">
              <a:avLst/>
            </a:prstGeom>
            <a:noFill/>
          </p:spPr>
          <p:txBody>
            <a:bodyPr wrap="none" lIns="0" tIns="0" rIns="0" bIns="0" rtlCol="0" anchor="t">
              <a:spAutoFit/>
            </a:bodyPr>
            <a:lstStyle/>
            <a:p>
              <a:pPr algn="ctr"/>
              <a:r>
                <a:rPr lang="en-US" sz="1050" b="1" dirty="0">
                  <a:solidFill>
                    <a:schemeClr val="tx1">
                      <a:lumMod val="50000"/>
                      <a:lumOff val="50000"/>
                    </a:schemeClr>
                  </a:solidFill>
                </a:rPr>
                <a:t>KEYWORD</a:t>
              </a:r>
              <a:endParaRPr lang="en-US" sz="1050" b="1" dirty="0">
                <a:solidFill>
                  <a:schemeClr val="tx1">
                    <a:lumMod val="50000"/>
                    <a:lumOff val="50000"/>
                  </a:schemeClr>
                </a:solidFill>
              </a:endParaRPr>
            </a:p>
          </p:txBody>
        </p:sp>
        <p:cxnSp>
          <p:nvCxnSpPr>
            <p:cNvPr id="111" name="Straight Connector 104"/>
            <p:cNvCxnSpPr/>
            <p:nvPr/>
          </p:nvCxnSpPr>
          <p:spPr>
            <a:xfrm>
              <a:off x="1246034" y="3705902"/>
              <a:ext cx="0" cy="342098"/>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grpSp>
      <p:sp>
        <p:nvSpPr>
          <p:cNvPr id="112" name="Oval 106"/>
          <p:cNvSpPr>
            <a:spLocks noChangeAspect="1"/>
          </p:cNvSpPr>
          <p:nvPr/>
        </p:nvSpPr>
        <p:spPr>
          <a:xfrm>
            <a:off x="4402593" y="4552058"/>
            <a:ext cx="250412" cy="243243"/>
          </a:xfrm>
          <a:prstGeom prst="ellipse">
            <a:avLst/>
          </a:prstGeom>
          <a:solidFill>
            <a:schemeClr val="accent4">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solidFill>
                <a:schemeClr val="tx1">
                  <a:lumMod val="50000"/>
                  <a:lumOff val="50000"/>
                </a:schemeClr>
              </a:solidFill>
            </a:endParaRPr>
          </a:p>
        </p:txBody>
      </p:sp>
      <p:grpSp>
        <p:nvGrpSpPr>
          <p:cNvPr id="113" name="Group 107"/>
          <p:cNvGrpSpPr/>
          <p:nvPr/>
        </p:nvGrpSpPr>
        <p:grpSpPr>
          <a:xfrm>
            <a:off x="4150615" y="4795301"/>
            <a:ext cx="880292" cy="1047921"/>
            <a:chOff x="1592299" y="3705902"/>
            <a:chExt cx="703718" cy="837723"/>
          </a:xfrm>
        </p:grpSpPr>
        <p:cxnSp>
          <p:nvCxnSpPr>
            <p:cNvPr id="114" name="Straight Connector 108"/>
            <p:cNvCxnSpPr/>
            <p:nvPr/>
          </p:nvCxnSpPr>
          <p:spPr>
            <a:xfrm>
              <a:off x="1893825" y="3705902"/>
              <a:ext cx="0" cy="651665"/>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15" name="TextBox 109"/>
            <p:cNvSpPr txBox="1"/>
            <p:nvPr/>
          </p:nvSpPr>
          <p:spPr>
            <a:xfrm>
              <a:off x="1592299" y="4382042"/>
              <a:ext cx="703718" cy="161583"/>
            </a:xfrm>
            <a:prstGeom prst="rect">
              <a:avLst/>
            </a:prstGeom>
            <a:noFill/>
          </p:spPr>
          <p:txBody>
            <a:bodyPr wrap="none" lIns="0" tIns="0" rIns="0" bIns="0" rtlCol="0" anchor="t">
              <a:spAutoFit/>
            </a:bodyPr>
            <a:lstStyle/>
            <a:p>
              <a:pPr algn="ctr"/>
              <a:r>
                <a:rPr lang="en-US" sz="1050" b="1" dirty="0">
                  <a:solidFill>
                    <a:schemeClr val="tx1">
                      <a:lumMod val="50000"/>
                      <a:lumOff val="50000"/>
                    </a:schemeClr>
                  </a:solidFill>
                </a:rPr>
                <a:t>KEYWORD</a:t>
              </a:r>
              <a:endParaRPr lang="en-US" sz="1050" b="1" dirty="0">
                <a:solidFill>
                  <a:schemeClr val="tx1">
                    <a:lumMod val="50000"/>
                    <a:lumOff val="50000"/>
                  </a:schemeClr>
                </a:solidFill>
              </a:endParaRPr>
            </a:p>
          </p:txBody>
        </p:sp>
      </p:grpSp>
      <p:sp>
        <p:nvSpPr>
          <p:cNvPr id="116" name="Oval 111"/>
          <p:cNvSpPr>
            <a:spLocks noChangeAspect="1"/>
          </p:cNvSpPr>
          <p:nvPr/>
        </p:nvSpPr>
        <p:spPr>
          <a:xfrm>
            <a:off x="5327558" y="4552058"/>
            <a:ext cx="250412" cy="243243"/>
          </a:xfrm>
          <a:prstGeom prst="ellipse">
            <a:avLst/>
          </a:prstGeom>
          <a:solidFill>
            <a:schemeClr val="accent5">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solidFill>
                <a:schemeClr val="tx1">
                  <a:lumMod val="50000"/>
                  <a:lumOff val="50000"/>
                </a:schemeClr>
              </a:solidFill>
            </a:endParaRPr>
          </a:p>
        </p:txBody>
      </p:sp>
      <p:grpSp>
        <p:nvGrpSpPr>
          <p:cNvPr id="117" name="Group 120"/>
          <p:cNvGrpSpPr/>
          <p:nvPr/>
        </p:nvGrpSpPr>
        <p:grpSpPr>
          <a:xfrm>
            <a:off x="5074803" y="4795301"/>
            <a:ext cx="880292" cy="641223"/>
            <a:chOff x="943769" y="3705902"/>
            <a:chExt cx="703718" cy="512603"/>
          </a:xfrm>
        </p:grpSpPr>
        <p:sp>
          <p:nvSpPr>
            <p:cNvPr id="118" name="TextBox 113"/>
            <p:cNvSpPr txBox="1"/>
            <p:nvPr/>
          </p:nvSpPr>
          <p:spPr>
            <a:xfrm>
              <a:off x="943769" y="4056922"/>
              <a:ext cx="703718" cy="161583"/>
            </a:xfrm>
            <a:prstGeom prst="rect">
              <a:avLst/>
            </a:prstGeom>
            <a:noFill/>
          </p:spPr>
          <p:txBody>
            <a:bodyPr wrap="none" lIns="0" tIns="0" rIns="0" bIns="0" rtlCol="0" anchor="t">
              <a:spAutoFit/>
            </a:bodyPr>
            <a:lstStyle/>
            <a:p>
              <a:pPr algn="ctr"/>
              <a:r>
                <a:rPr lang="en-US" sz="1050" b="1" dirty="0">
                  <a:solidFill>
                    <a:schemeClr val="tx1">
                      <a:lumMod val="50000"/>
                      <a:lumOff val="50000"/>
                    </a:schemeClr>
                  </a:solidFill>
                </a:rPr>
                <a:t>KEYWORD</a:t>
              </a:r>
              <a:endParaRPr lang="en-US" sz="1050" b="1" dirty="0">
                <a:solidFill>
                  <a:schemeClr val="tx1">
                    <a:lumMod val="50000"/>
                    <a:lumOff val="50000"/>
                  </a:schemeClr>
                </a:solidFill>
              </a:endParaRPr>
            </a:p>
          </p:txBody>
        </p:sp>
        <p:cxnSp>
          <p:nvCxnSpPr>
            <p:cNvPr id="119" name="Straight Connector 114"/>
            <p:cNvCxnSpPr/>
            <p:nvPr/>
          </p:nvCxnSpPr>
          <p:spPr>
            <a:xfrm>
              <a:off x="1246034" y="3705902"/>
              <a:ext cx="0" cy="342098"/>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grpSp>
      <p:sp>
        <p:nvSpPr>
          <p:cNvPr id="120" name="Oval 116"/>
          <p:cNvSpPr>
            <a:spLocks noChangeAspect="1"/>
          </p:cNvSpPr>
          <p:nvPr/>
        </p:nvSpPr>
        <p:spPr>
          <a:xfrm>
            <a:off x="6250969" y="4552058"/>
            <a:ext cx="250412" cy="243243"/>
          </a:xfrm>
          <a:prstGeom prst="ellipse">
            <a:avLst/>
          </a:prstGeom>
          <a:solidFill>
            <a:schemeClr val="accent6">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solidFill>
                <a:schemeClr val="tx1">
                  <a:lumMod val="50000"/>
                  <a:lumOff val="50000"/>
                </a:schemeClr>
              </a:solidFill>
            </a:endParaRPr>
          </a:p>
        </p:txBody>
      </p:sp>
      <p:grpSp>
        <p:nvGrpSpPr>
          <p:cNvPr id="121" name="Group 107"/>
          <p:cNvGrpSpPr/>
          <p:nvPr/>
        </p:nvGrpSpPr>
        <p:grpSpPr>
          <a:xfrm>
            <a:off x="5998991" y="4795301"/>
            <a:ext cx="880292" cy="1047921"/>
            <a:chOff x="1592299" y="3705902"/>
            <a:chExt cx="703718" cy="837723"/>
          </a:xfrm>
        </p:grpSpPr>
        <p:cxnSp>
          <p:nvCxnSpPr>
            <p:cNvPr id="122" name="Straight Connector 118"/>
            <p:cNvCxnSpPr/>
            <p:nvPr/>
          </p:nvCxnSpPr>
          <p:spPr>
            <a:xfrm>
              <a:off x="1893825" y="3705902"/>
              <a:ext cx="0" cy="651665"/>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23" name="TextBox 119"/>
            <p:cNvSpPr txBox="1"/>
            <p:nvPr/>
          </p:nvSpPr>
          <p:spPr>
            <a:xfrm>
              <a:off x="1592299" y="4382042"/>
              <a:ext cx="703718" cy="161583"/>
            </a:xfrm>
            <a:prstGeom prst="rect">
              <a:avLst/>
            </a:prstGeom>
            <a:noFill/>
          </p:spPr>
          <p:txBody>
            <a:bodyPr wrap="none" lIns="0" tIns="0" rIns="0" bIns="0" rtlCol="0" anchor="t">
              <a:spAutoFit/>
            </a:bodyPr>
            <a:lstStyle/>
            <a:p>
              <a:pPr algn="ctr"/>
              <a:r>
                <a:rPr lang="en-US" sz="1050" b="1" dirty="0">
                  <a:solidFill>
                    <a:schemeClr val="tx1">
                      <a:lumMod val="50000"/>
                      <a:lumOff val="50000"/>
                    </a:schemeClr>
                  </a:solidFill>
                </a:rPr>
                <a:t>KEYWORD</a:t>
              </a:r>
              <a:endParaRPr lang="en-US" sz="1050" b="1" dirty="0">
                <a:solidFill>
                  <a:schemeClr val="tx1">
                    <a:lumMod val="50000"/>
                    <a:lumOff val="50000"/>
                  </a:schemeClr>
                </a:solidFill>
              </a:endParaRPr>
            </a:p>
          </p:txBody>
        </p:sp>
      </p:grpSp>
      <p:sp>
        <p:nvSpPr>
          <p:cNvPr id="124" name="Oval 121"/>
          <p:cNvSpPr>
            <a:spLocks noChangeAspect="1"/>
          </p:cNvSpPr>
          <p:nvPr/>
        </p:nvSpPr>
        <p:spPr>
          <a:xfrm>
            <a:off x="7175934" y="4552058"/>
            <a:ext cx="250412" cy="243243"/>
          </a:xfrm>
          <a:prstGeom prst="ellipse">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solidFill>
                <a:schemeClr val="tx1">
                  <a:lumMod val="50000"/>
                  <a:lumOff val="50000"/>
                </a:schemeClr>
              </a:solidFill>
            </a:endParaRPr>
          </a:p>
        </p:txBody>
      </p:sp>
      <p:grpSp>
        <p:nvGrpSpPr>
          <p:cNvPr id="125" name="Group 120"/>
          <p:cNvGrpSpPr/>
          <p:nvPr/>
        </p:nvGrpSpPr>
        <p:grpSpPr>
          <a:xfrm>
            <a:off x="6923179" y="4795301"/>
            <a:ext cx="880292" cy="641223"/>
            <a:chOff x="943769" y="3705902"/>
            <a:chExt cx="703718" cy="512603"/>
          </a:xfrm>
        </p:grpSpPr>
        <p:sp>
          <p:nvSpPr>
            <p:cNvPr id="126" name="TextBox 123"/>
            <p:cNvSpPr txBox="1"/>
            <p:nvPr/>
          </p:nvSpPr>
          <p:spPr>
            <a:xfrm>
              <a:off x="943769" y="4056922"/>
              <a:ext cx="703718" cy="161583"/>
            </a:xfrm>
            <a:prstGeom prst="rect">
              <a:avLst/>
            </a:prstGeom>
            <a:noFill/>
          </p:spPr>
          <p:txBody>
            <a:bodyPr wrap="none" lIns="0" tIns="0" rIns="0" bIns="0" rtlCol="0" anchor="t">
              <a:spAutoFit/>
            </a:bodyPr>
            <a:lstStyle/>
            <a:p>
              <a:pPr algn="ctr"/>
              <a:r>
                <a:rPr lang="en-US" sz="1050" b="1" dirty="0">
                  <a:solidFill>
                    <a:schemeClr val="tx1">
                      <a:lumMod val="50000"/>
                      <a:lumOff val="50000"/>
                    </a:schemeClr>
                  </a:solidFill>
                </a:rPr>
                <a:t>KEYWORD</a:t>
              </a:r>
              <a:endParaRPr lang="en-US" sz="1050" b="1" dirty="0">
                <a:solidFill>
                  <a:schemeClr val="tx1">
                    <a:lumMod val="50000"/>
                    <a:lumOff val="50000"/>
                  </a:schemeClr>
                </a:solidFill>
              </a:endParaRPr>
            </a:p>
          </p:txBody>
        </p:sp>
        <p:cxnSp>
          <p:nvCxnSpPr>
            <p:cNvPr id="127" name="Straight Connector 124"/>
            <p:cNvCxnSpPr/>
            <p:nvPr/>
          </p:nvCxnSpPr>
          <p:spPr>
            <a:xfrm>
              <a:off x="1246034" y="3705902"/>
              <a:ext cx="0" cy="342098"/>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grpSp>
      <p:sp>
        <p:nvSpPr>
          <p:cNvPr id="128" name="Oval 126"/>
          <p:cNvSpPr>
            <a:spLocks noChangeAspect="1"/>
          </p:cNvSpPr>
          <p:nvPr/>
        </p:nvSpPr>
        <p:spPr>
          <a:xfrm>
            <a:off x="8099344" y="4552058"/>
            <a:ext cx="250412" cy="243243"/>
          </a:xfrm>
          <a:prstGeom prst="ellipse">
            <a:avLst/>
          </a:prstGeom>
          <a:solidFill>
            <a:schemeClr val="accent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solidFill>
                <a:schemeClr val="tx1">
                  <a:lumMod val="50000"/>
                  <a:lumOff val="50000"/>
                </a:schemeClr>
              </a:solidFill>
            </a:endParaRPr>
          </a:p>
        </p:txBody>
      </p:sp>
      <p:grpSp>
        <p:nvGrpSpPr>
          <p:cNvPr id="129" name="Group 127"/>
          <p:cNvGrpSpPr/>
          <p:nvPr/>
        </p:nvGrpSpPr>
        <p:grpSpPr>
          <a:xfrm>
            <a:off x="7847366" y="4795301"/>
            <a:ext cx="880292" cy="1047921"/>
            <a:chOff x="1592299" y="3705902"/>
            <a:chExt cx="703718" cy="837723"/>
          </a:xfrm>
        </p:grpSpPr>
        <p:cxnSp>
          <p:nvCxnSpPr>
            <p:cNvPr id="130" name="Straight Connector 128"/>
            <p:cNvCxnSpPr/>
            <p:nvPr/>
          </p:nvCxnSpPr>
          <p:spPr>
            <a:xfrm>
              <a:off x="1893825" y="3705902"/>
              <a:ext cx="0" cy="651665"/>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31" name="TextBox 129"/>
            <p:cNvSpPr txBox="1"/>
            <p:nvPr/>
          </p:nvSpPr>
          <p:spPr>
            <a:xfrm>
              <a:off x="1592299" y="4382042"/>
              <a:ext cx="703718" cy="161583"/>
            </a:xfrm>
            <a:prstGeom prst="rect">
              <a:avLst/>
            </a:prstGeom>
            <a:noFill/>
          </p:spPr>
          <p:txBody>
            <a:bodyPr wrap="none" lIns="0" tIns="0" rIns="0" bIns="0" rtlCol="0" anchor="t">
              <a:spAutoFit/>
            </a:bodyPr>
            <a:lstStyle/>
            <a:p>
              <a:pPr algn="ctr"/>
              <a:r>
                <a:rPr lang="en-US" sz="1050" b="1" dirty="0">
                  <a:solidFill>
                    <a:schemeClr val="tx1">
                      <a:lumMod val="50000"/>
                      <a:lumOff val="50000"/>
                    </a:schemeClr>
                  </a:solidFill>
                </a:rPr>
                <a:t>KEYWORD</a:t>
              </a:r>
              <a:endParaRPr lang="en-US" sz="1050" b="1" dirty="0">
                <a:solidFill>
                  <a:schemeClr val="tx1">
                    <a:lumMod val="50000"/>
                    <a:lumOff val="50000"/>
                  </a:schemeClr>
                </a:solidFill>
              </a:endParaRPr>
            </a:p>
          </p:txBody>
        </p:sp>
      </p:grpSp>
      <p:sp>
        <p:nvSpPr>
          <p:cNvPr id="132" name="Oval 131"/>
          <p:cNvSpPr>
            <a:spLocks noChangeAspect="1"/>
          </p:cNvSpPr>
          <p:nvPr/>
        </p:nvSpPr>
        <p:spPr>
          <a:xfrm>
            <a:off x="9024309" y="4552058"/>
            <a:ext cx="250412" cy="243243"/>
          </a:xfrm>
          <a:prstGeom prst="ellipse">
            <a:avLst/>
          </a:pr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solidFill>
                <a:schemeClr val="tx1">
                  <a:lumMod val="50000"/>
                  <a:lumOff val="50000"/>
                </a:schemeClr>
              </a:solidFill>
            </a:endParaRPr>
          </a:p>
        </p:txBody>
      </p:sp>
      <p:grpSp>
        <p:nvGrpSpPr>
          <p:cNvPr id="133" name="Group 120"/>
          <p:cNvGrpSpPr/>
          <p:nvPr/>
        </p:nvGrpSpPr>
        <p:grpSpPr>
          <a:xfrm>
            <a:off x="8771554" y="4795301"/>
            <a:ext cx="880292" cy="641223"/>
            <a:chOff x="943769" y="3705902"/>
            <a:chExt cx="703718" cy="512603"/>
          </a:xfrm>
        </p:grpSpPr>
        <p:sp>
          <p:nvSpPr>
            <p:cNvPr id="134" name="TextBox 133"/>
            <p:cNvSpPr txBox="1"/>
            <p:nvPr/>
          </p:nvSpPr>
          <p:spPr>
            <a:xfrm>
              <a:off x="943769" y="4056922"/>
              <a:ext cx="703718" cy="161583"/>
            </a:xfrm>
            <a:prstGeom prst="rect">
              <a:avLst/>
            </a:prstGeom>
            <a:noFill/>
          </p:spPr>
          <p:txBody>
            <a:bodyPr wrap="none" lIns="0" tIns="0" rIns="0" bIns="0" rtlCol="0" anchor="t">
              <a:spAutoFit/>
            </a:bodyPr>
            <a:lstStyle/>
            <a:p>
              <a:pPr algn="ctr"/>
              <a:r>
                <a:rPr lang="en-US" sz="1050" b="1" dirty="0">
                  <a:solidFill>
                    <a:schemeClr val="tx1">
                      <a:lumMod val="50000"/>
                      <a:lumOff val="50000"/>
                    </a:schemeClr>
                  </a:solidFill>
                </a:rPr>
                <a:t>KEYWORD</a:t>
              </a:r>
              <a:endParaRPr lang="en-US" sz="1050" b="1" dirty="0">
                <a:solidFill>
                  <a:schemeClr val="tx1">
                    <a:lumMod val="50000"/>
                    <a:lumOff val="50000"/>
                  </a:schemeClr>
                </a:solidFill>
              </a:endParaRPr>
            </a:p>
          </p:txBody>
        </p:sp>
        <p:cxnSp>
          <p:nvCxnSpPr>
            <p:cNvPr id="135" name="Straight Connector 134"/>
            <p:cNvCxnSpPr/>
            <p:nvPr/>
          </p:nvCxnSpPr>
          <p:spPr>
            <a:xfrm>
              <a:off x="1246034" y="3705902"/>
              <a:ext cx="0" cy="342098"/>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grpSp>
      <p:sp>
        <p:nvSpPr>
          <p:cNvPr id="136" name="Oval 136"/>
          <p:cNvSpPr>
            <a:spLocks noChangeAspect="1"/>
          </p:cNvSpPr>
          <p:nvPr/>
        </p:nvSpPr>
        <p:spPr>
          <a:xfrm>
            <a:off x="9947716" y="4552058"/>
            <a:ext cx="250412" cy="243243"/>
          </a:xfrm>
          <a:prstGeom prst="ellipse">
            <a:avLst/>
          </a:prstGeom>
          <a:solidFill>
            <a:schemeClr val="accent4">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solidFill>
                <a:schemeClr val="tx1">
                  <a:lumMod val="50000"/>
                  <a:lumOff val="50000"/>
                </a:schemeClr>
              </a:solidFill>
            </a:endParaRPr>
          </a:p>
        </p:txBody>
      </p:sp>
      <p:grpSp>
        <p:nvGrpSpPr>
          <p:cNvPr id="137" name="Group 137"/>
          <p:cNvGrpSpPr/>
          <p:nvPr/>
        </p:nvGrpSpPr>
        <p:grpSpPr>
          <a:xfrm>
            <a:off x="9695738" y="4795301"/>
            <a:ext cx="880292" cy="1047921"/>
            <a:chOff x="1592299" y="3705902"/>
            <a:chExt cx="703718" cy="837723"/>
          </a:xfrm>
        </p:grpSpPr>
        <p:cxnSp>
          <p:nvCxnSpPr>
            <p:cNvPr id="138" name="Straight Connector 138"/>
            <p:cNvCxnSpPr/>
            <p:nvPr/>
          </p:nvCxnSpPr>
          <p:spPr>
            <a:xfrm>
              <a:off x="1893825" y="3705902"/>
              <a:ext cx="0" cy="651665"/>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39" name="TextBox 139"/>
            <p:cNvSpPr txBox="1"/>
            <p:nvPr/>
          </p:nvSpPr>
          <p:spPr>
            <a:xfrm>
              <a:off x="1592299" y="4382042"/>
              <a:ext cx="703718" cy="161583"/>
            </a:xfrm>
            <a:prstGeom prst="rect">
              <a:avLst/>
            </a:prstGeom>
            <a:noFill/>
          </p:spPr>
          <p:txBody>
            <a:bodyPr wrap="none" lIns="0" tIns="0" rIns="0" bIns="0" rtlCol="0" anchor="t">
              <a:spAutoFit/>
            </a:bodyPr>
            <a:lstStyle/>
            <a:p>
              <a:pPr algn="ctr"/>
              <a:r>
                <a:rPr lang="en-US" sz="1050" b="1" dirty="0">
                  <a:solidFill>
                    <a:schemeClr val="tx1">
                      <a:lumMod val="50000"/>
                      <a:lumOff val="50000"/>
                    </a:schemeClr>
                  </a:solidFill>
                </a:rPr>
                <a:t>KEYWORD</a:t>
              </a:r>
              <a:endParaRPr lang="en-US" sz="1050" b="1" dirty="0">
                <a:solidFill>
                  <a:schemeClr val="tx1">
                    <a:lumMod val="50000"/>
                    <a:lumOff val="50000"/>
                  </a:schemeClr>
                </a:solidFill>
              </a:endParaRPr>
            </a:p>
          </p:txBody>
        </p:sp>
      </p:grpSp>
      <p:grpSp>
        <p:nvGrpSpPr>
          <p:cNvPr id="43" name="组合 42"/>
          <p:cNvGrpSpPr/>
          <p:nvPr/>
        </p:nvGrpSpPr>
        <p:grpSpPr>
          <a:xfrm>
            <a:off x="1139372" y="1412002"/>
            <a:ext cx="9913257" cy="2970701"/>
            <a:chOff x="1139372" y="1412002"/>
            <a:chExt cx="9913257" cy="2970701"/>
          </a:xfrm>
        </p:grpSpPr>
        <p:grpSp>
          <p:nvGrpSpPr>
            <p:cNvPr id="69" name="Group 61"/>
            <p:cNvGrpSpPr/>
            <p:nvPr/>
          </p:nvGrpSpPr>
          <p:grpSpPr>
            <a:xfrm>
              <a:off x="1139372" y="1412002"/>
              <a:ext cx="9905636" cy="2949417"/>
              <a:chOff x="856234" y="1246789"/>
              <a:chExt cx="7425819" cy="2189066"/>
            </a:xfrm>
          </p:grpSpPr>
          <p:cxnSp>
            <p:nvCxnSpPr>
              <p:cNvPr id="70" name="Straight Connector 41"/>
              <p:cNvCxnSpPr/>
              <p:nvPr/>
            </p:nvCxnSpPr>
            <p:spPr>
              <a:xfrm>
                <a:off x="856234" y="1246789"/>
                <a:ext cx="0" cy="2189066"/>
              </a:xfrm>
              <a:prstGeom prst="line">
                <a:avLst/>
              </a:prstGeom>
              <a:ln w="1270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71" name="Straight Connector 42"/>
              <p:cNvCxnSpPr/>
              <p:nvPr/>
            </p:nvCxnSpPr>
            <p:spPr>
              <a:xfrm>
                <a:off x="1531308" y="1246789"/>
                <a:ext cx="0" cy="2189066"/>
              </a:xfrm>
              <a:prstGeom prst="line">
                <a:avLst/>
              </a:prstGeom>
              <a:ln w="1270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72" name="Straight Connector 43"/>
              <p:cNvCxnSpPr/>
              <p:nvPr/>
            </p:nvCxnSpPr>
            <p:spPr>
              <a:xfrm>
                <a:off x="2206382" y="1246789"/>
                <a:ext cx="0" cy="2189066"/>
              </a:xfrm>
              <a:prstGeom prst="line">
                <a:avLst/>
              </a:prstGeom>
              <a:ln w="1270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73" name="Straight Connector 44"/>
              <p:cNvCxnSpPr/>
              <p:nvPr/>
            </p:nvCxnSpPr>
            <p:spPr>
              <a:xfrm>
                <a:off x="2881456" y="1246789"/>
                <a:ext cx="0" cy="2189066"/>
              </a:xfrm>
              <a:prstGeom prst="line">
                <a:avLst/>
              </a:prstGeom>
              <a:ln w="1270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74" name="Straight Connector 45"/>
              <p:cNvCxnSpPr/>
              <p:nvPr/>
            </p:nvCxnSpPr>
            <p:spPr>
              <a:xfrm>
                <a:off x="3556530" y="1246789"/>
                <a:ext cx="0" cy="2189066"/>
              </a:xfrm>
              <a:prstGeom prst="line">
                <a:avLst/>
              </a:prstGeom>
              <a:ln w="1270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75" name="Straight Connector 46"/>
              <p:cNvCxnSpPr/>
              <p:nvPr/>
            </p:nvCxnSpPr>
            <p:spPr>
              <a:xfrm>
                <a:off x="4231604" y="1246789"/>
                <a:ext cx="0" cy="2189066"/>
              </a:xfrm>
              <a:prstGeom prst="line">
                <a:avLst/>
              </a:prstGeom>
              <a:ln w="1270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76" name="Straight Connector 47"/>
              <p:cNvCxnSpPr/>
              <p:nvPr/>
            </p:nvCxnSpPr>
            <p:spPr>
              <a:xfrm>
                <a:off x="4906678" y="1246789"/>
                <a:ext cx="0" cy="2189066"/>
              </a:xfrm>
              <a:prstGeom prst="line">
                <a:avLst/>
              </a:prstGeom>
              <a:ln w="1270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77" name="Straight Connector 48"/>
              <p:cNvCxnSpPr/>
              <p:nvPr/>
            </p:nvCxnSpPr>
            <p:spPr>
              <a:xfrm>
                <a:off x="5581752" y="1246789"/>
                <a:ext cx="0" cy="2189066"/>
              </a:xfrm>
              <a:prstGeom prst="line">
                <a:avLst/>
              </a:prstGeom>
              <a:ln w="1270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78" name="Straight Connector 49"/>
              <p:cNvCxnSpPr/>
              <p:nvPr/>
            </p:nvCxnSpPr>
            <p:spPr>
              <a:xfrm>
                <a:off x="6256826" y="1246789"/>
                <a:ext cx="0" cy="2189066"/>
              </a:xfrm>
              <a:prstGeom prst="line">
                <a:avLst/>
              </a:prstGeom>
              <a:ln w="1270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79" name="Straight Connector 50"/>
              <p:cNvCxnSpPr/>
              <p:nvPr/>
            </p:nvCxnSpPr>
            <p:spPr>
              <a:xfrm>
                <a:off x="6931900" y="1246789"/>
                <a:ext cx="0" cy="2189066"/>
              </a:xfrm>
              <a:prstGeom prst="line">
                <a:avLst/>
              </a:prstGeom>
              <a:ln w="1270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80" name="Straight Connector 51"/>
              <p:cNvCxnSpPr/>
              <p:nvPr/>
            </p:nvCxnSpPr>
            <p:spPr>
              <a:xfrm>
                <a:off x="7606974" y="1246789"/>
                <a:ext cx="0" cy="2189066"/>
              </a:xfrm>
              <a:prstGeom prst="line">
                <a:avLst/>
              </a:prstGeom>
              <a:ln w="1270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81" name="Straight Connector 52"/>
              <p:cNvCxnSpPr/>
              <p:nvPr/>
            </p:nvCxnSpPr>
            <p:spPr>
              <a:xfrm>
                <a:off x="8282053" y="1246789"/>
                <a:ext cx="0" cy="2189066"/>
              </a:xfrm>
              <a:prstGeom prst="line">
                <a:avLst/>
              </a:prstGeom>
              <a:ln w="1270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grpSp>
        <p:grpSp>
          <p:nvGrpSpPr>
            <p:cNvPr id="82" name="Group 141"/>
            <p:cNvGrpSpPr/>
            <p:nvPr/>
          </p:nvGrpSpPr>
          <p:grpSpPr>
            <a:xfrm>
              <a:off x="1139677" y="1412002"/>
              <a:ext cx="9912952" cy="2949417"/>
              <a:chOff x="609844" y="1126813"/>
              <a:chExt cx="7924556" cy="2357806"/>
            </a:xfrm>
          </p:grpSpPr>
          <p:cxnSp>
            <p:nvCxnSpPr>
              <p:cNvPr id="83" name="Straight Connector 36"/>
              <p:cNvCxnSpPr/>
              <p:nvPr/>
            </p:nvCxnSpPr>
            <p:spPr>
              <a:xfrm>
                <a:off x="609844" y="1912749"/>
                <a:ext cx="7924556" cy="0"/>
              </a:xfrm>
              <a:prstGeom prst="line">
                <a:avLst/>
              </a:prstGeom>
              <a:ln w="1270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84" name="Straight Connector 37"/>
              <p:cNvCxnSpPr/>
              <p:nvPr/>
            </p:nvCxnSpPr>
            <p:spPr>
              <a:xfrm>
                <a:off x="609844" y="2305717"/>
                <a:ext cx="7924556" cy="0"/>
              </a:xfrm>
              <a:prstGeom prst="line">
                <a:avLst/>
              </a:prstGeom>
              <a:ln w="1270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85" name="Straight Connector 38"/>
              <p:cNvCxnSpPr/>
              <p:nvPr/>
            </p:nvCxnSpPr>
            <p:spPr>
              <a:xfrm>
                <a:off x="609844" y="2698685"/>
                <a:ext cx="7924556" cy="0"/>
              </a:xfrm>
              <a:prstGeom prst="line">
                <a:avLst/>
              </a:prstGeom>
              <a:ln w="1270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86" name="Straight Connector 39"/>
              <p:cNvCxnSpPr/>
              <p:nvPr/>
            </p:nvCxnSpPr>
            <p:spPr>
              <a:xfrm>
                <a:off x="609844" y="3091653"/>
                <a:ext cx="7924556" cy="0"/>
              </a:xfrm>
              <a:prstGeom prst="line">
                <a:avLst/>
              </a:prstGeom>
              <a:ln w="1270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87" name="Straight Connector 53"/>
              <p:cNvCxnSpPr/>
              <p:nvPr/>
            </p:nvCxnSpPr>
            <p:spPr>
              <a:xfrm>
                <a:off x="609844" y="1126813"/>
                <a:ext cx="7924556" cy="0"/>
              </a:xfrm>
              <a:prstGeom prst="line">
                <a:avLst/>
              </a:prstGeom>
              <a:ln w="1270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88" name="Straight Connector 54"/>
              <p:cNvCxnSpPr/>
              <p:nvPr/>
            </p:nvCxnSpPr>
            <p:spPr>
              <a:xfrm>
                <a:off x="609844" y="1519781"/>
                <a:ext cx="7924556" cy="0"/>
              </a:xfrm>
              <a:prstGeom prst="line">
                <a:avLst/>
              </a:prstGeom>
              <a:ln w="1270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89" name="Straight Connector 140"/>
              <p:cNvCxnSpPr/>
              <p:nvPr/>
            </p:nvCxnSpPr>
            <p:spPr>
              <a:xfrm>
                <a:off x="609844" y="3484619"/>
                <a:ext cx="7924556" cy="0"/>
              </a:xfrm>
              <a:prstGeom prst="line">
                <a:avLst/>
              </a:prstGeom>
              <a:ln w="1270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grpSp>
        <p:sp>
          <p:nvSpPr>
            <p:cNvPr id="90" name="Freeform 6" descr="e7d195523061f1c0f55f9af68525816972d868573ada39bc763F3977967589A5F92C178830C92595A6CE4D0132F8C206B2B04C416AAA86B7FD80AB023F78DAEB544E2F013E11B2B95AD21703D1C90034A379EC9026EFAAF5D8D3F6EDD7215B014F94DC4F98D0F212D6AB06110960AE1885062A658B9867A0B559CFCA136A636A0728D4B4377C8ABC4EBC0D08E61DDE18"/>
            <p:cNvSpPr/>
            <p:nvPr/>
          </p:nvSpPr>
          <p:spPr bwMode="auto">
            <a:xfrm>
              <a:off x="1723707" y="1760999"/>
              <a:ext cx="1867013" cy="2621704"/>
            </a:xfrm>
            <a:custGeom>
              <a:avLst/>
              <a:gdLst>
                <a:gd name="T0" fmla="*/ 3360 w 3360"/>
                <a:gd name="T1" fmla="*/ 2115 h 2115"/>
                <a:gd name="T2" fmla="*/ 1680 w 3360"/>
                <a:gd name="T3" fmla="*/ 0 h 2115"/>
                <a:gd name="T4" fmla="*/ 0 w 3360"/>
                <a:gd name="T5" fmla="*/ 2115 h 2115"/>
                <a:gd name="T6" fmla="*/ 3360 w 3360"/>
                <a:gd name="T7" fmla="*/ 2115 h 2115"/>
              </a:gdLst>
              <a:ah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solidFill>
              <a:schemeClr val="accent2">
                <a:alpha val="90000"/>
              </a:schemeClr>
            </a:solidFill>
            <a:ln>
              <a:noFill/>
            </a:ln>
          </p:spPr>
          <p:txBody>
            <a:bodyPr vert="horz" wrap="square" lIns="91440" tIns="45720" rIns="91440" bIns="45720" numCol="1" anchor="t" anchorCtr="0" compatLnSpc="1"/>
            <a:lstStyle/>
            <a:p>
              <a:endParaRPr lang="en-US" dirty="0"/>
            </a:p>
          </p:txBody>
        </p:sp>
        <p:sp>
          <p:nvSpPr>
            <p:cNvPr id="91" name="Freeform 6" descr="e7d195523061f1c0f55f9af68525816972d868573ada39bc763F3977967589A5F92C178830C92595A6CE4D0132F8C206B2B04C416AAA86B7FD80AB023F78DAEB544E2F013E11B2B95AD21703D1C90034A379EC9026EFAAF5D8D3F6EDD7215B014F94DC4F98D0F212D6AB06110960AE1885062A658B9867A0B559CFCA136A636A0728D4B4377C8ABC4EBC0D08E61DDE18"/>
            <p:cNvSpPr/>
            <p:nvPr/>
          </p:nvSpPr>
          <p:spPr bwMode="auto">
            <a:xfrm>
              <a:off x="3522366" y="1760999"/>
              <a:ext cx="1867013" cy="2621704"/>
            </a:xfrm>
            <a:custGeom>
              <a:avLst/>
              <a:gdLst>
                <a:gd name="T0" fmla="*/ 3360 w 3360"/>
                <a:gd name="T1" fmla="*/ 2115 h 2115"/>
                <a:gd name="T2" fmla="*/ 1680 w 3360"/>
                <a:gd name="T3" fmla="*/ 0 h 2115"/>
                <a:gd name="T4" fmla="*/ 0 w 3360"/>
                <a:gd name="T5" fmla="*/ 2115 h 2115"/>
                <a:gd name="T6" fmla="*/ 3360 w 3360"/>
                <a:gd name="T7" fmla="*/ 2115 h 2115"/>
              </a:gdLst>
              <a:ah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solidFill>
              <a:schemeClr val="accent4">
                <a:alpha val="90000"/>
              </a:schemeClr>
            </a:solidFill>
            <a:ln>
              <a:noFill/>
            </a:ln>
          </p:spPr>
          <p:txBody>
            <a:bodyPr vert="horz" wrap="square" lIns="91440" tIns="45720" rIns="91440" bIns="45720" numCol="1" anchor="t" anchorCtr="0" compatLnSpc="1"/>
            <a:lstStyle/>
            <a:p>
              <a:endParaRPr lang="en-US" dirty="0"/>
            </a:p>
          </p:txBody>
        </p:sp>
        <p:sp>
          <p:nvSpPr>
            <p:cNvPr id="92" name="Freeform 6" descr="e7d195523061f1c0f55f9af68525816972d868573ada39bc763F3977967589A5F92C178830C92595A6CE4D0132F8C206B2B04C416AAA86B7FD80AB023F78DAEB544E2F013E11B2B95AD21703D1C90034A379EC9026EFAAF5D8D3F6EDD7215B014F94DC4F98D0F212D6AB06110960AE1885062A658B9867A0B559CFCA136A636A0728D4B4377C8ABC4EBC0D08E61DDE18"/>
            <p:cNvSpPr/>
            <p:nvPr/>
          </p:nvSpPr>
          <p:spPr bwMode="auto">
            <a:xfrm>
              <a:off x="1145820" y="2744137"/>
              <a:ext cx="1422486" cy="1638566"/>
            </a:xfrm>
            <a:custGeom>
              <a:avLst/>
              <a:gdLst>
                <a:gd name="T0" fmla="*/ 3360 w 3360"/>
                <a:gd name="T1" fmla="*/ 2115 h 2115"/>
                <a:gd name="T2" fmla="*/ 1680 w 3360"/>
                <a:gd name="T3" fmla="*/ 0 h 2115"/>
                <a:gd name="T4" fmla="*/ 0 w 3360"/>
                <a:gd name="T5" fmla="*/ 2115 h 2115"/>
                <a:gd name="T6" fmla="*/ 3360 w 3360"/>
                <a:gd name="T7" fmla="*/ 2115 h 2115"/>
              </a:gdLst>
              <a:ah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solidFill>
              <a:schemeClr val="accent1">
                <a:alpha val="90000"/>
              </a:schemeClr>
            </a:solidFill>
            <a:ln>
              <a:noFill/>
            </a:ln>
          </p:spPr>
          <p:txBody>
            <a:bodyPr vert="horz" wrap="square" lIns="91440" tIns="45720" rIns="91440" bIns="45720" numCol="1" anchor="t" anchorCtr="0" compatLnSpc="1"/>
            <a:lstStyle/>
            <a:p>
              <a:endParaRPr lang="en-US" dirty="0"/>
            </a:p>
          </p:txBody>
        </p:sp>
        <p:sp>
          <p:nvSpPr>
            <p:cNvPr id="93" name="Freeform 6" descr="e7d195523061f1c0f55f9af68525816972d868573ada39bc763F3977967589A5F92C178830C92595A6CE4D0132F8C206B2B04C416AAA86B7FD80AB023F78DAEB544E2F013E11B2B95AD21703D1C90034A379EC9026EFAAF5D8D3F6EDD7215B014F94DC4F98D0F212D6AB06110960AE1885062A658B9867A0B559CFCA136A636A0728D4B4377C8ABC4EBC0D08E61DDE18"/>
            <p:cNvSpPr/>
            <p:nvPr/>
          </p:nvSpPr>
          <p:spPr bwMode="auto">
            <a:xfrm>
              <a:off x="2568307" y="1433286"/>
              <a:ext cx="2100390" cy="2949417"/>
            </a:xfrm>
            <a:custGeom>
              <a:avLst/>
              <a:gdLst>
                <a:gd name="T0" fmla="*/ 3360 w 3360"/>
                <a:gd name="T1" fmla="*/ 2115 h 2115"/>
                <a:gd name="T2" fmla="*/ 1680 w 3360"/>
                <a:gd name="T3" fmla="*/ 0 h 2115"/>
                <a:gd name="T4" fmla="*/ 0 w 3360"/>
                <a:gd name="T5" fmla="*/ 2115 h 2115"/>
                <a:gd name="T6" fmla="*/ 3360 w 3360"/>
                <a:gd name="T7" fmla="*/ 2115 h 2115"/>
              </a:gdLst>
              <a:ah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solidFill>
              <a:schemeClr val="accent3">
                <a:alpha val="90000"/>
              </a:schemeClr>
            </a:solidFill>
            <a:ln>
              <a:noFill/>
            </a:ln>
          </p:spPr>
          <p:txBody>
            <a:bodyPr vert="horz" wrap="square" lIns="91440" tIns="45720" rIns="91440" bIns="45720" numCol="1" anchor="t" anchorCtr="0" compatLnSpc="1"/>
            <a:lstStyle/>
            <a:p>
              <a:endParaRPr lang="en-US" dirty="0"/>
            </a:p>
          </p:txBody>
        </p:sp>
        <p:sp>
          <p:nvSpPr>
            <p:cNvPr id="94" name="Freeform 6" descr="e7d195523061f1c0f55f9af68525816972d868573ada39bc763F3977967589A5F92C178830C92595A6CE4D0132F8C206B2B04C416AAA86B7FD80AB023F78DAEB544E2F013E11B2B95AD21703D1C90034A379EC9026EFAAF5D8D3F6EDD7215B014F94DC4F98D0F212D6AB06110960AE1885062A658B9867A0B559CFCA136A636A0728D4B4377C8ABC4EBC0D08E61DDE18"/>
            <p:cNvSpPr/>
            <p:nvPr/>
          </p:nvSpPr>
          <p:spPr bwMode="auto">
            <a:xfrm>
              <a:off x="4475564" y="2216325"/>
              <a:ext cx="1867013" cy="2166378"/>
            </a:xfrm>
            <a:custGeom>
              <a:avLst/>
              <a:gdLst>
                <a:gd name="T0" fmla="*/ 3360 w 3360"/>
                <a:gd name="T1" fmla="*/ 2115 h 2115"/>
                <a:gd name="T2" fmla="*/ 1680 w 3360"/>
                <a:gd name="T3" fmla="*/ 0 h 2115"/>
                <a:gd name="T4" fmla="*/ 0 w 3360"/>
                <a:gd name="T5" fmla="*/ 2115 h 2115"/>
                <a:gd name="T6" fmla="*/ 3360 w 3360"/>
                <a:gd name="T7" fmla="*/ 2115 h 2115"/>
              </a:gdLst>
              <a:ah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solidFill>
              <a:schemeClr val="accent5">
                <a:alpha val="90000"/>
              </a:schemeClr>
            </a:solidFill>
            <a:ln>
              <a:noFill/>
            </a:ln>
          </p:spPr>
          <p:txBody>
            <a:bodyPr vert="horz" wrap="square" lIns="91440" tIns="45720" rIns="91440" bIns="45720" numCol="1" anchor="t" anchorCtr="0" compatLnSpc="1"/>
            <a:lstStyle/>
            <a:p>
              <a:endParaRPr lang="en-US" dirty="0"/>
            </a:p>
          </p:txBody>
        </p:sp>
        <p:sp>
          <p:nvSpPr>
            <p:cNvPr id="95" name="Freeform 6" descr="e7d195523061f1c0f55f9af68525816972d868573ada39bc763F3977967589A5F92C178830C92595A6CE4D0132F8C206B2B04C416AAA86B7FD80AB023F78DAEB544E2F013E11B2B95AD21703D1C90034A379EC9026EFAAF5D8D3F6EDD7215B014F94DC4F98D0F212D6AB06110960AE1885062A658B9867A0B559CFCA136A636A0728D4B4377C8ABC4EBC0D08E61DDE18"/>
            <p:cNvSpPr/>
            <p:nvPr/>
          </p:nvSpPr>
          <p:spPr bwMode="auto">
            <a:xfrm>
              <a:off x="5358308" y="1760999"/>
              <a:ext cx="1867013" cy="2621704"/>
            </a:xfrm>
            <a:custGeom>
              <a:avLst/>
              <a:gdLst>
                <a:gd name="T0" fmla="*/ 3360 w 3360"/>
                <a:gd name="T1" fmla="*/ 2115 h 2115"/>
                <a:gd name="T2" fmla="*/ 1680 w 3360"/>
                <a:gd name="T3" fmla="*/ 0 h 2115"/>
                <a:gd name="T4" fmla="*/ 0 w 3360"/>
                <a:gd name="T5" fmla="*/ 2115 h 2115"/>
                <a:gd name="T6" fmla="*/ 3360 w 3360"/>
                <a:gd name="T7" fmla="*/ 2115 h 2115"/>
              </a:gdLst>
              <a:ah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solidFill>
              <a:schemeClr val="accent6">
                <a:alpha val="90000"/>
              </a:schemeClr>
            </a:solidFill>
            <a:ln>
              <a:noFill/>
            </a:ln>
          </p:spPr>
          <p:txBody>
            <a:bodyPr vert="horz" wrap="square" lIns="91440" tIns="45720" rIns="91440" bIns="45720" numCol="1" anchor="t" anchorCtr="0" compatLnSpc="1"/>
            <a:lstStyle/>
            <a:p>
              <a:endParaRPr lang="en-US" dirty="0"/>
            </a:p>
          </p:txBody>
        </p:sp>
        <p:sp>
          <p:nvSpPr>
            <p:cNvPr id="96" name="Freeform 6" descr="e7d195523061f1c0f55f9af68525816972d868573ada39bc763F3977967589A5F92C178830C92595A6CE4D0132F8C206B2B04C416AAA86B7FD80AB023F78DAEB544E2F013E11B2B95AD21703D1C90034A379EC9026EFAAF5D8D3F6EDD7215B014F94DC4F98D0F212D6AB06110960AE1885062A658B9867A0B559CFCA136A636A0728D4B4377C8ABC4EBC0D08E61DDE18"/>
            <p:cNvSpPr/>
            <p:nvPr/>
          </p:nvSpPr>
          <p:spPr bwMode="auto">
            <a:xfrm>
              <a:off x="6513602" y="2744137"/>
              <a:ext cx="1422486" cy="1638566"/>
            </a:xfrm>
            <a:custGeom>
              <a:avLst/>
              <a:gdLst>
                <a:gd name="T0" fmla="*/ 3360 w 3360"/>
                <a:gd name="T1" fmla="*/ 2115 h 2115"/>
                <a:gd name="T2" fmla="*/ 1680 w 3360"/>
                <a:gd name="T3" fmla="*/ 0 h 2115"/>
                <a:gd name="T4" fmla="*/ 0 w 3360"/>
                <a:gd name="T5" fmla="*/ 2115 h 2115"/>
                <a:gd name="T6" fmla="*/ 3360 w 3360"/>
                <a:gd name="T7" fmla="*/ 2115 h 2115"/>
              </a:gdLst>
              <a:ah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solidFill>
              <a:schemeClr val="accent1">
                <a:alpha val="90000"/>
              </a:schemeClr>
            </a:solidFill>
            <a:ln>
              <a:noFill/>
            </a:ln>
          </p:spPr>
          <p:txBody>
            <a:bodyPr vert="horz" wrap="square" lIns="91440" tIns="45720" rIns="91440" bIns="45720" numCol="1" anchor="t" anchorCtr="0" compatLnSpc="1"/>
            <a:lstStyle/>
            <a:p>
              <a:endParaRPr lang="en-US" dirty="0"/>
            </a:p>
          </p:txBody>
        </p:sp>
        <p:sp>
          <p:nvSpPr>
            <p:cNvPr id="97" name="Freeform 6" descr="e7d195523061f1c0f55f9af68525816972d868573ada39bc763F3977967589A5F92C178830C92595A6CE4D0132F8C206B2B04C416AAA86B7FD80AB023F78DAEB544E2F013E11B2B95AD21703D1C90034A379EC9026EFAAF5D8D3F6EDD7215B014F94DC4F98D0F212D6AB06110960AE1885062A658B9867A0B559CFCA136A636A0728D4B4377C8ABC4EBC0D08E61DDE18"/>
            <p:cNvSpPr/>
            <p:nvPr/>
          </p:nvSpPr>
          <p:spPr bwMode="auto">
            <a:xfrm>
              <a:off x="7242995" y="1760999"/>
              <a:ext cx="1867013" cy="2621704"/>
            </a:xfrm>
            <a:custGeom>
              <a:avLst/>
              <a:gdLst>
                <a:gd name="T0" fmla="*/ 3360 w 3360"/>
                <a:gd name="T1" fmla="*/ 2115 h 2115"/>
                <a:gd name="T2" fmla="*/ 1680 w 3360"/>
                <a:gd name="T3" fmla="*/ 0 h 2115"/>
                <a:gd name="T4" fmla="*/ 0 w 3360"/>
                <a:gd name="T5" fmla="*/ 2115 h 2115"/>
                <a:gd name="T6" fmla="*/ 3360 w 3360"/>
                <a:gd name="T7" fmla="*/ 2115 h 2115"/>
              </a:gdLst>
              <a:ah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solidFill>
              <a:schemeClr val="accent2">
                <a:alpha val="90000"/>
              </a:schemeClr>
            </a:solidFill>
            <a:ln>
              <a:noFill/>
            </a:ln>
          </p:spPr>
          <p:txBody>
            <a:bodyPr vert="horz" wrap="square" lIns="91440" tIns="45720" rIns="91440" bIns="45720" numCol="1" anchor="t" anchorCtr="0" compatLnSpc="1"/>
            <a:lstStyle/>
            <a:p>
              <a:endParaRPr lang="en-US" dirty="0"/>
            </a:p>
          </p:txBody>
        </p:sp>
        <p:sp>
          <p:nvSpPr>
            <p:cNvPr id="98" name="Freeform 6" descr="e7d195523061f1c0f55f9af68525816972d868573ada39bc763F3977967589A5F92C178830C92595A6CE4D0132F8C206B2B04C416AAA86B7FD80AB023F78DAEB544E2F013E11B2B95AD21703D1C90034A379EC9026EFAAF5D8D3F6EDD7215B014F94DC4F98D0F212D6AB06110960AE1885062A658B9867A0B559CFCA136A636A0728D4B4377C8ABC4EBC0D08E61DDE18"/>
            <p:cNvSpPr/>
            <p:nvPr/>
          </p:nvSpPr>
          <p:spPr bwMode="auto">
            <a:xfrm>
              <a:off x="9166894" y="1760999"/>
              <a:ext cx="1867013" cy="2621704"/>
            </a:xfrm>
            <a:custGeom>
              <a:avLst/>
              <a:gdLst>
                <a:gd name="T0" fmla="*/ 3360 w 3360"/>
                <a:gd name="T1" fmla="*/ 2115 h 2115"/>
                <a:gd name="T2" fmla="*/ 1680 w 3360"/>
                <a:gd name="T3" fmla="*/ 0 h 2115"/>
                <a:gd name="T4" fmla="*/ 0 w 3360"/>
                <a:gd name="T5" fmla="*/ 2115 h 2115"/>
                <a:gd name="T6" fmla="*/ 3360 w 3360"/>
                <a:gd name="T7" fmla="*/ 2115 h 2115"/>
              </a:gdLst>
              <a:ah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solidFill>
              <a:schemeClr val="accent4">
                <a:alpha val="90000"/>
              </a:schemeClr>
            </a:solidFill>
            <a:ln>
              <a:noFill/>
            </a:ln>
          </p:spPr>
          <p:txBody>
            <a:bodyPr vert="horz" wrap="square" lIns="91440" tIns="45720" rIns="91440" bIns="45720" numCol="1" anchor="t" anchorCtr="0" compatLnSpc="1"/>
            <a:lstStyle/>
            <a:p>
              <a:endParaRPr lang="en-US" dirty="0"/>
            </a:p>
          </p:txBody>
        </p:sp>
        <p:sp>
          <p:nvSpPr>
            <p:cNvPr id="99" name="Freeform 6" descr="e7d195523061f1c0f55f9af68525816972d868573ada39bc763F3977967589A5F92C178830C92595A6CE4D0132F8C206B2B04C416AAA86B7FD80AB023F78DAEB544E2F013E11B2B95AD21703D1C90034A379EC9026EFAAF5D8D3F6EDD7215B014F94DC4F98D0F212D6AB06110960AE1885062A658B9867A0B559CFCA136A636A0728D4B4377C8ABC4EBC0D08E61DDE18"/>
            <p:cNvSpPr/>
            <p:nvPr/>
          </p:nvSpPr>
          <p:spPr bwMode="auto">
            <a:xfrm>
              <a:off x="8124893" y="1433286"/>
              <a:ext cx="2100390" cy="2949417"/>
            </a:xfrm>
            <a:custGeom>
              <a:avLst/>
              <a:gdLst>
                <a:gd name="T0" fmla="*/ 3360 w 3360"/>
                <a:gd name="T1" fmla="*/ 2115 h 2115"/>
                <a:gd name="T2" fmla="*/ 1680 w 3360"/>
                <a:gd name="T3" fmla="*/ 0 h 2115"/>
                <a:gd name="T4" fmla="*/ 0 w 3360"/>
                <a:gd name="T5" fmla="*/ 2115 h 2115"/>
                <a:gd name="T6" fmla="*/ 3360 w 3360"/>
                <a:gd name="T7" fmla="*/ 2115 h 2115"/>
              </a:gdLst>
              <a:ah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solidFill>
              <a:schemeClr val="accent3">
                <a:alpha val="90000"/>
              </a:schemeClr>
            </a:solidFill>
            <a:ln>
              <a:noFill/>
            </a:ln>
          </p:spPr>
          <p:txBody>
            <a:bodyPr vert="horz" wrap="square" lIns="91440" tIns="45720" rIns="91440" bIns="45720" numCol="1" anchor="t" anchorCtr="0" compatLnSpc="1"/>
            <a:lstStyle/>
            <a:p>
              <a:endParaRPr lang="en-US" dirty="0"/>
            </a:p>
          </p:txBody>
        </p:sp>
        <p:sp>
          <p:nvSpPr>
            <p:cNvPr id="140" name="Down Arrow Callout 85" descr="e7d195523061f1c0f55f9af68525816972d868573ada39bc763F3977967589A5F92C178830C92595A6CE4D0132F8C206B2B04C416AAA86B7FD80AB023F78DAEB544E2F013E11B2B95AD21703D1C90034A379EC9026EFAAF5D8D3F6EDD7215B014F94DC4F98D0F212D6AB06110960AE1885062A658B9867A0B559CFCA136A636A0728D4B4377C8ABC4EBC0D08E61DDE18"/>
            <p:cNvSpPr/>
            <p:nvPr/>
          </p:nvSpPr>
          <p:spPr>
            <a:xfrm>
              <a:off x="1491428" y="3393359"/>
              <a:ext cx="679345" cy="566122"/>
            </a:xfrm>
            <a:prstGeom prst="downArrowCallout">
              <a:avLst>
                <a:gd name="adj1" fmla="val 25000"/>
                <a:gd name="adj2" fmla="val 25000"/>
                <a:gd name="adj3" fmla="val 25000"/>
                <a:gd name="adj4" fmla="val 75000"/>
              </a:avLst>
            </a:prstGeom>
            <a:solidFill>
              <a:schemeClr val="bg1"/>
            </a:solidFill>
            <a:ln>
              <a:solidFill>
                <a:schemeClr val="bg1">
                  <a:lumMod val="85000"/>
                </a:schemeClr>
              </a:solidFill>
            </a:ln>
          </p:spPr>
          <p:style>
            <a:lnRef idx="1">
              <a:schemeClr val="dk1"/>
            </a:lnRef>
            <a:fillRef idx="2">
              <a:schemeClr val="dk1"/>
            </a:fillRef>
            <a:effectRef idx="1">
              <a:schemeClr val="dk1"/>
            </a:effectRef>
            <a:fontRef idx="minor">
              <a:schemeClr val="dk1"/>
            </a:fontRef>
          </p:style>
          <p:txBody>
            <a:bodyPr rtlCol="0" anchor="ctr"/>
            <a:lstStyle/>
            <a:p>
              <a:pPr algn="ctr"/>
              <a:r>
                <a:rPr lang="en-US" sz="1200" dirty="0">
                  <a:solidFill>
                    <a:schemeClr val="tx1">
                      <a:lumMod val="50000"/>
                      <a:lumOff val="50000"/>
                    </a:schemeClr>
                  </a:solidFill>
                </a:rPr>
                <a:t>50%</a:t>
              </a:r>
              <a:endParaRPr lang="en-US" sz="1200" dirty="0">
                <a:solidFill>
                  <a:schemeClr val="tx1">
                    <a:lumMod val="50000"/>
                    <a:lumOff val="50000"/>
                  </a:schemeClr>
                </a:solidFill>
              </a:endParaRPr>
            </a:p>
          </p:txBody>
        </p:sp>
        <p:sp>
          <p:nvSpPr>
            <p:cNvPr id="141" name="Down Arrow Callout 86" descr="e7d195523061f1c0f55f9af68525816972d868573ada39bc763F3977967589A5F92C178830C92595A6CE4D0132F8C206B2B04C416AAA86B7FD80AB023F78DAEB544E2F013E11B2B95AD21703D1C90034A379EC9026EFAAF5D8D3F6EDD7215B014F94DC4F98D0F212D6AB06110960AE1885062A658B9867A0B559CFCA136A636A0728D4B4377C8ABC4EBC0D08E61DDE18"/>
            <p:cNvSpPr/>
            <p:nvPr/>
          </p:nvSpPr>
          <p:spPr>
            <a:xfrm>
              <a:off x="2295441" y="2529942"/>
              <a:ext cx="679345" cy="566122"/>
            </a:xfrm>
            <a:prstGeom prst="downArrowCallout">
              <a:avLst>
                <a:gd name="adj1" fmla="val 25000"/>
                <a:gd name="adj2" fmla="val 25000"/>
                <a:gd name="adj3" fmla="val 25000"/>
                <a:gd name="adj4" fmla="val 75000"/>
              </a:avLst>
            </a:prstGeom>
            <a:solidFill>
              <a:schemeClr val="bg1"/>
            </a:solidFill>
            <a:ln>
              <a:solidFill>
                <a:schemeClr val="bg1">
                  <a:lumMod val="85000"/>
                </a:schemeClr>
              </a:solidFill>
            </a:ln>
          </p:spPr>
          <p:style>
            <a:lnRef idx="1">
              <a:schemeClr val="dk1"/>
            </a:lnRef>
            <a:fillRef idx="2">
              <a:schemeClr val="dk1"/>
            </a:fillRef>
            <a:effectRef idx="1">
              <a:schemeClr val="dk1"/>
            </a:effectRef>
            <a:fontRef idx="minor">
              <a:schemeClr val="dk1"/>
            </a:fontRef>
          </p:style>
          <p:txBody>
            <a:bodyPr rtlCol="0" anchor="ctr"/>
            <a:lstStyle/>
            <a:p>
              <a:pPr algn="ctr"/>
              <a:r>
                <a:rPr lang="en-US" sz="1200" dirty="0">
                  <a:solidFill>
                    <a:schemeClr val="tx1">
                      <a:lumMod val="50000"/>
                      <a:lumOff val="50000"/>
                    </a:schemeClr>
                  </a:solidFill>
                </a:rPr>
                <a:t>90%</a:t>
              </a:r>
              <a:endParaRPr lang="en-US" sz="1200" dirty="0">
                <a:solidFill>
                  <a:schemeClr val="tx1">
                    <a:lumMod val="50000"/>
                    <a:lumOff val="50000"/>
                  </a:schemeClr>
                </a:solidFill>
              </a:endParaRPr>
            </a:p>
          </p:txBody>
        </p:sp>
        <p:sp>
          <p:nvSpPr>
            <p:cNvPr id="142" name="Down Arrow Callout 87" descr="e7d195523061f1c0f55f9af68525816972d868573ada39bc763F3977967589A5F92C178830C92595A6CE4D0132F8C206B2B04C416AAA86B7FD80AB023F78DAEB544E2F013E11B2B95AD21703D1C90034A379EC9026EFAAF5D8D3F6EDD7215B014F94DC4F98D0F212D6AB06110960AE1885062A658B9867A0B559CFCA136A636A0728D4B4377C8ABC4EBC0D08E61DDE18"/>
            <p:cNvSpPr/>
            <p:nvPr/>
          </p:nvSpPr>
          <p:spPr>
            <a:xfrm>
              <a:off x="3264863" y="3393359"/>
              <a:ext cx="679345" cy="566122"/>
            </a:xfrm>
            <a:prstGeom prst="downArrowCallout">
              <a:avLst>
                <a:gd name="adj1" fmla="val 25000"/>
                <a:gd name="adj2" fmla="val 25000"/>
                <a:gd name="adj3" fmla="val 25000"/>
                <a:gd name="adj4" fmla="val 75000"/>
              </a:avLst>
            </a:prstGeom>
            <a:solidFill>
              <a:schemeClr val="bg1"/>
            </a:solidFill>
            <a:ln>
              <a:solidFill>
                <a:schemeClr val="bg1">
                  <a:lumMod val="85000"/>
                </a:schemeClr>
              </a:solidFill>
            </a:ln>
          </p:spPr>
          <p:style>
            <a:lnRef idx="1">
              <a:schemeClr val="dk1"/>
            </a:lnRef>
            <a:fillRef idx="2">
              <a:schemeClr val="dk1"/>
            </a:fillRef>
            <a:effectRef idx="1">
              <a:schemeClr val="dk1"/>
            </a:effectRef>
            <a:fontRef idx="minor">
              <a:schemeClr val="dk1"/>
            </a:fontRef>
          </p:style>
          <p:txBody>
            <a:bodyPr rtlCol="0" anchor="ctr"/>
            <a:lstStyle/>
            <a:p>
              <a:pPr algn="ctr"/>
              <a:r>
                <a:rPr lang="en-US" sz="1200" dirty="0">
                  <a:solidFill>
                    <a:schemeClr val="tx1">
                      <a:lumMod val="50000"/>
                      <a:lumOff val="50000"/>
                    </a:schemeClr>
                  </a:solidFill>
                </a:rPr>
                <a:t>100%</a:t>
              </a:r>
              <a:endParaRPr lang="en-US" sz="1200" dirty="0">
                <a:solidFill>
                  <a:schemeClr val="tx1">
                    <a:lumMod val="50000"/>
                    <a:lumOff val="50000"/>
                  </a:schemeClr>
                </a:solidFill>
              </a:endParaRPr>
            </a:p>
          </p:txBody>
        </p:sp>
        <p:sp>
          <p:nvSpPr>
            <p:cNvPr id="143" name="Down Arrow Callout 88" descr="e7d195523061f1c0f55f9af68525816972d868573ada39bc763F3977967589A5F92C178830C92595A6CE4D0132F8C206B2B04C416AAA86B7FD80AB023F78DAEB544E2F013E11B2B95AD21703D1C90034A379EC9026EFAAF5D8D3F6EDD7215B014F94DC4F98D0F212D6AB06110960AE1885062A658B9867A0B559CFCA136A636A0728D4B4377C8ABC4EBC0D08E61DDE18"/>
            <p:cNvSpPr/>
            <p:nvPr/>
          </p:nvSpPr>
          <p:spPr>
            <a:xfrm>
              <a:off x="4098872" y="2529942"/>
              <a:ext cx="679345" cy="566122"/>
            </a:xfrm>
            <a:prstGeom prst="downArrowCallout">
              <a:avLst>
                <a:gd name="adj1" fmla="val 25000"/>
                <a:gd name="adj2" fmla="val 25000"/>
                <a:gd name="adj3" fmla="val 25000"/>
                <a:gd name="adj4" fmla="val 75000"/>
              </a:avLst>
            </a:prstGeom>
            <a:solidFill>
              <a:schemeClr val="bg1"/>
            </a:solidFill>
            <a:ln>
              <a:solidFill>
                <a:schemeClr val="bg1">
                  <a:lumMod val="85000"/>
                </a:schemeClr>
              </a:solidFill>
            </a:ln>
          </p:spPr>
          <p:style>
            <a:lnRef idx="1">
              <a:schemeClr val="dk1"/>
            </a:lnRef>
            <a:fillRef idx="2">
              <a:schemeClr val="dk1"/>
            </a:fillRef>
            <a:effectRef idx="1">
              <a:schemeClr val="dk1"/>
            </a:effectRef>
            <a:fontRef idx="minor">
              <a:schemeClr val="dk1"/>
            </a:fontRef>
          </p:style>
          <p:txBody>
            <a:bodyPr rtlCol="0" anchor="ctr"/>
            <a:lstStyle/>
            <a:p>
              <a:pPr algn="ctr"/>
              <a:r>
                <a:rPr lang="en-US" sz="1200" dirty="0">
                  <a:solidFill>
                    <a:schemeClr val="tx1">
                      <a:lumMod val="50000"/>
                      <a:lumOff val="50000"/>
                    </a:schemeClr>
                  </a:solidFill>
                </a:rPr>
                <a:t>90%</a:t>
              </a:r>
              <a:endParaRPr lang="en-US" sz="1200" dirty="0">
                <a:solidFill>
                  <a:schemeClr val="tx1">
                    <a:lumMod val="50000"/>
                    <a:lumOff val="50000"/>
                  </a:schemeClr>
                </a:solidFill>
              </a:endParaRPr>
            </a:p>
          </p:txBody>
        </p:sp>
        <p:sp>
          <p:nvSpPr>
            <p:cNvPr id="144" name="Down Arrow Callout 89" descr="e7d195523061f1c0f55f9af68525816972d868573ada39bc763F3977967589A5F92C178830C92595A6CE4D0132F8C206B2B04C416AAA86B7FD80AB023F78DAEB544E2F013E11B2B95AD21703D1C90034A379EC9026EFAAF5D8D3F6EDD7215B014F94DC4F98D0F212D6AB06110960AE1885062A658B9867A0B559CFCA136A636A0728D4B4377C8ABC4EBC0D08E61DDE18"/>
            <p:cNvSpPr/>
            <p:nvPr/>
          </p:nvSpPr>
          <p:spPr>
            <a:xfrm>
              <a:off x="5079583" y="3393359"/>
              <a:ext cx="679345" cy="566122"/>
            </a:xfrm>
            <a:prstGeom prst="downArrowCallout">
              <a:avLst>
                <a:gd name="adj1" fmla="val 25000"/>
                <a:gd name="adj2" fmla="val 25000"/>
                <a:gd name="adj3" fmla="val 25000"/>
                <a:gd name="adj4" fmla="val 75000"/>
              </a:avLst>
            </a:prstGeom>
            <a:solidFill>
              <a:schemeClr val="bg1"/>
            </a:solidFill>
            <a:ln>
              <a:solidFill>
                <a:schemeClr val="bg1">
                  <a:lumMod val="85000"/>
                </a:schemeClr>
              </a:solidFill>
            </a:ln>
          </p:spPr>
          <p:style>
            <a:lnRef idx="1">
              <a:schemeClr val="dk1"/>
            </a:lnRef>
            <a:fillRef idx="2">
              <a:schemeClr val="dk1"/>
            </a:fillRef>
            <a:effectRef idx="1">
              <a:schemeClr val="dk1"/>
            </a:effectRef>
            <a:fontRef idx="minor">
              <a:schemeClr val="dk1"/>
            </a:fontRef>
          </p:style>
          <p:txBody>
            <a:bodyPr rtlCol="0" anchor="ctr"/>
            <a:lstStyle/>
            <a:p>
              <a:pPr algn="ctr"/>
              <a:r>
                <a:rPr lang="en-US" sz="1200" dirty="0">
                  <a:solidFill>
                    <a:schemeClr val="tx1">
                      <a:lumMod val="50000"/>
                      <a:lumOff val="50000"/>
                    </a:schemeClr>
                  </a:solidFill>
                </a:rPr>
                <a:t>80%</a:t>
              </a:r>
              <a:endParaRPr lang="en-US" sz="1200" dirty="0">
                <a:solidFill>
                  <a:schemeClr val="tx1">
                    <a:lumMod val="50000"/>
                    <a:lumOff val="50000"/>
                  </a:schemeClr>
                </a:solidFill>
              </a:endParaRPr>
            </a:p>
          </p:txBody>
        </p:sp>
        <p:sp>
          <p:nvSpPr>
            <p:cNvPr id="145" name="Down Arrow Callout 91" descr="e7d195523061f1c0f55f9af68525816972d868573ada39bc763F3977967589A5F92C178830C92595A6CE4D0132F8C206B2B04C416AAA86B7FD80AB023F78DAEB544E2F013E11B2B95AD21703D1C90034A379EC9026EFAAF5D8D3F6EDD7215B014F94DC4F98D0F212D6AB06110960AE1885062A658B9867A0B559CFCA136A636A0728D4B4377C8ABC4EBC0D08E61DDE18"/>
            <p:cNvSpPr/>
            <p:nvPr/>
          </p:nvSpPr>
          <p:spPr>
            <a:xfrm>
              <a:off x="5948280" y="2529942"/>
              <a:ext cx="679345" cy="566122"/>
            </a:xfrm>
            <a:prstGeom prst="downArrowCallout">
              <a:avLst>
                <a:gd name="adj1" fmla="val 25000"/>
                <a:gd name="adj2" fmla="val 25000"/>
                <a:gd name="adj3" fmla="val 25000"/>
                <a:gd name="adj4" fmla="val 75000"/>
              </a:avLst>
            </a:prstGeom>
            <a:solidFill>
              <a:schemeClr val="bg1"/>
            </a:solidFill>
            <a:ln>
              <a:solidFill>
                <a:schemeClr val="bg1">
                  <a:lumMod val="85000"/>
                </a:schemeClr>
              </a:solidFill>
            </a:ln>
          </p:spPr>
          <p:style>
            <a:lnRef idx="1">
              <a:schemeClr val="dk1"/>
            </a:lnRef>
            <a:fillRef idx="2">
              <a:schemeClr val="dk1"/>
            </a:fillRef>
            <a:effectRef idx="1">
              <a:schemeClr val="dk1"/>
            </a:effectRef>
            <a:fontRef idx="minor">
              <a:schemeClr val="dk1"/>
            </a:fontRef>
          </p:style>
          <p:txBody>
            <a:bodyPr rtlCol="0" anchor="ctr"/>
            <a:lstStyle/>
            <a:p>
              <a:pPr algn="ctr"/>
              <a:r>
                <a:rPr lang="en-US" sz="1200" dirty="0">
                  <a:solidFill>
                    <a:schemeClr val="tx1">
                      <a:lumMod val="50000"/>
                      <a:lumOff val="50000"/>
                    </a:schemeClr>
                  </a:solidFill>
                </a:rPr>
                <a:t>90%</a:t>
              </a:r>
              <a:endParaRPr lang="en-US" sz="1200" dirty="0">
                <a:solidFill>
                  <a:schemeClr val="tx1">
                    <a:lumMod val="50000"/>
                    <a:lumOff val="50000"/>
                  </a:schemeClr>
                </a:solidFill>
              </a:endParaRPr>
            </a:p>
          </p:txBody>
        </p:sp>
        <p:sp>
          <p:nvSpPr>
            <p:cNvPr id="146" name="Down Arrow Callout 92" descr="e7d195523061f1c0f55f9af68525816972d868573ada39bc763F3977967589A5F92C178830C92595A6CE4D0132F8C206B2B04C416AAA86B7FD80AB023F78DAEB544E2F013E11B2B95AD21703D1C90034A379EC9026EFAAF5D8D3F6EDD7215B014F94DC4F98D0F212D6AB06110960AE1885062A658B9867A0B559CFCA136A636A0728D4B4377C8ABC4EBC0D08E61DDE18"/>
            <p:cNvSpPr/>
            <p:nvPr/>
          </p:nvSpPr>
          <p:spPr>
            <a:xfrm>
              <a:off x="6915789" y="3393359"/>
              <a:ext cx="679345" cy="566122"/>
            </a:xfrm>
            <a:prstGeom prst="downArrowCallout">
              <a:avLst>
                <a:gd name="adj1" fmla="val 25000"/>
                <a:gd name="adj2" fmla="val 25000"/>
                <a:gd name="adj3" fmla="val 25000"/>
                <a:gd name="adj4" fmla="val 75000"/>
              </a:avLst>
            </a:prstGeom>
            <a:solidFill>
              <a:schemeClr val="bg1"/>
            </a:solidFill>
            <a:ln>
              <a:solidFill>
                <a:schemeClr val="bg1">
                  <a:lumMod val="85000"/>
                </a:schemeClr>
              </a:solidFill>
            </a:ln>
          </p:spPr>
          <p:style>
            <a:lnRef idx="1">
              <a:schemeClr val="dk1"/>
            </a:lnRef>
            <a:fillRef idx="2">
              <a:schemeClr val="dk1"/>
            </a:fillRef>
            <a:effectRef idx="1">
              <a:schemeClr val="dk1"/>
            </a:effectRef>
            <a:fontRef idx="minor">
              <a:schemeClr val="dk1"/>
            </a:fontRef>
          </p:style>
          <p:txBody>
            <a:bodyPr rtlCol="0" anchor="ctr"/>
            <a:lstStyle/>
            <a:p>
              <a:pPr algn="ctr"/>
              <a:r>
                <a:rPr lang="en-US" sz="1200" dirty="0">
                  <a:solidFill>
                    <a:schemeClr val="tx1">
                      <a:lumMod val="50000"/>
                      <a:lumOff val="50000"/>
                    </a:schemeClr>
                  </a:solidFill>
                </a:rPr>
                <a:t>50%</a:t>
              </a:r>
              <a:endParaRPr lang="en-US" sz="1200" dirty="0">
                <a:solidFill>
                  <a:schemeClr val="tx1">
                    <a:lumMod val="50000"/>
                    <a:lumOff val="50000"/>
                  </a:schemeClr>
                </a:solidFill>
              </a:endParaRPr>
            </a:p>
          </p:txBody>
        </p:sp>
        <p:sp>
          <p:nvSpPr>
            <p:cNvPr id="147" name="Down Arrow Callout 93" descr="e7d195523061f1c0f55f9af68525816972d868573ada39bc763F3977967589A5F92C178830C92595A6CE4D0132F8C206B2B04C416AAA86B7FD80AB023F78DAEB544E2F013E11B2B95AD21703D1C90034A379EC9026EFAAF5D8D3F6EDD7215B014F94DC4F98D0F212D6AB06110960AE1885062A658B9867A0B559CFCA136A636A0728D4B4377C8ABC4EBC0D08E61DDE18"/>
            <p:cNvSpPr/>
            <p:nvPr/>
          </p:nvSpPr>
          <p:spPr>
            <a:xfrm>
              <a:off x="7821956" y="2529942"/>
              <a:ext cx="679345" cy="566122"/>
            </a:xfrm>
            <a:prstGeom prst="downArrowCallout">
              <a:avLst>
                <a:gd name="adj1" fmla="val 25000"/>
                <a:gd name="adj2" fmla="val 25000"/>
                <a:gd name="adj3" fmla="val 25000"/>
                <a:gd name="adj4" fmla="val 75000"/>
              </a:avLst>
            </a:prstGeom>
            <a:solidFill>
              <a:schemeClr val="bg1"/>
            </a:solidFill>
            <a:ln>
              <a:solidFill>
                <a:schemeClr val="bg1">
                  <a:lumMod val="85000"/>
                </a:schemeClr>
              </a:solidFill>
            </a:ln>
          </p:spPr>
          <p:style>
            <a:lnRef idx="1">
              <a:schemeClr val="dk1"/>
            </a:lnRef>
            <a:fillRef idx="2">
              <a:schemeClr val="dk1"/>
            </a:fillRef>
            <a:effectRef idx="1">
              <a:schemeClr val="dk1"/>
            </a:effectRef>
            <a:fontRef idx="minor">
              <a:schemeClr val="dk1"/>
            </a:fontRef>
          </p:style>
          <p:txBody>
            <a:bodyPr rtlCol="0" anchor="ctr"/>
            <a:lstStyle/>
            <a:p>
              <a:pPr algn="ctr"/>
              <a:r>
                <a:rPr lang="en-US" sz="1200" dirty="0">
                  <a:solidFill>
                    <a:schemeClr val="tx1">
                      <a:lumMod val="50000"/>
                      <a:lumOff val="50000"/>
                    </a:schemeClr>
                  </a:solidFill>
                </a:rPr>
                <a:t>90%</a:t>
              </a:r>
              <a:endParaRPr lang="en-US" sz="1200" dirty="0">
                <a:solidFill>
                  <a:schemeClr val="tx1">
                    <a:lumMod val="50000"/>
                    <a:lumOff val="50000"/>
                  </a:schemeClr>
                </a:solidFill>
              </a:endParaRPr>
            </a:p>
          </p:txBody>
        </p:sp>
        <p:sp>
          <p:nvSpPr>
            <p:cNvPr id="148" name="Down Arrow Callout 94" descr="e7d195523061f1c0f55f9af68525816972d868573ada39bc763F3977967589A5F92C178830C92595A6CE4D0132F8C206B2B04C416AAA86B7FD80AB023F78DAEB544E2F013E11B2B95AD21703D1C90034A379EC9026EFAAF5D8D3F6EDD7215B014F94DC4F98D0F212D6AB06110960AE1885062A658B9867A0B559CFCA136A636A0728D4B4377C8ABC4EBC0D08E61DDE18"/>
            <p:cNvSpPr/>
            <p:nvPr/>
          </p:nvSpPr>
          <p:spPr>
            <a:xfrm>
              <a:off x="8848168" y="3393359"/>
              <a:ext cx="679345" cy="566122"/>
            </a:xfrm>
            <a:prstGeom prst="downArrowCallout">
              <a:avLst>
                <a:gd name="adj1" fmla="val 25000"/>
                <a:gd name="adj2" fmla="val 25000"/>
                <a:gd name="adj3" fmla="val 25000"/>
                <a:gd name="adj4" fmla="val 75000"/>
              </a:avLst>
            </a:prstGeom>
            <a:solidFill>
              <a:schemeClr val="bg1"/>
            </a:solidFill>
            <a:ln>
              <a:solidFill>
                <a:schemeClr val="bg1">
                  <a:lumMod val="85000"/>
                </a:schemeClr>
              </a:solidFill>
            </a:ln>
          </p:spPr>
          <p:style>
            <a:lnRef idx="1">
              <a:schemeClr val="dk1"/>
            </a:lnRef>
            <a:fillRef idx="2">
              <a:schemeClr val="dk1"/>
            </a:fillRef>
            <a:effectRef idx="1">
              <a:schemeClr val="dk1"/>
            </a:effectRef>
            <a:fontRef idx="minor">
              <a:schemeClr val="dk1"/>
            </a:fontRef>
          </p:style>
          <p:txBody>
            <a:bodyPr rtlCol="0" anchor="ctr"/>
            <a:lstStyle/>
            <a:p>
              <a:pPr algn="ctr"/>
              <a:r>
                <a:rPr lang="en-US" sz="1200" dirty="0">
                  <a:solidFill>
                    <a:schemeClr val="tx1">
                      <a:lumMod val="50000"/>
                      <a:lumOff val="50000"/>
                    </a:schemeClr>
                  </a:solidFill>
                </a:rPr>
                <a:t>100%</a:t>
              </a:r>
              <a:endParaRPr lang="en-US" sz="1200" dirty="0">
                <a:solidFill>
                  <a:schemeClr val="tx1">
                    <a:lumMod val="50000"/>
                    <a:lumOff val="50000"/>
                  </a:schemeClr>
                </a:solidFill>
              </a:endParaRPr>
            </a:p>
          </p:txBody>
        </p:sp>
        <p:sp>
          <p:nvSpPr>
            <p:cNvPr id="149" name="Down Arrow Callout 95" descr="e7d195523061f1c0f55f9af68525816972d868573ada39bc763F3977967589A5F92C178830C92595A6CE4D0132F8C206B2B04C416AAA86B7FD80AB023F78DAEB544E2F013E11B2B95AD21703D1C90034A379EC9026EFAAF5D8D3F6EDD7215B014F94DC4F98D0F212D6AB06110960AE1885062A658B9867A0B559CFCA136A636A0728D4B4377C8ABC4EBC0D08E61DDE18"/>
            <p:cNvSpPr/>
            <p:nvPr/>
          </p:nvSpPr>
          <p:spPr>
            <a:xfrm>
              <a:off x="9740521" y="2529942"/>
              <a:ext cx="679345" cy="566122"/>
            </a:xfrm>
            <a:prstGeom prst="downArrowCallout">
              <a:avLst>
                <a:gd name="adj1" fmla="val 25000"/>
                <a:gd name="adj2" fmla="val 25000"/>
                <a:gd name="adj3" fmla="val 25000"/>
                <a:gd name="adj4" fmla="val 75000"/>
              </a:avLst>
            </a:prstGeom>
            <a:solidFill>
              <a:schemeClr val="bg1"/>
            </a:solidFill>
            <a:ln>
              <a:solidFill>
                <a:schemeClr val="bg1">
                  <a:lumMod val="85000"/>
                </a:schemeClr>
              </a:solidFill>
            </a:ln>
          </p:spPr>
          <p:style>
            <a:lnRef idx="1">
              <a:schemeClr val="dk1"/>
            </a:lnRef>
            <a:fillRef idx="2">
              <a:schemeClr val="dk1"/>
            </a:fillRef>
            <a:effectRef idx="1">
              <a:schemeClr val="dk1"/>
            </a:effectRef>
            <a:fontRef idx="minor">
              <a:schemeClr val="dk1"/>
            </a:fontRef>
          </p:style>
          <p:txBody>
            <a:bodyPr rtlCol="0" anchor="ctr"/>
            <a:lstStyle/>
            <a:p>
              <a:pPr algn="ctr"/>
              <a:r>
                <a:rPr lang="en-US" sz="1200" dirty="0">
                  <a:solidFill>
                    <a:schemeClr val="tx1">
                      <a:lumMod val="50000"/>
                      <a:lumOff val="50000"/>
                    </a:schemeClr>
                  </a:solidFill>
                </a:rPr>
                <a:t>90%</a:t>
              </a:r>
              <a:endParaRPr lang="en-US" sz="1200" dirty="0">
                <a:solidFill>
                  <a:schemeClr val="tx1">
                    <a:lumMod val="50000"/>
                    <a:lumOff val="50000"/>
                  </a:schemeClr>
                </a:solidFill>
              </a:endParaRPr>
            </a:p>
          </p:txBody>
        </p:sp>
      </p:grpSp>
      <p:grpSp>
        <p:nvGrpSpPr>
          <p:cNvPr id="150" name="组合 149"/>
          <p:cNvGrpSpPr/>
          <p:nvPr/>
        </p:nvGrpSpPr>
        <p:grpSpPr>
          <a:xfrm>
            <a:off x="808479" y="95307"/>
            <a:ext cx="4525833" cy="795245"/>
            <a:chOff x="584197" y="167167"/>
            <a:chExt cx="4525833" cy="795245"/>
          </a:xfrm>
        </p:grpSpPr>
        <p:sp>
          <p:nvSpPr>
            <p:cNvPr id="151" name="TextBox 9"/>
            <p:cNvSpPr txBox="1"/>
            <p:nvPr/>
          </p:nvSpPr>
          <p:spPr>
            <a:xfrm>
              <a:off x="598711" y="685413"/>
              <a:ext cx="4204063" cy="276999"/>
            </a:xfrm>
            <a:prstGeom prst="rect">
              <a:avLst/>
            </a:prstGeom>
            <a:noFill/>
          </p:spPr>
          <p:txBody>
            <a:bodyPr wrap="square">
              <a:spAutoFit/>
            </a:bodyPr>
            <a:lstStyle/>
            <a:p>
              <a:pPr algn="dist">
                <a:defRPr/>
              </a:pPr>
              <a:r>
                <a:rPr lang="en-US" altLang="ko-KR" sz="1200" dirty="0">
                  <a:solidFill>
                    <a:schemeClr val="tx1">
                      <a:lumMod val="75000"/>
                      <a:lumOff val="25000"/>
                    </a:schemeClr>
                  </a:solidFill>
                  <a:latin typeface="Arial" panose="020B0604020202020204" pitchFamily="34" charset="0"/>
                  <a:cs typeface="Arial" panose="020B0604020202020204" pitchFamily="34" charset="0"/>
                </a:rPr>
                <a:t>INSERT THE TITLE OF YOUR PRESENTATION HERE    </a:t>
              </a:r>
              <a:endParaRPr lang="en-US" altLang="ko-KR" sz="1200" dirty="0">
                <a:solidFill>
                  <a:schemeClr val="tx1">
                    <a:lumMod val="75000"/>
                    <a:lumOff val="25000"/>
                  </a:schemeClr>
                </a:solidFill>
                <a:latin typeface="Arial" panose="020B0604020202020204" pitchFamily="34" charset="0"/>
                <a:cs typeface="Arial" panose="020B0604020202020204" pitchFamily="34" charset="0"/>
              </a:endParaRPr>
            </a:p>
          </p:txBody>
        </p:sp>
        <p:sp>
          <p:nvSpPr>
            <p:cNvPr id="152" name="TextBox 1"/>
            <p:cNvSpPr txBox="1">
              <a:spLocks noChangeArrowheads="1"/>
            </p:cNvSpPr>
            <p:nvPr/>
          </p:nvSpPr>
          <p:spPr bwMode="auto">
            <a:xfrm>
              <a:off x="584197" y="167167"/>
              <a:ext cx="4525833" cy="584775"/>
            </a:xfrm>
            <a:prstGeom prst="rect">
              <a:avLst/>
            </a:prstGeom>
            <a:noFill/>
            <a:ln w="9525">
              <a:noFill/>
              <a:miter lim="800000"/>
            </a:ln>
          </p:spPr>
          <p:txBody>
            <a:bodyPr wrap="square">
              <a:spAutoFit/>
            </a:bodyPr>
            <a:lstStyle/>
            <a:p>
              <a:r>
                <a:rPr lang="zh-CN" altLang="en-US" sz="3200" b="1" dirty="0">
                  <a:solidFill>
                    <a:schemeClr val="accent6">
                      <a:lumMod val="50000"/>
                    </a:schemeClr>
                  </a:solidFill>
                  <a:latin typeface="+mj-ea"/>
                  <a:ea typeface="+mj-ea"/>
                  <a:cs typeface="Arial" panose="020B0604020202020204" pitchFamily="34" charset="0"/>
                </a:rPr>
                <a:t>单击此处添加文字标题</a:t>
              </a:r>
              <a:endParaRPr lang="en-US" altLang="ko-KR" sz="3200" b="1" dirty="0">
                <a:solidFill>
                  <a:schemeClr val="accent6">
                    <a:lumMod val="50000"/>
                  </a:schemeClr>
                </a:solidFill>
                <a:latin typeface="+mj-ea"/>
                <a:ea typeface="+mj-ea"/>
                <a:cs typeface="Arial" panose="020B0604020202020204" pitchFamily="34" charset="0"/>
              </a:endParaRPr>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wipe(down)">
                                      <p:cBhvr>
                                        <p:cTn id="7" dur="500"/>
                                        <p:tgtEl>
                                          <p:spTgt spid="43"/>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100"/>
                                        </p:tgtEl>
                                        <p:attrNameLst>
                                          <p:attrName>style.visibility</p:attrName>
                                        </p:attrNameLst>
                                      </p:cBhvr>
                                      <p:to>
                                        <p:strVal val="visible"/>
                                      </p:to>
                                    </p:set>
                                    <p:animEffect transition="in" filter="fade">
                                      <p:cBhvr>
                                        <p:cTn id="11" dur="1000"/>
                                        <p:tgtEl>
                                          <p:spTgt spid="100"/>
                                        </p:tgtEl>
                                      </p:cBhvr>
                                    </p:animEffect>
                                    <p:anim calcmode="lin" valueType="num">
                                      <p:cBhvr>
                                        <p:cTn id="12" dur="1000" fill="hold"/>
                                        <p:tgtEl>
                                          <p:spTgt spid="100"/>
                                        </p:tgtEl>
                                        <p:attrNameLst>
                                          <p:attrName>ppt_x</p:attrName>
                                        </p:attrNameLst>
                                      </p:cBhvr>
                                      <p:tavLst>
                                        <p:tav tm="0">
                                          <p:val>
                                            <p:strVal val="#ppt_x"/>
                                          </p:val>
                                        </p:tav>
                                        <p:tav tm="100000">
                                          <p:val>
                                            <p:strVal val="#ppt_x"/>
                                          </p:val>
                                        </p:tav>
                                      </p:tavLst>
                                    </p:anim>
                                    <p:anim calcmode="lin" valueType="num">
                                      <p:cBhvr>
                                        <p:cTn id="13" dur="1000" fill="hold"/>
                                        <p:tgtEl>
                                          <p:spTgt spid="100"/>
                                        </p:tgtEl>
                                        <p:attrNameLst>
                                          <p:attrName>ppt_y</p:attrName>
                                        </p:attrNameLst>
                                      </p:cBhvr>
                                      <p:tavLst>
                                        <p:tav tm="0">
                                          <p:val>
                                            <p:strVal val="#ppt_y+.1"/>
                                          </p:val>
                                        </p:tav>
                                        <p:tav tm="100000">
                                          <p:val>
                                            <p:strVal val="#ppt_y"/>
                                          </p:val>
                                        </p:tav>
                                      </p:tavLst>
                                    </p:anim>
                                  </p:childTnLst>
                                </p:cTn>
                              </p:par>
                              <p:par>
                                <p:cTn id="14" presetID="42" presetClass="entr" presetSubtype="0" fill="hold" nodeType="withEffect">
                                  <p:stCondLst>
                                    <p:cond delay="0"/>
                                  </p:stCondLst>
                                  <p:childTnLst>
                                    <p:set>
                                      <p:cBhvr>
                                        <p:cTn id="15" dur="1" fill="hold">
                                          <p:stCondLst>
                                            <p:cond delay="0"/>
                                          </p:stCondLst>
                                        </p:cTn>
                                        <p:tgtEl>
                                          <p:spTgt spid="101"/>
                                        </p:tgtEl>
                                        <p:attrNameLst>
                                          <p:attrName>style.visibility</p:attrName>
                                        </p:attrNameLst>
                                      </p:cBhvr>
                                      <p:to>
                                        <p:strVal val="visible"/>
                                      </p:to>
                                    </p:set>
                                    <p:animEffect transition="in" filter="fade">
                                      <p:cBhvr>
                                        <p:cTn id="16" dur="1000"/>
                                        <p:tgtEl>
                                          <p:spTgt spid="101"/>
                                        </p:tgtEl>
                                      </p:cBhvr>
                                    </p:animEffect>
                                    <p:anim calcmode="lin" valueType="num">
                                      <p:cBhvr>
                                        <p:cTn id="17" dur="1000" fill="hold"/>
                                        <p:tgtEl>
                                          <p:spTgt spid="101"/>
                                        </p:tgtEl>
                                        <p:attrNameLst>
                                          <p:attrName>ppt_x</p:attrName>
                                        </p:attrNameLst>
                                      </p:cBhvr>
                                      <p:tavLst>
                                        <p:tav tm="0">
                                          <p:val>
                                            <p:strVal val="#ppt_x"/>
                                          </p:val>
                                        </p:tav>
                                        <p:tav tm="100000">
                                          <p:val>
                                            <p:strVal val="#ppt_x"/>
                                          </p:val>
                                        </p:tav>
                                      </p:tavLst>
                                    </p:anim>
                                    <p:anim calcmode="lin" valueType="num">
                                      <p:cBhvr>
                                        <p:cTn id="18" dur="1000" fill="hold"/>
                                        <p:tgtEl>
                                          <p:spTgt spid="101"/>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0"/>
                                  </p:stCondLst>
                                  <p:childTnLst>
                                    <p:set>
                                      <p:cBhvr>
                                        <p:cTn id="20" dur="1" fill="hold">
                                          <p:stCondLst>
                                            <p:cond delay="0"/>
                                          </p:stCondLst>
                                        </p:cTn>
                                        <p:tgtEl>
                                          <p:spTgt spid="104"/>
                                        </p:tgtEl>
                                        <p:attrNameLst>
                                          <p:attrName>style.visibility</p:attrName>
                                        </p:attrNameLst>
                                      </p:cBhvr>
                                      <p:to>
                                        <p:strVal val="visible"/>
                                      </p:to>
                                    </p:set>
                                    <p:animEffect transition="in" filter="fade">
                                      <p:cBhvr>
                                        <p:cTn id="21" dur="1000"/>
                                        <p:tgtEl>
                                          <p:spTgt spid="104"/>
                                        </p:tgtEl>
                                      </p:cBhvr>
                                    </p:animEffect>
                                    <p:anim calcmode="lin" valueType="num">
                                      <p:cBhvr>
                                        <p:cTn id="22" dur="1000" fill="hold"/>
                                        <p:tgtEl>
                                          <p:spTgt spid="104"/>
                                        </p:tgtEl>
                                        <p:attrNameLst>
                                          <p:attrName>ppt_x</p:attrName>
                                        </p:attrNameLst>
                                      </p:cBhvr>
                                      <p:tavLst>
                                        <p:tav tm="0">
                                          <p:val>
                                            <p:strVal val="#ppt_x"/>
                                          </p:val>
                                        </p:tav>
                                        <p:tav tm="100000">
                                          <p:val>
                                            <p:strVal val="#ppt_x"/>
                                          </p:val>
                                        </p:tav>
                                      </p:tavLst>
                                    </p:anim>
                                    <p:anim calcmode="lin" valueType="num">
                                      <p:cBhvr>
                                        <p:cTn id="23" dur="1000" fill="hold"/>
                                        <p:tgtEl>
                                          <p:spTgt spid="104"/>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0"/>
                                  </p:stCondLst>
                                  <p:childTnLst>
                                    <p:set>
                                      <p:cBhvr>
                                        <p:cTn id="25" dur="1" fill="hold">
                                          <p:stCondLst>
                                            <p:cond delay="0"/>
                                          </p:stCondLst>
                                        </p:cTn>
                                        <p:tgtEl>
                                          <p:spTgt spid="105"/>
                                        </p:tgtEl>
                                        <p:attrNameLst>
                                          <p:attrName>style.visibility</p:attrName>
                                        </p:attrNameLst>
                                      </p:cBhvr>
                                      <p:to>
                                        <p:strVal val="visible"/>
                                      </p:to>
                                    </p:set>
                                    <p:animEffect transition="in" filter="fade">
                                      <p:cBhvr>
                                        <p:cTn id="26" dur="1000"/>
                                        <p:tgtEl>
                                          <p:spTgt spid="105"/>
                                        </p:tgtEl>
                                      </p:cBhvr>
                                    </p:animEffect>
                                    <p:anim calcmode="lin" valueType="num">
                                      <p:cBhvr>
                                        <p:cTn id="27" dur="1000" fill="hold"/>
                                        <p:tgtEl>
                                          <p:spTgt spid="105"/>
                                        </p:tgtEl>
                                        <p:attrNameLst>
                                          <p:attrName>ppt_x</p:attrName>
                                        </p:attrNameLst>
                                      </p:cBhvr>
                                      <p:tavLst>
                                        <p:tav tm="0">
                                          <p:val>
                                            <p:strVal val="#ppt_x"/>
                                          </p:val>
                                        </p:tav>
                                        <p:tav tm="100000">
                                          <p:val>
                                            <p:strVal val="#ppt_x"/>
                                          </p:val>
                                        </p:tav>
                                      </p:tavLst>
                                    </p:anim>
                                    <p:anim calcmode="lin" valueType="num">
                                      <p:cBhvr>
                                        <p:cTn id="28" dur="1000" fill="hold"/>
                                        <p:tgtEl>
                                          <p:spTgt spid="105"/>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108"/>
                                        </p:tgtEl>
                                        <p:attrNameLst>
                                          <p:attrName>style.visibility</p:attrName>
                                        </p:attrNameLst>
                                      </p:cBhvr>
                                      <p:to>
                                        <p:strVal val="visible"/>
                                      </p:to>
                                    </p:set>
                                    <p:animEffect transition="in" filter="fade">
                                      <p:cBhvr>
                                        <p:cTn id="31" dur="1000"/>
                                        <p:tgtEl>
                                          <p:spTgt spid="108"/>
                                        </p:tgtEl>
                                      </p:cBhvr>
                                    </p:animEffect>
                                    <p:anim calcmode="lin" valueType="num">
                                      <p:cBhvr>
                                        <p:cTn id="32" dur="1000" fill="hold"/>
                                        <p:tgtEl>
                                          <p:spTgt spid="108"/>
                                        </p:tgtEl>
                                        <p:attrNameLst>
                                          <p:attrName>ppt_x</p:attrName>
                                        </p:attrNameLst>
                                      </p:cBhvr>
                                      <p:tavLst>
                                        <p:tav tm="0">
                                          <p:val>
                                            <p:strVal val="#ppt_x"/>
                                          </p:val>
                                        </p:tav>
                                        <p:tav tm="100000">
                                          <p:val>
                                            <p:strVal val="#ppt_x"/>
                                          </p:val>
                                        </p:tav>
                                      </p:tavLst>
                                    </p:anim>
                                    <p:anim calcmode="lin" valueType="num">
                                      <p:cBhvr>
                                        <p:cTn id="33" dur="1000" fill="hold"/>
                                        <p:tgtEl>
                                          <p:spTgt spid="108"/>
                                        </p:tgtEl>
                                        <p:attrNameLst>
                                          <p:attrName>ppt_y</p:attrName>
                                        </p:attrNameLst>
                                      </p:cBhvr>
                                      <p:tavLst>
                                        <p:tav tm="0">
                                          <p:val>
                                            <p:strVal val="#ppt_y+.1"/>
                                          </p:val>
                                        </p:tav>
                                        <p:tav tm="100000">
                                          <p:val>
                                            <p:strVal val="#ppt_y"/>
                                          </p:val>
                                        </p:tav>
                                      </p:tavLst>
                                    </p:anim>
                                  </p:childTnLst>
                                </p:cTn>
                              </p:par>
                              <p:par>
                                <p:cTn id="34" presetID="42" presetClass="entr" presetSubtype="0" fill="hold" nodeType="withEffect">
                                  <p:stCondLst>
                                    <p:cond delay="0"/>
                                  </p:stCondLst>
                                  <p:childTnLst>
                                    <p:set>
                                      <p:cBhvr>
                                        <p:cTn id="35" dur="1" fill="hold">
                                          <p:stCondLst>
                                            <p:cond delay="0"/>
                                          </p:stCondLst>
                                        </p:cTn>
                                        <p:tgtEl>
                                          <p:spTgt spid="109"/>
                                        </p:tgtEl>
                                        <p:attrNameLst>
                                          <p:attrName>style.visibility</p:attrName>
                                        </p:attrNameLst>
                                      </p:cBhvr>
                                      <p:to>
                                        <p:strVal val="visible"/>
                                      </p:to>
                                    </p:set>
                                    <p:animEffect transition="in" filter="fade">
                                      <p:cBhvr>
                                        <p:cTn id="36" dur="1000"/>
                                        <p:tgtEl>
                                          <p:spTgt spid="109"/>
                                        </p:tgtEl>
                                      </p:cBhvr>
                                    </p:animEffect>
                                    <p:anim calcmode="lin" valueType="num">
                                      <p:cBhvr>
                                        <p:cTn id="37" dur="1000" fill="hold"/>
                                        <p:tgtEl>
                                          <p:spTgt spid="109"/>
                                        </p:tgtEl>
                                        <p:attrNameLst>
                                          <p:attrName>ppt_x</p:attrName>
                                        </p:attrNameLst>
                                      </p:cBhvr>
                                      <p:tavLst>
                                        <p:tav tm="0">
                                          <p:val>
                                            <p:strVal val="#ppt_x"/>
                                          </p:val>
                                        </p:tav>
                                        <p:tav tm="100000">
                                          <p:val>
                                            <p:strVal val="#ppt_x"/>
                                          </p:val>
                                        </p:tav>
                                      </p:tavLst>
                                    </p:anim>
                                    <p:anim calcmode="lin" valueType="num">
                                      <p:cBhvr>
                                        <p:cTn id="38" dur="1000" fill="hold"/>
                                        <p:tgtEl>
                                          <p:spTgt spid="109"/>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0"/>
                                  </p:stCondLst>
                                  <p:childTnLst>
                                    <p:set>
                                      <p:cBhvr>
                                        <p:cTn id="40" dur="1" fill="hold">
                                          <p:stCondLst>
                                            <p:cond delay="0"/>
                                          </p:stCondLst>
                                        </p:cTn>
                                        <p:tgtEl>
                                          <p:spTgt spid="112"/>
                                        </p:tgtEl>
                                        <p:attrNameLst>
                                          <p:attrName>style.visibility</p:attrName>
                                        </p:attrNameLst>
                                      </p:cBhvr>
                                      <p:to>
                                        <p:strVal val="visible"/>
                                      </p:to>
                                    </p:set>
                                    <p:animEffect transition="in" filter="fade">
                                      <p:cBhvr>
                                        <p:cTn id="41" dur="1000"/>
                                        <p:tgtEl>
                                          <p:spTgt spid="112"/>
                                        </p:tgtEl>
                                      </p:cBhvr>
                                    </p:animEffect>
                                    <p:anim calcmode="lin" valueType="num">
                                      <p:cBhvr>
                                        <p:cTn id="42" dur="1000" fill="hold"/>
                                        <p:tgtEl>
                                          <p:spTgt spid="112"/>
                                        </p:tgtEl>
                                        <p:attrNameLst>
                                          <p:attrName>ppt_x</p:attrName>
                                        </p:attrNameLst>
                                      </p:cBhvr>
                                      <p:tavLst>
                                        <p:tav tm="0">
                                          <p:val>
                                            <p:strVal val="#ppt_x"/>
                                          </p:val>
                                        </p:tav>
                                        <p:tav tm="100000">
                                          <p:val>
                                            <p:strVal val="#ppt_x"/>
                                          </p:val>
                                        </p:tav>
                                      </p:tavLst>
                                    </p:anim>
                                    <p:anim calcmode="lin" valueType="num">
                                      <p:cBhvr>
                                        <p:cTn id="43" dur="1000" fill="hold"/>
                                        <p:tgtEl>
                                          <p:spTgt spid="112"/>
                                        </p:tgtEl>
                                        <p:attrNameLst>
                                          <p:attrName>ppt_y</p:attrName>
                                        </p:attrNameLst>
                                      </p:cBhvr>
                                      <p:tavLst>
                                        <p:tav tm="0">
                                          <p:val>
                                            <p:strVal val="#ppt_y+.1"/>
                                          </p:val>
                                        </p:tav>
                                        <p:tav tm="100000">
                                          <p:val>
                                            <p:strVal val="#ppt_y"/>
                                          </p:val>
                                        </p:tav>
                                      </p:tavLst>
                                    </p:anim>
                                  </p:childTnLst>
                                </p:cTn>
                              </p:par>
                              <p:par>
                                <p:cTn id="44" presetID="42" presetClass="entr" presetSubtype="0" fill="hold" nodeType="withEffect">
                                  <p:stCondLst>
                                    <p:cond delay="0"/>
                                  </p:stCondLst>
                                  <p:childTnLst>
                                    <p:set>
                                      <p:cBhvr>
                                        <p:cTn id="45" dur="1" fill="hold">
                                          <p:stCondLst>
                                            <p:cond delay="0"/>
                                          </p:stCondLst>
                                        </p:cTn>
                                        <p:tgtEl>
                                          <p:spTgt spid="113"/>
                                        </p:tgtEl>
                                        <p:attrNameLst>
                                          <p:attrName>style.visibility</p:attrName>
                                        </p:attrNameLst>
                                      </p:cBhvr>
                                      <p:to>
                                        <p:strVal val="visible"/>
                                      </p:to>
                                    </p:set>
                                    <p:animEffect transition="in" filter="fade">
                                      <p:cBhvr>
                                        <p:cTn id="46" dur="1000"/>
                                        <p:tgtEl>
                                          <p:spTgt spid="113"/>
                                        </p:tgtEl>
                                      </p:cBhvr>
                                    </p:animEffect>
                                    <p:anim calcmode="lin" valueType="num">
                                      <p:cBhvr>
                                        <p:cTn id="47" dur="1000" fill="hold"/>
                                        <p:tgtEl>
                                          <p:spTgt spid="113"/>
                                        </p:tgtEl>
                                        <p:attrNameLst>
                                          <p:attrName>ppt_x</p:attrName>
                                        </p:attrNameLst>
                                      </p:cBhvr>
                                      <p:tavLst>
                                        <p:tav tm="0">
                                          <p:val>
                                            <p:strVal val="#ppt_x"/>
                                          </p:val>
                                        </p:tav>
                                        <p:tav tm="100000">
                                          <p:val>
                                            <p:strVal val="#ppt_x"/>
                                          </p:val>
                                        </p:tav>
                                      </p:tavLst>
                                    </p:anim>
                                    <p:anim calcmode="lin" valueType="num">
                                      <p:cBhvr>
                                        <p:cTn id="48" dur="1000" fill="hold"/>
                                        <p:tgtEl>
                                          <p:spTgt spid="113"/>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0"/>
                                  </p:stCondLst>
                                  <p:childTnLst>
                                    <p:set>
                                      <p:cBhvr>
                                        <p:cTn id="50" dur="1" fill="hold">
                                          <p:stCondLst>
                                            <p:cond delay="0"/>
                                          </p:stCondLst>
                                        </p:cTn>
                                        <p:tgtEl>
                                          <p:spTgt spid="116"/>
                                        </p:tgtEl>
                                        <p:attrNameLst>
                                          <p:attrName>style.visibility</p:attrName>
                                        </p:attrNameLst>
                                      </p:cBhvr>
                                      <p:to>
                                        <p:strVal val="visible"/>
                                      </p:to>
                                    </p:set>
                                    <p:animEffect transition="in" filter="fade">
                                      <p:cBhvr>
                                        <p:cTn id="51" dur="1000"/>
                                        <p:tgtEl>
                                          <p:spTgt spid="116"/>
                                        </p:tgtEl>
                                      </p:cBhvr>
                                    </p:animEffect>
                                    <p:anim calcmode="lin" valueType="num">
                                      <p:cBhvr>
                                        <p:cTn id="52" dur="1000" fill="hold"/>
                                        <p:tgtEl>
                                          <p:spTgt spid="116"/>
                                        </p:tgtEl>
                                        <p:attrNameLst>
                                          <p:attrName>ppt_x</p:attrName>
                                        </p:attrNameLst>
                                      </p:cBhvr>
                                      <p:tavLst>
                                        <p:tav tm="0">
                                          <p:val>
                                            <p:strVal val="#ppt_x"/>
                                          </p:val>
                                        </p:tav>
                                        <p:tav tm="100000">
                                          <p:val>
                                            <p:strVal val="#ppt_x"/>
                                          </p:val>
                                        </p:tav>
                                      </p:tavLst>
                                    </p:anim>
                                    <p:anim calcmode="lin" valueType="num">
                                      <p:cBhvr>
                                        <p:cTn id="53" dur="1000" fill="hold"/>
                                        <p:tgtEl>
                                          <p:spTgt spid="116"/>
                                        </p:tgtEl>
                                        <p:attrNameLst>
                                          <p:attrName>ppt_y</p:attrName>
                                        </p:attrNameLst>
                                      </p:cBhvr>
                                      <p:tavLst>
                                        <p:tav tm="0">
                                          <p:val>
                                            <p:strVal val="#ppt_y+.1"/>
                                          </p:val>
                                        </p:tav>
                                        <p:tav tm="100000">
                                          <p:val>
                                            <p:strVal val="#ppt_y"/>
                                          </p:val>
                                        </p:tav>
                                      </p:tavLst>
                                    </p:anim>
                                  </p:childTnLst>
                                </p:cTn>
                              </p:par>
                              <p:par>
                                <p:cTn id="54" presetID="42" presetClass="entr" presetSubtype="0" fill="hold" nodeType="withEffect">
                                  <p:stCondLst>
                                    <p:cond delay="0"/>
                                  </p:stCondLst>
                                  <p:childTnLst>
                                    <p:set>
                                      <p:cBhvr>
                                        <p:cTn id="55" dur="1" fill="hold">
                                          <p:stCondLst>
                                            <p:cond delay="0"/>
                                          </p:stCondLst>
                                        </p:cTn>
                                        <p:tgtEl>
                                          <p:spTgt spid="117"/>
                                        </p:tgtEl>
                                        <p:attrNameLst>
                                          <p:attrName>style.visibility</p:attrName>
                                        </p:attrNameLst>
                                      </p:cBhvr>
                                      <p:to>
                                        <p:strVal val="visible"/>
                                      </p:to>
                                    </p:set>
                                    <p:animEffect transition="in" filter="fade">
                                      <p:cBhvr>
                                        <p:cTn id="56" dur="1000"/>
                                        <p:tgtEl>
                                          <p:spTgt spid="117"/>
                                        </p:tgtEl>
                                      </p:cBhvr>
                                    </p:animEffect>
                                    <p:anim calcmode="lin" valueType="num">
                                      <p:cBhvr>
                                        <p:cTn id="57" dur="1000" fill="hold"/>
                                        <p:tgtEl>
                                          <p:spTgt spid="117"/>
                                        </p:tgtEl>
                                        <p:attrNameLst>
                                          <p:attrName>ppt_x</p:attrName>
                                        </p:attrNameLst>
                                      </p:cBhvr>
                                      <p:tavLst>
                                        <p:tav tm="0">
                                          <p:val>
                                            <p:strVal val="#ppt_x"/>
                                          </p:val>
                                        </p:tav>
                                        <p:tav tm="100000">
                                          <p:val>
                                            <p:strVal val="#ppt_x"/>
                                          </p:val>
                                        </p:tav>
                                      </p:tavLst>
                                    </p:anim>
                                    <p:anim calcmode="lin" valueType="num">
                                      <p:cBhvr>
                                        <p:cTn id="58" dur="1000" fill="hold"/>
                                        <p:tgtEl>
                                          <p:spTgt spid="117"/>
                                        </p:tgtEl>
                                        <p:attrNameLst>
                                          <p:attrName>ppt_y</p:attrName>
                                        </p:attrNameLst>
                                      </p:cBhvr>
                                      <p:tavLst>
                                        <p:tav tm="0">
                                          <p:val>
                                            <p:strVal val="#ppt_y+.1"/>
                                          </p:val>
                                        </p:tav>
                                        <p:tav tm="100000">
                                          <p:val>
                                            <p:strVal val="#ppt_y"/>
                                          </p:val>
                                        </p:tav>
                                      </p:tavLst>
                                    </p:anim>
                                  </p:childTnLst>
                                </p:cTn>
                              </p:par>
                              <p:par>
                                <p:cTn id="59" presetID="42" presetClass="entr" presetSubtype="0" fill="hold" grpId="0" nodeType="withEffect">
                                  <p:stCondLst>
                                    <p:cond delay="0"/>
                                  </p:stCondLst>
                                  <p:childTnLst>
                                    <p:set>
                                      <p:cBhvr>
                                        <p:cTn id="60" dur="1" fill="hold">
                                          <p:stCondLst>
                                            <p:cond delay="0"/>
                                          </p:stCondLst>
                                        </p:cTn>
                                        <p:tgtEl>
                                          <p:spTgt spid="120"/>
                                        </p:tgtEl>
                                        <p:attrNameLst>
                                          <p:attrName>style.visibility</p:attrName>
                                        </p:attrNameLst>
                                      </p:cBhvr>
                                      <p:to>
                                        <p:strVal val="visible"/>
                                      </p:to>
                                    </p:set>
                                    <p:animEffect transition="in" filter="fade">
                                      <p:cBhvr>
                                        <p:cTn id="61" dur="1000"/>
                                        <p:tgtEl>
                                          <p:spTgt spid="120"/>
                                        </p:tgtEl>
                                      </p:cBhvr>
                                    </p:animEffect>
                                    <p:anim calcmode="lin" valueType="num">
                                      <p:cBhvr>
                                        <p:cTn id="62" dur="1000" fill="hold"/>
                                        <p:tgtEl>
                                          <p:spTgt spid="120"/>
                                        </p:tgtEl>
                                        <p:attrNameLst>
                                          <p:attrName>ppt_x</p:attrName>
                                        </p:attrNameLst>
                                      </p:cBhvr>
                                      <p:tavLst>
                                        <p:tav tm="0">
                                          <p:val>
                                            <p:strVal val="#ppt_x"/>
                                          </p:val>
                                        </p:tav>
                                        <p:tav tm="100000">
                                          <p:val>
                                            <p:strVal val="#ppt_x"/>
                                          </p:val>
                                        </p:tav>
                                      </p:tavLst>
                                    </p:anim>
                                    <p:anim calcmode="lin" valueType="num">
                                      <p:cBhvr>
                                        <p:cTn id="63" dur="1000" fill="hold"/>
                                        <p:tgtEl>
                                          <p:spTgt spid="120"/>
                                        </p:tgtEl>
                                        <p:attrNameLst>
                                          <p:attrName>ppt_y</p:attrName>
                                        </p:attrNameLst>
                                      </p:cBhvr>
                                      <p:tavLst>
                                        <p:tav tm="0">
                                          <p:val>
                                            <p:strVal val="#ppt_y+.1"/>
                                          </p:val>
                                        </p:tav>
                                        <p:tav tm="100000">
                                          <p:val>
                                            <p:strVal val="#ppt_y"/>
                                          </p:val>
                                        </p:tav>
                                      </p:tavLst>
                                    </p:anim>
                                  </p:childTnLst>
                                </p:cTn>
                              </p:par>
                              <p:par>
                                <p:cTn id="64" presetID="42" presetClass="entr" presetSubtype="0" fill="hold" nodeType="withEffect">
                                  <p:stCondLst>
                                    <p:cond delay="0"/>
                                  </p:stCondLst>
                                  <p:childTnLst>
                                    <p:set>
                                      <p:cBhvr>
                                        <p:cTn id="65" dur="1" fill="hold">
                                          <p:stCondLst>
                                            <p:cond delay="0"/>
                                          </p:stCondLst>
                                        </p:cTn>
                                        <p:tgtEl>
                                          <p:spTgt spid="121"/>
                                        </p:tgtEl>
                                        <p:attrNameLst>
                                          <p:attrName>style.visibility</p:attrName>
                                        </p:attrNameLst>
                                      </p:cBhvr>
                                      <p:to>
                                        <p:strVal val="visible"/>
                                      </p:to>
                                    </p:set>
                                    <p:animEffect transition="in" filter="fade">
                                      <p:cBhvr>
                                        <p:cTn id="66" dur="1000"/>
                                        <p:tgtEl>
                                          <p:spTgt spid="121"/>
                                        </p:tgtEl>
                                      </p:cBhvr>
                                    </p:animEffect>
                                    <p:anim calcmode="lin" valueType="num">
                                      <p:cBhvr>
                                        <p:cTn id="67" dur="1000" fill="hold"/>
                                        <p:tgtEl>
                                          <p:spTgt spid="121"/>
                                        </p:tgtEl>
                                        <p:attrNameLst>
                                          <p:attrName>ppt_x</p:attrName>
                                        </p:attrNameLst>
                                      </p:cBhvr>
                                      <p:tavLst>
                                        <p:tav tm="0">
                                          <p:val>
                                            <p:strVal val="#ppt_x"/>
                                          </p:val>
                                        </p:tav>
                                        <p:tav tm="100000">
                                          <p:val>
                                            <p:strVal val="#ppt_x"/>
                                          </p:val>
                                        </p:tav>
                                      </p:tavLst>
                                    </p:anim>
                                    <p:anim calcmode="lin" valueType="num">
                                      <p:cBhvr>
                                        <p:cTn id="68" dur="1000" fill="hold"/>
                                        <p:tgtEl>
                                          <p:spTgt spid="121"/>
                                        </p:tgtEl>
                                        <p:attrNameLst>
                                          <p:attrName>ppt_y</p:attrName>
                                        </p:attrNameLst>
                                      </p:cBhvr>
                                      <p:tavLst>
                                        <p:tav tm="0">
                                          <p:val>
                                            <p:strVal val="#ppt_y+.1"/>
                                          </p:val>
                                        </p:tav>
                                        <p:tav tm="100000">
                                          <p:val>
                                            <p:strVal val="#ppt_y"/>
                                          </p:val>
                                        </p:tav>
                                      </p:tavLst>
                                    </p:anim>
                                  </p:childTnLst>
                                </p:cTn>
                              </p:par>
                              <p:par>
                                <p:cTn id="69" presetID="42" presetClass="entr" presetSubtype="0" fill="hold" grpId="0" nodeType="withEffect">
                                  <p:stCondLst>
                                    <p:cond delay="0"/>
                                  </p:stCondLst>
                                  <p:childTnLst>
                                    <p:set>
                                      <p:cBhvr>
                                        <p:cTn id="70" dur="1" fill="hold">
                                          <p:stCondLst>
                                            <p:cond delay="0"/>
                                          </p:stCondLst>
                                        </p:cTn>
                                        <p:tgtEl>
                                          <p:spTgt spid="124"/>
                                        </p:tgtEl>
                                        <p:attrNameLst>
                                          <p:attrName>style.visibility</p:attrName>
                                        </p:attrNameLst>
                                      </p:cBhvr>
                                      <p:to>
                                        <p:strVal val="visible"/>
                                      </p:to>
                                    </p:set>
                                    <p:animEffect transition="in" filter="fade">
                                      <p:cBhvr>
                                        <p:cTn id="71" dur="1000"/>
                                        <p:tgtEl>
                                          <p:spTgt spid="124"/>
                                        </p:tgtEl>
                                      </p:cBhvr>
                                    </p:animEffect>
                                    <p:anim calcmode="lin" valueType="num">
                                      <p:cBhvr>
                                        <p:cTn id="72" dur="1000" fill="hold"/>
                                        <p:tgtEl>
                                          <p:spTgt spid="124"/>
                                        </p:tgtEl>
                                        <p:attrNameLst>
                                          <p:attrName>ppt_x</p:attrName>
                                        </p:attrNameLst>
                                      </p:cBhvr>
                                      <p:tavLst>
                                        <p:tav tm="0">
                                          <p:val>
                                            <p:strVal val="#ppt_x"/>
                                          </p:val>
                                        </p:tav>
                                        <p:tav tm="100000">
                                          <p:val>
                                            <p:strVal val="#ppt_x"/>
                                          </p:val>
                                        </p:tav>
                                      </p:tavLst>
                                    </p:anim>
                                    <p:anim calcmode="lin" valueType="num">
                                      <p:cBhvr>
                                        <p:cTn id="73" dur="1000" fill="hold"/>
                                        <p:tgtEl>
                                          <p:spTgt spid="124"/>
                                        </p:tgtEl>
                                        <p:attrNameLst>
                                          <p:attrName>ppt_y</p:attrName>
                                        </p:attrNameLst>
                                      </p:cBhvr>
                                      <p:tavLst>
                                        <p:tav tm="0">
                                          <p:val>
                                            <p:strVal val="#ppt_y+.1"/>
                                          </p:val>
                                        </p:tav>
                                        <p:tav tm="100000">
                                          <p:val>
                                            <p:strVal val="#ppt_y"/>
                                          </p:val>
                                        </p:tav>
                                      </p:tavLst>
                                    </p:anim>
                                  </p:childTnLst>
                                </p:cTn>
                              </p:par>
                              <p:par>
                                <p:cTn id="74" presetID="42" presetClass="entr" presetSubtype="0" fill="hold" nodeType="withEffect">
                                  <p:stCondLst>
                                    <p:cond delay="0"/>
                                  </p:stCondLst>
                                  <p:childTnLst>
                                    <p:set>
                                      <p:cBhvr>
                                        <p:cTn id="75" dur="1" fill="hold">
                                          <p:stCondLst>
                                            <p:cond delay="0"/>
                                          </p:stCondLst>
                                        </p:cTn>
                                        <p:tgtEl>
                                          <p:spTgt spid="125"/>
                                        </p:tgtEl>
                                        <p:attrNameLst>
                                          <p:attrName>style.visibility</p:attrName>
                                        </p:attrNameLst>
                                      </p:cBhvr>
                                      <p:to>
                                        <p:strVal val="visible"/>
                                      </p:to>
                                    </p:set>
                                    <p:animEffect transition="in" filter="fade">
                                      <p:cBhvr>
                                        <p:cTn id="76" dur="1000"/>
                                        <p:tgtEl>
                                          <p:spTgt spid="125"/>
                                        </p:tgtEl>
                                      </p:cBhvr>
                                    </p:animEffect>
                                    <p:anim calcmode="lin" valueType="num">
                                      <p:cBhvr>
                                        <p:cTn id="77" dur="1000" fill="hold"/>
                                        <p:tgtEl>
                                          <p:spTgt spid="125"/>
                                        </p:tgtEl>
                                        <p:attrNameLst>
                                          <p:attrName>ppt_x</p:attrName>
                                        </p:attrNameLst>
                                      </p:cBhvr>
                                      <p:tavLst>
                                        <p:tav tm="0">
                                          <p:val>
                                            <p:strVal val="#ppt_x"/>
                                          </p:val>
                                        </p:tav>
                                        <p:tav tm="100000">
                                          <p:val>
                                            <p:strVal val="#ppt_x"/>
                                          </p:val>
                                        </p:tav>
                                      </p:tavLst>
                                    </p:anim>
                                    <p:anim calcmode="lin" valueType="num">
                                      <p:cBhvr>
                                        <p:cTn id="78" dur="1000" fill="hold"/>
                                        <p:tgtEl>
                                          <p:spTgt spid="125"/>
                                        </p:tgtEl>
                                        <p:attrNameLst>
                                          <p:attrName>ppt_y</p:attrName>
                                        </p:attrNameLst>
                                      </p:cBhvr>
                                      <p:tavLst>
                                        <p:tav tm="0">
                                          <p:val>
                                            <p:strVal val="#ppt_y+.1"/>
                                          </p:val>
                                        </p:tav>
                                        <p:tav tm="100000">
                                          <p:val>
                                            <p:strVal val="#ppt_y"/>
                                          </p:val>
                                        </p:tav>
                                      </p:tavLst>
                                    </p:anim>
                                  </p:childTnLst>
                                </p:cTn>
                              </p:par>
                              <p:par>
                                <p:cTn id="79" presetID="42" presetClass="entr" presetSubtype="0" fill="hold" grpId="0" nodeType="withEffect">
                                  <p:stCondLst>
                                    <p:cond delay="0"/>
                                  </p:stCondLst>
                                  <p:childTnLst>
                                    <p:set>
                                      <p:cBhvr>
                                        <p:cTn id="80" dur="1" fill="hold">
                                          <p:stCondLst>
                                            <p:cond delay="0"/>
                                          </p:stCondLst>
                                        </p:cTn>
                                        <p:tgtEl>
                                          <p:spTgt spid="128"/>
                                        </p:tgtEl>
                                        <p:attrNameLst>
                                          <p:attrName>style.visibility</p:attrName>
                                        </p:attrNameLst>
                                      </p:cBhvr>
                                      <p:to>
                                        <p:strVal val="visible"/>
                                      </p:to>
                                    </p:set>
                                    <p:animEffect transition="in" filter="fade">
                                      <p:cBhvr>
                                        <p:cTn id="81" dur="1000"/>
                                        <p:tgtEl>
                                          <p:spTgt spid="128"/>
                                        </p:tgtEl>
                                      </p:cBhvr>
                                    </p:animEffect>
                                    <p:anim calcmode="lin" valueType="num">
                                      <p:cBhvr>
                                        <p:cTn id="82" dur="1000" fill="hold"/>
                                        <p:tgtEl>
                                          <p:spTgt spid="128"/>
                                        </p:tgtEl>
                                        <p:attrNameLst>
                                          <p:attrName>ppt_x</p:attrName>
                                        </p:attrNameLst>
                                      </p:cBhvr>
                                      <p:tavLst>
                                        <p:tav tm="0">
                                          <p:val>
                                            <p:strVal val="#ppt_x"/>
                                          </p:val>
                                        </p:tav>
                                        <p:tav tm="100000">
                                          <p:val>
                                            <p:strVal val="#ppt_x"/>
                                          </p:val>
                                        </p:tav>
                                      </p:tavLst>
                                    </p:anim>
                                    <p:anim calcmode="lin" valueType="num">
                                      <p:cBhvr>
                                        <p:cTn id="83" dur="1000" fill="hold"/>
                                        <p:tgtEl>
                                          <p:spTgt spid="128"/>
                                        </p:tgtEl>
                                        <p:attrNameLst>
                                          <p:attrName>ppt_y</p:attrName>
                                        </p:attrNameLst>
                                      </p:cBhvr>
                                      <p:tavLst>
                                        <p:tav tm="0">
                                          <p:val>
                                            <p:strVal val="#ppt_y+.1"/>
                                          </p:val>
                                        </p:tav>
                                        <p:tav tm="100000">
                                          <p:val>
                                            <p:strVal val="#ppt_y"/>
                                          </p:val>
                                        </p:tav>
                                      </p:tavLst>
                                    </p:anim>
                                  </p:childTnLst>
                                </p:cTn>
                              </p:par>
                              <p:par>
                                <p:cTn id="84" presetID="42" presetClass="entr" presetSubtype="0" fill="hold" nodeType="withEffect">
                                  <p:stCondLst>
                                    <p:cond delay="0"/>
                                  </p:stCondLst>
                                  <p:childTnLst>
                                    <p:set>
                                      <p:cBhvr>
                                        <p:cTn id="85" dur="1" fill="hold">
                                          <p:stCondLst>
                                            <p:cond delay="0"/>
                                          </p:stCondLst>
                                        </p:cTn>
                                        <p:tgtEl>
                                          <p:spTgt spid="129"/>
                                        </p:tgtEl>
                                        <p:attrNameLst>
                                          <p:attrName>style.visibility</p:attrName>
                                        </p:attrNameLst>
                                      </p:cBhvr>
                                      <p:to>
                                        <p:strVal val="visible"/>
                                      </p:to>
                                    </p:set>
                                    <p:animEffect transition="in" filter="fade">
                                      <p:cBhvr>
                                        <p:cTn id="86" dur="1000"/>
                                        <p:tgtEl>
                                          <p:spTgt spid="129"/>
                                        </p:tgtEl>
                                      </p:cBhvr>
                                    </p:animEffect>
                                    <p:anim calcmode="lin" valueType="num">
                                      <p:cBhvr>
                                        <p:cTn id="87" dur="1000" fill="hold"/>
                                        <p:tgtEl>
                                          <p:spTgt spid="129"/>
                                        </p:tgtEl>
                                        <p:attrNameLst>
                                          <p:attrName>ppt_x</p:attrName>
                                        </p:attrNameLst>
                                      </p:cBhvr>
                                      <p:tavLst>
                                        <p:tav tm="0">
                                          <p:val>
                                            <p:strVal val="#ppt_x"/>
                                          </p:val>
                                        </p:tav>
                                        <p:tav tm="100000">
                                          <p:val>
                                            <p:strVal val="#ppt_x"/>
                                          </p:val>
                                        </p:tav>
                                      </p:tavLst>
                                    </p:anim>
                                    <p:anim calcmode="lin" valueType="num">
                                      <p:cBhvr>
                                        <p:cTn id="88" dur="1000" fill="hold"/>
                                        <p:tgtEl>
                                          <p:spTgt spid="129"/>
                                        </p:tgtEl>
                                        <p:attrNameLst>
                                          <p:attrName>ppt_y</p:attrName>
                                        </p:attrNameLst>
                                      </p:cBhvr>
                                      <p:tavLst>
                                        <p:tav tm="0">
                                          <p:val>
                                            <p:strVal val="#ppt_y+.1"/>
                                          </p:val>
                                        </p:tav>
                                        <p:tav tm="100000">
                                          <p:val>
                                            <p:strVal val="#ppt_y"/>
                                          </p:val>
                                        </p:tav>
                                      </p:tavLst>
                                    </p:anim>
                                  </p:childTnLst>
                                </p:cTn>
                              </p:par>
                              <p:par>
                                <p:cTn id="89" presetID="42" presetClass="entr" presetSubtype="0" fill="hold" grpId="0" nodeType="withEffect">
                                  <p:stCondLst>
                                    <p:cond delay="0"/>
                                  </p:stCondLst>
                                  <p:childTnLst>
                                    <p:set>
                                      <p:cBhvr>
                                        <p:cTn id="90" dur="1" fill="hold">
                                          <p:stCondLst>
                                            <p:cond delay="0"/>
                                          </p:stCondLst>
                                        </p:cTn>
                                        <p:tgtEl>
                                          <p:spTgt spid="132"/>
                                        </p:tgtEl>
                                        <p:attrNameLst>
                                          <p:attrName>style.visibility</p:attrName>
                                        </p:attrNameLst>
                                      </p:cBhvr>
                                      <p:to>
                                        <p:strVal val="visible"/>
                                      </p:to>
                                    </p:set>
                                    <p:animEffect transition="in" filter="fade">
                                      <p:cBhvr>
                                        <p:cTn id="91" dur="1000"/>
                                        <p:tgtEl>
                                          <p:spTgt spid="132"/>
                                        </p:tgtEl>
                                      </p:cBhvr>
                                    </p:animEffect>
                                    <p:anim calcmode="lin" valueType="num">
                                      <p:cBhvr>
                                        <p:cTn id="92" dur="1000" fill="hold"/>
                                        <p:tgtEl>
                                          <p:spTgt spid="132"/>
                                        </p:tgtEl>
                                        <p:attrNameLst>
                                          <p:attrName>ppt_x</p:attrName>
                                        </p:attrNameLst>
                                      </p:cBhvr>
                                      <p:tavLst>
                                        <p:tav tm="0">
                                          <p:val>
                                            <p:strVal val="#ppt_x"/>
                                          </p:val>
                                        </p:tav>
                                        <p:tav tm="100000">
                                          <p:val>
                                            <p:strVal val="#ppt_x"/>
                                          </p:val>
                                        </p:tav>
                                      </p:tavLst>
                                    </p:anim>
                                    <p:anim calcmode="lin" valueType="num">
                                      <p:cBhvr>
                                        <p:cTn id="93" dur="1000" fill="hold"/>
                                        <p:tgtEl>
                                          <p:spTgt spid="132"/>
                                        </p:tgtEl>
                                        <p:attrNameLst>
                                          <p:attrName>ppt_y</p:attrName>
                                        </p:attrNameLst>
                                      </p:cBhvr>
                                      <p:tavLst>
                                        <p:tav tm="0">
                                          <p:val>
                                            <p:strVal val="#ppt_y+.1"/>
                                          </p:val>
                                        </p:tav>
                                        <p:tav tm="100000">
                                          <p:val>
                                            <p:strVal val="#ppt_y"/>
                                          </p:val>
                                        </p:tav>
                                      </p:tavLst>
                                    </p:anim>
                                  </p:childTnLst>
                                </p:cTn>
                              </p:par>
                              <p:par>
                                <p:cTn id="94" presetID="42" presetClass="entr" presetSubtype="0" fill="hold" nodeType="withEffect">
                                  <p:stCondLst>
                                    <p:cond delay="0"/>
                                  </p:stCondLst>
                                  <p:childTnLst>
                                    <p:set>
                                      <p:cBhvr>
                                        <p:cTn id="95" dur="1" fill="hold">
                                          <p:stCondLst>
                                            <p:cond delay="0"/>
                                          </p:stCondLst>
                                        </p:cTn>
                                        <p:tgtEl>
                                          <p:spTgt spid="133"/>
                                        </p:tgtEl>
                                        <p:attrNameLst>
                                          <p:attrName>style.visibility</p:attrName>
                                        </p:attrNameLst>
                                      </p:cBhvr>
                                      <p:to>
                                        <p:strVal val="visible"/>
                                      </p:to>
                                    </p:set>
                                    <p:animEffect transition="in" filter="fade">
                                      <p:cBhvr>
                                        <p:cTn id="96" dur="1000"/>
                                        <p:tgtEl>
                                          <p:spTgt spid="133"/>
                                        </p:tgtEl>
                                      </p:cBhvr>
                                    </p:animEffect>
                                    <p:anim calcmode="lin" valueType="num">
                                      <p:cBhvr>
                                        <p:cTn id="97" dur="1000" fill="hold"/>
                                        <p:tgtEl>
                                          <p:spTgt spid="133"/>
                                        </p:tgtEl>
                                        <p:attrNameLst>
                                          <p:attrName>ppt_x</p:attrName>
                                        </p:attrNameLst>
                                      </p:cBhvr>
                                      <p:tavLst>
                                        <p:tav tm="0">
                                          <p:val>
                                            <p:strVal val="#ppt_x"/>
                                          </p:val>
                                        </p:tav>
                                        <p:tav tm="100000">
                                          <p:val>
                                            <p:strVal val="#ppt_x"/>
                                          </p:val>
                                        </p:tav>
                                      </p:tavLst>
                                    </p:anim>
                                    <p:anim calcmode="lin" valueType="num">
                                      <p:cBhvr>
                                        <p:cTn id="98" dur="1000" fill="hold"/>
                                        <p:tgtEl>
                                          <p:spTgt spid="133"/>
                                        </p:tgtEl>
                                        <p:attrNameLst>
                                          <p:attrName>ppt_y</p:attrName>
                                        </p:attrNameLst>
                                      </p:cBhvr>
                                      <p:tavLst>
                                        <p:tav tm="0">
                                          <p:val>
                                            <p:strVal val="#ppt_y+.1"/>
                                          </p:val>
                                        </p:tav>
                                        <p:tav tm="100000">
                                          <p:val>
                                            <p:strVal val="#ppt_y"/>
                                          </p:val>
                                        </p:tav>
                                      </p:tavLst>
                                    </p:anim>
                                  </p:childTnLst>
                                </p:cTn>
                              </p:par>
                              <p:par>
                                <p:cTn id="99" presetID="42" presetClass="entr" presetSubtype="0" fill="hold" grpId="0" nodeType="withEffect">
                                  <p:stCondLst>
                                    <p:cond delay="0"/>
                                  </p:stCondLst>
                                  <p:childTnLst>
                                    <p:set>
                                      <p:cBhvr>
                                        <p:cTn id="100" dur="1" fill="hold">
                                          <p:stCondLst>
                                            <p:cond delay="0"/>
                                          </p:stCondLst>
                                        </p:cTn>
                                        <p:tgtEl>
                                          <p:spTgt spid="136"/>
                                        </p:tgtEl>
                                        <p:attrNameLst>
                                          <p:attrName>style.visibility</p:attrName>
                                        </p:attrNameLst>
                                      </p:cBhvr>
                                      <p:to>
                                        <p:strVal val="visible"/>
                                      </p:to>
                                    </p:set>
                                    <p:animEffect transition="in" filter="fade">
                                      <p:cBhvr>
                                        <p:cTn id="101" dur="1000"/>
                                        <p:tgtEl>
                                          <p:spTgt spid="136"/>
                                        </p:tgtEl>
                                      </p:cBhvr>
                                    </p:animEffect>
                                    <p:anim calcmode="lin" valueType="num">
                                      <p:cBhvr>
                                        <p:cTn id="102" dur="1000" fill="hold"/>
                                        <p:tgtEl>
                                          <p:spTgt spid="136"/>
                                        </p:tgtEl>
                                        <p:attrNameLst>
                                          <p:attrName>ppt_x</p:attrName>
                                        </p:attrNameLst>
                                      </p:cBhvr>
                                      <p:tavLst>
                                        <p:tav tm="0">
                                          <p:val>
                                            <p:strVal val="#ppt_x"/>
                                          </p:val>
                                        </p:tav>
                                        <p:tav tm="100000">
                                          <p:val>
                                            <p:strVal val="#ppt_x"/>
                                          </p:val>
                                        </p:tav>
                                      </p:tavLst>
                                    </p:anim>
                                    <p:anim calcmode="lin" valueType="num">
                                      <p:cBhvr>
                                        <p:cTn id="103" dur="1000" fill="hold"/>
                                        <p:tgtEl>
                                          <p:spTgt spid="136"/>
                                        </p:tgtEl>
                                        <p:attrNameLst>
                                          <p:attrName>ppt_y</p:attrName>
                                        </p:attrNameLst>
                                      </p:cBhvr>
                                      <p:tavLst>
                                        <p:tav tm="0">
                                          <p:val>
                                            <p:strVal val="#ppt_y+.1"/>
                                          </p:val>
                                        </p:tav>
                                        <p:tav tm="100000">
                                          <p:val>
                                            <p:strVal val="#ppt_y"/>
                                          </p:val>
                                        </p:tav>
                                      </p:tavLst>
                                    </p:anim>
                                  </p:childTnLst>
                                </p:cTn>
                              </p:par>
                              <p:par>
                                <p:cTn id="104" presetID="42" presetClass="entr" presetSubtype="0" fill="hold" nodeType="withEffect">
                                  <p:stCondLst>
                                    <p:cond delay="0"/>
                                  </p:stCondLst>
                                  <p:childTnLst>
                                    <p:set>
                                      <p:cBhvr>
                                        <p:cTn id="105" dur="1" fill="hold">
                                          <p:stCondLst>
                                            <p:cond delay="0"/>
                                          </p:stCondLst>
                                        </p:cTn>
                                        <p:tgtEl>
                                          <p:spTgt spid="137"/>
                                        </p:tgtEl>
                                        <p:attrNameLst>
                                          <p:attrName>style.visibility</p:attrName>
                                        </p:attrNameLst>
                                      </p:cBhvr>
                                      <p:to>
                                        <p:strVal val="visible"/>
                                      </p:to>
                                    </p:set>
                                    <p:animEffect transition="in" filter="fade">
                                      <p:cBhvr>
                                        <p:cTn id="106" dur="1000"/>
                                        <p:tgtEl>
                                          <p:spTgt spid="137"/>
                                        </p:tgtEl>
                                      </p:cBhvr>
                                    </p:animEffect>
                                    <p:anim calcmode="lin" valueType="num">
                                      <p:cBhvr>
                                        <p:cTn id="107" dur="1000" fill="hold"/>
                                        <p:tgtEl>
                                          <p:spTgt spid="137"/>
                                        </p:tgtEl>
                                        <p:attrNameLst>
                                          <p:attrName>ppt_x</p:attrName>
                                        </p:attrNameLst>
                                      </p:cBhvr>
                                      <p:tavLst>
                                        <p:tav tm="0">
                                          <p:val>
                                            <p:strVal val="#ppt_x"/>
                                          </p:val>
                                        </p:tav>
                                        <p:tav tm="100000">
                                          <p:val>
                                            <p:strVal val="#ppt_x"/>
                                          </p:val>
                                        </p:tav>
                                      </p:tavLst>
                                    </p:anim>
                                    <p:anim calcmode="lin" valueType="num">
                                      <p:cBhvr>
                                        <p:cTn id="108" dur="1000" fill="hold"/>
                                        <p:tgtEl>
                                          <p:spTgt spid="13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animBg="1"/>
      <p:bldP spid="104" grpId="0" animBg="1"/>
      <p:bldP spid="108" grpId="0" animBg="1"/>
      <p:bldP spid="112" grpId="0" animBg="1"/>
      <p:bldP spid="116" grpId="0" animBg="1"/>
      <p:bldP spid="120" grpId="0" animBg="1"/>
      <p:bldP spid="124" grpId="0" animBg="1"/>
      <p:bldP spid="128" grpId="0" animBg="1"/>
      <p:bldP spid="132" grpId="0" animBg="1"/>
      <p:bldP spid="136"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0" name="组合 109"/>
          <p:cNvGrpSpPr/>
          <p:nvPr/>
        </p:nvGrpSpPr>
        <p:grpSpPr>
          <a:xfrm>
            <a:off x="1628590" y="1480659"/>
            <a:ext cx="3983174" cy="4136770"/>
            <a:chOff x="1219667" y="1951668"/>
            <a:chExt cx="3108312" cy="3228173"/>
          </a:xfrm>
        </p:grpSpPr>
        <p:sp>
          <p:nvSpPr>
            <p:cNvPr id="111" name="Arc 37" descr="e7d195523061f1c0f55f9af68525816972d868573ada39bc763F3977967589A5F92C178830C92595A6CE4D0132F8C206B2B04C416AAA86B7FD80AB023F78DAEB544E2F013E11B2B95AD21703D1C90034A379EC9026EFAAF5D8D3F6EDD7215B014F94DC4F98D0F212D6AB06110960AE1885062A658B9867A0B559CFCA136A636A0728D4B4377C8ABC4EBC0D08E61DDE18"/>
            <p:cNvSpPr/>
            <p:nvPr/>
          </p:nvSpPr>
          <p:spPr>
            <a:xfrm>
              <a:off x="1900538" y="2752400"/>
              <a:ext cx="1746570" cy="1746570"/>
            </a:xfrm>
            <a:prstGeom prst="arc">
              <a:avLst>
                <a:gd name="adj1" fmla="val 16200000"/>
                <a:gd name="adj2" fmla="val 16068665"/>
              </a:avLst>
            </a:prstGeom>
            <a:ln w="193675" cap="rnd">
              <a:solidFill>
                <a:schemeClr val="tx2">
                  <a:lumMod val="10000"/>
                  <a:lumOff val="9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12" name="Arc 38" descr="e7d195523061f1c0f55f9af68525816972d868573ada39bc763F3977967589A5F92C178830C92595A6CE4D0132F8C206B2B04C416AAA86B7FD80AB023F78DAEB544E2F013E11B2B95AD21703D1C90034A379EC9026EFAAF5D8D3F6EDD7215B014F94DC4F98D0F212D6AB06110960AE1885062A658B9867A0B559CFCA136A636A0728D4B4377C8ABC4EBC0D08E61DDE18"/>
            <p:cNvSpPr/>
            <p:nvPr/>
          </p:nvSpPr>
          <p:spPr>
            <a:xfrm>
              <a:off x="1900538" y="2752400"/>
              <a:ext cx="1746570" cy="1746570"/>
            </a:xfrm>
            <a:prstGeom prst="arc">
              <a:avLst>
                <a:gd name="adj1" fmla="val 16200000"/>
                <a:gd name="adj2" fmla="val 9540086"/>
              </a:avLst>
            </a:prstGeom>
            <a:ln w="193675" cap="rnd">
              <a:solidFill>
                <a:schemeClr val="accent4"/>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13" name="Arc 39" descr="e7d195523061f1c0f55f9af68525816972d868573ada39bc763F3977967589A5F92C178830C92595A6CE4D0132F8C206B2B04C416AAA86B7FD80AB023F78DAEB544E2F013E11B2B95AD21703D1C90034A379EC9026EFAAF5D8D3F6EDD7215B014F94DC4F98D0F212D6AB06110960AE1885062A658B9867A0B559CFCA136A636A0728D4B4377C8ABC4EBC0D08E61DDE18"/>
            <p:cNvSpPr/>
            <p:nvPr/>
          </p:nvSpPr>
          <p:spPr>
            <a:xfrm>
              <a:off x="1665936" y="2517798"/>
              <a:ext cx="2215774" cy="2215774"/>
            </a:xfrm>
            <a:prstGeom prst="arc">
              <a:avLst>
                <a:gd name="adj1" fmla="val 16200000"/>
                <a:gd name="adj2" fmla="val 16086804"/>
              </a:avLst>
            </a:prstGeom>
            <a:ln w="193675" cap="rnd">
              <a:solidFill>
                <a:schemeClr val="bg1">
                  <a:lumMod val="8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baseline="-25000"/>
            </a:p>
          </p:txBody>
        </p:sp>
        <p:sp>
          <p:nvSpPr>
            <p:cNvPr id="114" name="Arc 40" descr="e7d195523061f1c0f55f9af68525816972d868573ada39bc763F3977967589A5F92C178830C92595A6CE4D0132F8C206B2B04C416AAA86B7FD80AB023F78DAEB544E2F013E11B2B95AD21703D1C90034A379EC9026EFAAF5D8D3F6EDD7215B014F94DC4F98D0F212D6AB06110960AE1885062A658B9867A0B559CFCA136A636A0728D4B4377C8ABC4EBC0D08E61DDE18"/>
            <p:cNvSpPr/>
            <p:nvPr/>
          </p:nvSpPr>
          <p:spPr>
            <a:xfrm>
              <a:off x="1665936" y="2517798"/>
              <a:ext cx="2215774" cy="2215774"/>
            </a:xfrm>
            <a:prstGeom prst="arc">
              <a:avLst>
                <a:gd name="adj1" fmla="val 16200000"/>
                <a:gd name="adj2" fmla="val 8874816"/>
              </a:avLst>
            </a:prstGeom>
            <a:ln w="193675" cap="rnd">
              <a:solidFill>
                <a:schemeClr val="accent3"/>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baseline="-25000"/>
            </a:p>
          </p:txBody>
        </p:sp>
        <p:sp>
          <p:nvSpPr>
            <p:cNvPr id="115" name="Arc 41" descr="e7d195523061f1c0f55f9af68525816972d868573ada39bc763F3977967589A5F92C178830C92595A6CE4D0132F8C206B2B04C416AAA86B7FD80AB023F78DAEB544E2F013E11B2B95AD21703D1C90034A379EC9026EFAAF5D8D3F6EDD7215B014F94DC4F98D0F212D6AB06110960AE1885062A658B9867A0B559CFCA136A636A0728D4B4377C8ABC4EBC0D08E61DDE18"/>
            <p:cNvSpPr/>
            <p:nvPr/>
          </p:nvSpPr>
          <p:spPr>
            <a:xfrm>
              <a:off x="1440537" y="2292399"/>
              <a:ext cx="2666572" cy="2666572"/>
            </a:xfrm>
            <a:prstGeom prst="arc">
              <a:avLst>
                <a:gd name="adj1" fmla="val 16200000"/>
                <a:gd name="adj2" fmla="val 16093173"/>
              </a:avLst>
            </a:prstGeom>
            <a:ln w="193675" cap="rnd">
              <a:solidFill>
                <a:schemeClr val="tx2">
                  <a:lumMod val="10000"/>
                  <a:lumOff val="9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baseline="-25000"/>
            </a:p>
          </p:txBody>
        </p:sp>
        <p:sp>
          <p:nvSpPr>
            <p:cNvPr id="116" name="Arc 42" descr="e7d195523061f1c0f55f9af68525816972d868573ada39bc763F3977967589A5F92C178830C92595A6CE4D0132F8C206B2B04C416AAA86B7FD80AB023F78DAEB544E2F013E11B2B95AD21703D1C90034A379EC9026EFAAF5D8D3F6EDD7215B014F94DC4F98D0F212D6AB06110960AE1885062A658B9867A0B559CFCA136A636A0728D4B4377C8ABC4EBC0D08E61DDE18"/>
            <p:cNvSpPr/>
            <p:nvPr/>
          </p:nvSpPr>
          <p:spPr>
            <a:xfrm>
              <a:off x="1440537" y="2292399"/>
              <a:ext cx="2666572" cy="2666572"/>
            </a:xfrm>
            <a:prstGeom prst="arc">
              <a:avLst>
                <a:gd name="adj1" fmla="val 16200000"/>
                <a:gd name="adj2" fmla="val 2768389"/>
              </a:avLst>
            </a:prstGeom>
            <a:ln w="193675" cap="rnd">
              <a:solidFill>
                <a:schemeClr val="accent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b="1" baseline="-2500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17" name="Arc 46" descr="e7d195523061f1c0f55f9af68525816972d868573ada39bc763F3977967589A5F92C178830C92595A6CE4D0132F8C206B2B04C416AAA86B7FD80AB023F78DAEB544E2F013E11B2B95AD21703D1C90034A379EC9026EFAAF5D8D3F6EDD7215B014F94DC4F98D0F212D6AB06110960AE1885062A658B9867A0B559CFCA136A636A0728D4B4377C8ABC4EBC0D08E61DDE18"/>
            <p:cNvSpPr/>
            <p:nvPr/>
          </p:nvSpPr>
          <p:spPr>
            <a:xfrm>
              <a:off x="1219667" y="2071529"/>
              <a:ext cx="3108312" cy="3108312"/>
            </a:xfrm>
            <a:prstGeom prst="arc">
              <a:avLst>
                <a:gd name="adj1" fmla="val 16200000"/>
                <a:gd name="adj2" fmla="val 16095755"/>
              </a:avLst>
            </a:prstGeom>
            <a:ln w="193675" cap="rnd">
              <a:solidFill>
                <a:schemeClr val="bg1">
                  <a:lumMod val="8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baseline="-25000"/>
            </a:p>
          </p:txBody>
        </p:sp>
        <p:sp>
          <p:nvSpPr>
            <p:cNvPr id="118" name="Arc 47" descr="e7d195523061f1c0f55f9af68525816972d868573ada39bc763F3977967589A5F92C178830C92595A6CE4D0132F8C206B2B04C416AAA86B7FD80AB023F78DAEB544E2F013E11B2B95AD21703D1C90034A379EC9026EFAAF5D8D3F6EDD7215B014F94DC4F98D0F212D6AB06110960AE1885062A658B9867A0B559CFCA136A636A0728D4B4377C8ABC4EBC0D08E61DDE18"/>
            <p:cNvSpPr/>
            <p:nvPr/>
          </p:nvSpPr>
          <p:spPr>
            <a:xfrm>
              <a:off x="1219667" y="2071529"/>
              <a:ext cx="3108312" cy="3108312"/>
            </a:xfrm>
            <a:prstGeom prst="arc">
              <a:avLst>
                <a:gd name="adj1" fmla="val 16200000"/>
                <a:gd name="adj2" fmla="val 6886256"/>
              </a:avLst>
            </a:prstGeom>
            <a:ln w="193675" cap="rnd"/>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baseline="-25000"/>
            </a:p>
          </p:txBody>
        </p:sp>
        <p:sp>
          <p:nvSpPr>
            <p:cNvPr id="119" name="Freeform 48" descr="e7d195523061f1c0f55f9af68525816972d868573ada39bc763F3977967589A5F92C178830C92595A6CE4D0132F8C206B2B04C416AAA86B7FD80AB023F78DAEB544E2F013E11B2B95AD21703D1C90034A379EC9026EFAAF5D8D3F6EDD7215B014F94DC4F98D0F212D6AB06110960AE1885062A658B9867A0B559CFCA136A636A0728D4B4377C8ABC4EBC0D08E61DDE18"/>
            <p:cNvSpPr/>
            <p:nvPr/>
          </p:nvSpPr>
          <p:spPr bwMode="auto">
            <a:xfrm>
              <a:off x="2580221" y="3274780"/>
              <a:ext cx="387205" cy="701811"/>
            </a:xfrm>
            <a:custGeom>
              <a:avLst/>
              <a:gdLst/>
              <a:ahLst/>
              <a:cxnLst>
                <a:cxn ang="0">
                  <a:pos x="36" y="20"/>
                </a:cxn>
                <a:cxn ang="0">
                  <a:pos x="15" y="66"/>
                </a:cxn>
                <a:cxn ang="0">
                  <a:pos x="13" y="67"/>
                </a:cxn>
                <a:cxn ang="0">
                  <a:pos x="12" y="67"/>
                </a:cxn>
                <a:cxn ang="0">
                  <a:pos x="11" y="65"/>
                </a:cxn>
                <a:cxn ang="0">
                  <a:pos x="19" y="33"/>
                </a:cxn>
                <a:cxn ang="0">
                  <a:pos x="3" y="37"/>
                </a:cxn>
                <a:cxn ang="0">
                  <a:pos x="2" y="37"/>
                </a:cxn>
                <a:cxn ang="0">
                  <a:pos x="1" y="36"/>
                </a:cxn>
                <a:cxn ang="0">
                  <a:pos x="1" y="35"/>
                </a:cxn>
                <a:cxn ang="0">
                  <a:pos x="9" y="2"/>
                </a:cxn>
                <a:cxn ang="0">
                  <a:pos x="10" y="0"/>
                </a:cxn>
                <a:cxn ang="0">
                  <a:pos x="24" y="0"/>
                </a:cxn>
                <a:cxn ang="0">
                  <a:pos x="25" y="2"/>
                </a:cxn>
                <a:cxn ang="0">
                  <a:pos x="25" y="3"/>
                </a:cxn>
                <a:cxn ang="0">
                  <a:pos x="18" y="21"/>
                </a:cxn>
                <a:cxn ang="0">
                  <a:pos x="34" y="18"/>
                </a:cxn>
                <a:cxn ang="0">
                  <a:pos x="35" y="17"/>
                </a:cxn>
                <a:cxn ang="0">
                  <a:pos x="36" y="18"/>
                </a:cxn>
                <a:cxn ang="0">
                  <a:pos x="36" y="20"/>
                </a:cxn>
              </a:cxnLst>
              <a:rect l="0" t="0" r="r" b="b"/>
              <a:pathLst>
                <a:path w="37" h="67">
                  <a:moveTo>
                    <a:pt x="36" y="20"/>
                  </a:moveTo>
                  <a:cubicBezTo>
                    <a:pt x="15" y="66"/>
                    <a:pt x="15" y="66"/>
                    <a:pt x="15" y="66"/>
                  </a:cubicBezTo>
                  <a:cubicBezTo>
                    <a:pt x="14" y="67"/>
                    <a:pt x="14" y="67"/>
                    <a:pt x="13" y="67"/>
                  </a:cubicBezTo>
                  <a:cubicBezTo>
                    <a:pt x="13" y="67"/>
                    <a:pt x="13" y="67"/>
                    <a:pt x="12" y="67"/>
                  </a:cubicBezTo>
                  <a:cubicBezTo>
                    <a:pt x="11" y="67"/>
                    <a:pt x="11" y="66"/>
                    <a:pt x="11" y="65"/>
                  </a:cubicBezTo>
                  <a:cubicBezTo>
                    <a:pt x="19" y="33"/>
                    <a:pt x="19" y="33"/>
                    <a:pt x="19" y="33"/>
                  </a:cubicBezTo>
                  <a:cubicBezTo>
                    <a:pt x="3" y="37"/>
                    <a:pt x="3" y="37"/>
                    <a:pt x="3" y="37"/>
                  </a:cubicBezTo>
                  <a:cubicBezTo>
                    <a:pt x="3" y="37"/>
                    <a:pt x="2" y="37"/>
                    <a:pt x="2" y="37"/>
                  </a:cubicBezTo>
                  <a:cubicBezTo>
                    <a:pt x="2" y="37"/>
                    <a:pt x="1" y="37"/>
                    <a:pt x="1" y="36"/>
                  </a:cubicBezTo>
                  <a:cubicBezTo>
                    <a:pt x="1" y="36"/>
                    <a:pt x="0" y="35"/>
                    <a:pt x="1" y="35"/>
                  </a:cubicBezTo>
                  <a:cubicBezTo>
                    <a:pt x="9" y="2"/>
                    <a:pt x="9" y="2"/>
                    <a:pt x="9" y="2"/>
                  </a:cubicBezTo>
                  <a:cubicBezTo>
                    <a:pt x="9" y="1"/>
                    <a:pt x="10" y="0"/>
                    <a:pt x="10" y="0"/>
                  </a:cubicBezTo>
                  <a:cubicBezTo>
                    <a:pt x="24" y="0"/>
                    <a:pt x="24" y="0"/>
                    <a:pt x="24" y="0"/>
                  </a:cubicBezTo>
                  <a:cubicBezTo>
                    <a:pt x="25" y="0"/>
                    <a:pt x="25" y="1"/>
                    <a:pt x="25" y="2"/>
                  </a:cubicBezTo>
                  <a:cubicBezTo>
                    <a:pt x="25" y="2"/>
                    <a:pt x="25" y="3"/>
                    <a:pt x="25" y="3"/>
                  </a:cubicBezTo>
                  <a:cubicBezTo>
                    <a:pt x="18" y="21"/>
                    <a:pt x="18" y="21"/>
                    <a:pt x="18" y="21"/>
                  </a:cubicBezTo>
                  <a:cubicBezTo>
                    <a:pt x="34" y="18"/>
                    <a:pt x="34" y="18"/>
                    <a:pt x="34" y="18"/>
                  </a:cubicBezTo>
                  <a:cubicBezTo>
                    <a:pt x="34" y="17"/>
                    <a:pt x="34" y="17"/>
                    <a:pt x="35" y="17"/>
                  </a:cubicBezTo>
                  <a:cubicBezTo>
                    <a:pt x="35" y="17"/>
                    <a:pt x="36" y="18"/>
                    <a:pt x="36" y="18"/>
                  </a:cubicBezTo>
                  <a:cubicBezTo>
                    <a:pt x="36" y="19"/>
                    <a:pt x="37" y="19"/>
                    <a:pt x="36" y="20"/>
                  </a:cubicBezTo>
                  <a:close/>
                </a:path>
              </a:pathLst>
            </a:custGeom>
            <a:solidFill>
              <a:schemeClr val="tx1">
                <a:lumMod val="25000"/>
                <a:lumOff val="75000"/>
              </a:schemeClr>
            </a:solidFill>
            <a:ln w="9525">
              <a:noFill/>
              <a:round/>
            </a:ln>
          </p:spPr>
          <p:txBody>
            <a:bodyPr vert="horz" wrap="square" lIns="91440" tIns="45720" rIns="91440" bIns="45720" numCol="1" anchor="t" anchorCtr="0" compatLnSpc="1"/>
            <a:lstStyle/>
            <a:p>
              <a:endParaRPr lang="en-US"/>
            </a:p>
          </p:txBody>
        </p:sp>
        <p:sp>
          <p:nvSpPr>
            <p:cNvPr id="120" name="Rounded Rectangle 193" descr="e7d195523061f1c0f55f9af68525816972d868573ada39bc763F3977967589A5F92C178830C92595A6CE4D0132F8C206B2B04C416AAA86B7FD80AB023F78DAEB544E2F013E11B2B95AD21703D1C90034A379EC9026EFAAF5D8D3F6EDD7215B014F94DC4F98D0F212D6AB06110960AE1885062A658B9867A0B559CFCA136A636A0728D4B4377C8ABC4EBC0D08E61DDE18"/>
            <p:cNvSpPr/>
            <p:nvPr/>
          </p:nvSpPr>
          <p:spPr>
            <a:xfrm>
              <a:off x="2170453" y="1951668"/>
              <a:ext cx="474776" cy="223756"/>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50" b="1" dirty="0"/>
                <a:t>6</a:t>
              </a:r>
              <a:r>
                <a:rPr lang="en-US" sz="1050" b="1" dirty="0"/>
                <a:t>5%</a:t>
              </a:r>
              <a:endParaRPr lang="en-US" sz="1050" b="1" dirty="0"/>
            </a:p>
          </p:txBody>
        </p:sp>
        <p:sp>
          <p:nvSpPr>
            <p:cNvPr id="121" name="Rounded Rectangle 194" descr="e7d195523061f1c0f55f9af68525816972d868573ada39bc763F3977967589A5F92C178830C92595A6CE4D0132F8C206B2B04C416AAA86B7FD80AB023F78DAEB544E2F013E11B2B95AD21703D1C90034A379EC9026EFAAF5D8D3F6EDD7215B014F94DC4F98D0F212D6AB06110960AE1885062A658B9867A0B559CFCA136A636A0728D4B4377C8ABC4EBC0D08E61DDE18"/>
            <p:cNvSpPr/>
            <p:nvPr/>
          </p:nvSpPr>
          <p:spPr>
            <a:xfrm>
              <a:off x="2170453" y="2185003"/>
              <a:ext cx="474776" cy="223756"/>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50" b="1" dirty="0"/>
                <a:t>3</a:t>
              </a:r>
              <a:r>
                <a:rPr lang="en-US" sz="1050" b="1" dirty="0"/>
                <a:t>5%</a:t>
              </a:r>
              <a:endParaRPr lang="en-US" sz="1050" b="1" dirty="0"/>
            </a:p>
          </p:txBody>
        </p:sp>
        <p:sp>
          <p:nvSpPr>
            <p:cNvPr id="122" name="Rounded Rectangle 195" descr="e7d195523061f1c0f55f9af68525816972d868573ada39bc763F3977967589A5F92C178830C92595A6CE4D0132F8C206B2B04C416AAA86B7FD80AB023F78DAEB544E2F013E11B2B95AD21703D1C90034A379EC9026EFAAF5D8D3F6EDD7215B014F94DC4F98D0F212D6AB06110960AE1885062A658B9867A0B559CFCA136A636A0728D4B4377C8ABC4EBC0D08E61DDE18"/>
            <p:cNvSpPr/>
            <p:nvPr/>
          </p:nvSpPr>
          <p:spPr>
            <a:xfrm>
              <a:off x="2170453" y="2418338"/>
              <a:ext cx="474776" cy="223756"/>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50" b="1" dirty="0"/>
                <a:t>75%</a:t>
              </a:r>
              <a:endParaRPr lang="en-US" sz="1050" b="1" dirty="0"/>
            </a:p>
          </p:txBody>
        </p:sp>
        <p:sp>
          <p:nvSpPr>
            <p:cNvPr id="123" name="Rounded Rectangle 196" descr="e7d195523061f1c0f55f9af68525816972d868573ada39bc763F3977967589A5F92C178830C92595A6CE4D0132F8C206B2B04C416AAA86B7FD80AB023F78DAEB544E2F013E11B2B95AD21703D1C90034A379EC9026EFAAF5D8D3F6EDD7215B014F94DC4F98D0F212D6AB06110960AE1885062A658B9867A0B559CFCA136A636A0728D4B4377C8ABC4EBC0D08E61DDE18"/>
            <p:cNvSpPr/>
            <p:nvPr/>
          </p:nvSpPr>
          <p:spPr>
            <a:xfrm>
              <a:off x="2170453" y="2651674"/>
              <a:ext cx="474776" cy="223756"/>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50" b="1" dirty="0"/>
                <a:t>80%</a:t>
              </a:r>
              <a:endParaRPr lang="en-US" sz="1050" b="1" dirty="0"/>
            </a:p>
          </p:txBody>
        </p:sp>
      </p:grpSp>
      <p:sp>
        <p:nvSpPr>
          <p:cNvPr id="124" name="矩形 123"/>
          <p:cNvSpPr/>
          <p:nvPr/>
        </p:nvSpPr>
        <p:spPr>
          <a:xfrm>
            <a:off x="7390191" y="3600823"/>
            <a:ext cx="2672705" cy="609398"/>
          </a:xfrm>
          <a:prstGeom prst="rect">
            <a:avLst/>
          </a:prstGeom>
        </p:spPr>
        <p:txBody>
          <a:bodyPr wrap="square">
            <a:spAutoFit/>
          </a:bodyPr>
          <a:lstStyle/>
          <a:p>
            <a:pPr marL="0" marR="0" lvl="0" indent="0" algn="just" defTabSz="914400" rtl="0" eaLnBrk="1" fontAlgn="auto" latinLnBrk="0" hangingPunct="1">
              <a:lnSpc>
                <a:spcPct val="12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lumMod val="50000"/>
                    <a:lumOff val="50000"/>
                  </a:prstClr>
                </a:solidFill>
                <a:effectLst/>
                <a:uLnTx/>
                <a:uFillTx/>
                <a:latin typeface="Calibri" panose="020F0502020204030204"/>
                <a:ea typeface="微软雅黑" panose="020B0503020204020204" pitchFamily="34" charset="-122"/>
                <a:cs typeface="+mn-cs"/>
              </a:rPr>
              <a:t>用户可以在投影仪或者计算机上进行演示也可以将演示文稿打印</a:t>
            </a:r>
            <a:endParaRPr kumimoji="0" lang="zh-CN" altLang="en-US" sz="1400" b="0" i="0" u="none" strike="noStrike" kern="1200" cap="none" spc="0" normalizeH="0" baseline="0" noProof="0" dirty="0">
              <a:ln>
                <a:noFill/>
              </a:ln>
              <a:solidFill>
                <a:prstClr val="black">
                  <a:lumMod val="50000"/>
                  <a:lumOff val="50000"/>
                </a:prstClr>
              </a:solidFill>
              <a:effectLst/>
              <a:uLnTx/>
              <a:uFillTx/>
              <a:latin typeface="Calibri" panose="020F0502020204030204"/>
              <a:ea typeface="微软雅黑" panose="020B0503020204020204" pitchFamily="34" charset="-122"/>
              <a:cs typeface="+mn-cs"/>
            </a:endParaRPr>
          </a:p>
        </p:txBody>
      </p:sp>
      <p:sp>
        <p:nvSpPr>
          <p:cNvPr id="125" name="矩形 124"/>
          <p:cNvSpPr/>
          <p:nvPr/>
        </p:nvSpPr>
        <p:spPr>
          <a:xfrm>
            <a:off x="7390191" y="3248199"/>
            <a:ext cx="1826400" cy="338554"/>
          </a:xfrm>
          <a:prstGeom prst="rect">
            <a:avLst/>
          </a:prstGeom>
          <a:solidFill>
            <a:schemeClr val="accent6"/>
          </a:solidFill>
        </p:spPr>
        <p:txBody>
          <a:bodyPr wrap="square">
            <a:spAutoFit/>
          </a:bodyPr>
          <a:lstStyle/>
          <a:p>
            <a:pPr marL="0" marR="0" lvl="0" indent="0" algn="just" defTabSz="914400" rtl="0" eaLnBrk="1" fontAlgn="auto" latinLnBrk="0" hangingPunct="1">
              <a:spcBef>
                <a:spcPts val="0"/>
              </a:spcBef>
              <a:spcAft>
                <a:spcPts val="0"/>
              </a:spcAft>
              <a:buClrTx/>
              <a:buSzTx/>
              <a:buFontTx/>
              <a:buNone/>
              <a:defRPr/>
            </a:pPr>
            <a:r>
              <a:rPr kumimoji="0" lang="zh-CN" altLang="en-US" sz="1600" b="1" i="0" u="none" strike="noStrike" kern="1200" cap="none" spc="0" normalizeH="0" baseline="0" noProof="0" dirty="0">
                <a:ln>
                  <a:noFill/>
                </a:ln>
                <a:solidFill>
                  <a:schemeClr val="bg1"/>
                </a:solidFill>
                <a:effectLst/>
                <a:uLnTx/>
                <a:uFillTx/>
                <a:latin typeface="Calibri" panose="020F0502020204030204"/>
                <a:ea typeface="微软雅黑" panose="020B0503020204020204" pitchFamily="34" charset="-122"/>
                <a:cs typeface="+mn-cs"/>
              </a:rPr>
              <a:t>标题文字添加</a:t>
            </a:r>
            <a:endParaRPr kumimoji="0" lang="zh-CN" altLang="en-US" sz="1600" b="1" i="0" u="none" strike="noStrike" kern="1200" cap="none" spc="0" normalizeH="0" baseline="0" noProof="0" dirty="0">
              <a:ln>
                <a:noFill/>
              </a:ln>
              <a:solidFill>
                <a:schemeClr val="bg1"/>
              </a:solidFill>
              <a:effectLst/>
              <a:uLnTx/>
              <a:uFillTx/>
              <a:latin typeface="Calibri" panose="020F0502020204030204"/>
              <a:ea typeface="微软雅黑" panose="020B0503020204020204" pitchFamily="34" charset="-122"/>
              <a:cs typeface="+mn-cs"/>
            </a:endParaRPr>
          </a:p>
        </p:txBody>
      </p:sp>
      <p:sp>
        <p:nvSpPr>
          <p:cNvPr id="127" name="Freeform 104"/>
          <p:cNvSpPr>
            <a:spLocks noEditPoints="1"/>
          </p:cNvSpPr>
          <p:nvPr/>
        </p:nvSpPr>
        <p:spPr bwMode="auto">
          <a:xfrm>
            <a:off x="6893091" y="3276571"/>
            <a:ext cx="370072" cy="348014"/>
          </a:xfrm>
          <a:custGeom>
            <a:avLst/>
            <a:gdLst>
              <a:gd name="T0" fmla="*/ 120 w 128"/>
              <a:gd name="T1" fmla="*/ 73 h 120"/>
              <a:gd name="T2" fmla="*/ 120 w 128"/>
              <a:gd name="T3" fmla="*/ 56 h 120"/>
              <a:gd name="T4" fmla="*/ 64 w 128"/>
              <a:gd name="T5" fmla="*/ 0 h 120"/>
              <a:gd name="T6" fmla="*/ 8 w 128"/>
              <a:gd name="T7" fmla="*/ 56 h 120"/>
              <a:gd name="T8" fmla="*/ 8 w 128"/>
              <a:gd name="T9" fmla="*/ 73 h 120"/>
              <a:gd name="T10" fmla="*/ 0 w 128"/>
              <a:gd name="T11" fmla="*/ 90 h 120"/>
              <a:gd name="T12" fmla="*/ 21 w 128"/>
              <a:gd name="T13" fmla="*/ 112 h 120"/>
              <a:gd name="T14" fmla="*/ 32 w 128"/>
              <a:gd name="T15" fmla="*/ 120 h 120"/>
              <a:gd name="T16" fmla="*/ 44 w 128"/>
              <a:gd name="T17" fmla="*/ 108 h 120"/>
              <a:gd name="T18" fmla="*/ 44 w 128"/>
              <a:gd name="T19" fmla="*/ 72 h 120"/>
              <a:gd name="T20" fmla="*/ 32 w 128"/>
              <a:gd name="T21" fmla="*/ 60 h 120"/>
              <a:gd name="T22" fmla="*/ 21 w 128"/>
              <a:gd name="T23" fmla="*/ 68 h 120"/>
              <a:gd name="T24" fmla="*/ 16 w 128"/>
              <a:gd name="T25" fmla="*/ 68 h 120"/>
              <a:gd name="T26" fmla="*/ 16 w 128"/>
              <a:gd name="T27" fmla="*/ 56 h 120"/>
              <a:gd name="T28" fmla="*/ 64 w 128"/>
              <a:gd name="T29" fmla="*/ 8 h 120"/>
              <a:gd name="T30" fmla="*/ 112 w 128"/>
              <a:gd name="T31" fmla="*/ 56 h 120"/>
              <a:gd name="T32" fmla="*/ 112 w 128"/>
              <a:gd name="T33" fmla="*/ 68 h 120"/>
              <a:gd name="T34" fmla="*/ 107 w 128"/>
              <a:gd name="T35" fmla="*/ 68 h 120"/>
              <a:gd name="T36" fmla="*/ 96 w 128"/>
              <a:gd name="T37" fmla="*/ 60 h 120"/>
              <a:gd name="T38" fmla="*/ 84 w 128"/>
              <a:gd name="T39" fmla="*/ 72 h 120"/>
              <a:gd name="T40" fmla="*/ 84 w 128"/>
              <a:gd name="T41" fmla="*/ 108 h 120"/>
              <a:gd name="T42" fmla="*/ 96 w 128"/>
              <a:gd name="T43" fmla="*/ 120 h 120"/>
              <a:gd name="T44" fmla="*/ 107 w 128"/>
              <a:gd name="T45" fmla="*/ 112 h 120"/>
              <a:gd name="T46" fmla="*/ 128 w 128"/>
              <a:gd name="T47" fmla="*/ 90 h 120"/>
              <a:gd name="T48" fmla="*/ 120 w 128"/>
              <a:gd name="T49" fmla="*/ 73 h 120"/>
              <a:gd name="T50" fmla="*/ 28 w 128"/>
              <a:gd name="T51" fmla="*/ 72 h 120"/>
              <a:gd name="T52" fmla="*/ 32 w 128"/>
              <a:gd name="T53" fmla="*/ 68 h 120"/>
              <a:gd name="T54" fmla="*/ 36 w 128"/>
              <a:gd name="T55" fmla="*/ 72 h 120"/>
              <a:gd name="T56" fmla="*/ 36 w 128"/>
              <a:gd name="T57" fmla="*/ 108 h 120"/>
              <a:gd name="T58" fmla="*/ 32 w 128"/>
              <a:gd name="T59" fmla="*/ 112 h 120"/>
              <a:gd name="T60" fmla="*/ 28 w 128"/>
              <a:gd name="T61" fmla="*/ 108 h 120"/>
              <a:gd name="T62" fmla="*/ 28 w 128"/>
              <a:gd name="T63" fmla="*/ 72 h 120"/>
              <a:gd name="T64" fmla="*/ 20 w 128"/>
              <a:gd name="T65" fmla="*/ 76 h 120"/>
              <a:gd name="T66" fmla="*/ 20 w 128"/>
              <a:gd name="T67" fmla="*/ 103 h 120"/>
              <a:gd name="T68" fmla="*/ 8 w 128"/>
              <a:gd name="T69" fmla="*/ 90 h 120"/>
              <a:gd name="T70" fmla="*/ 20 w 128"/>
              <a:gd name="T71" fmla="*/ 76 h 120"/>
              <a:gd name="T72" fmla="*/ 100 w 128"/>
              <a:gd name="T73" fmla="*/ 108 h 120"/>
              <a:gd name="T74" fmla="*/ 96 w 128"/>
              <a:gd name="T75" fmla="*/ 112 h 120"/>
              <a:gd name="T76" fmla="*/ 92 w 128"/>
              <a:gd name="T77" fmla="*/ 108 h 120"/>
              <a:gd name="T78" fmla="*/ 92 w 128"/>
              <a:gd name="T79" fmla="*/ 72 h 120"/>
              <a:gd name="T80" fmla="*/ 96 w 128"/>
              <a:gd name="T81" fmla="*/ 68 h 120"/>
              <a:gd name="T82" fmla="*/ 100 w 128"/>
              <a:gd name="T83" fmla="*/ 72 h 120"/>
              <a:gd name="T84" fmla="*/ 100 w 128"/>
              <a:gd name="T85" fmla="*/ 108 h 120"/>
              <a:gd name="T86" fmla="*/ 108 w 128"/>
              <a:gd name="T87" fmla="*/ 103 h 120"/>
              <a:gd name="T88" fmla="*/ 108 w 128"/>
              <a:gd name="T89" fmla="*/ 76 h 120"/>
              <a:gd name="T90" fmla="*/ 120 w 128"/>
              <a:gd name="T91" fmla="*/ 90 h 120"/>
              <a:gd name="T92" fmla="*/ 108 w 128"/>
              <a:gd name="T93" fmla="*/ 103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28" h="120">
                <a:moveTo>
                  <a:pt x="120" y="73"/>
                </a:moveTo>
                <a:cubicBezTo>
                  <a:pt x="120" y="56"/>
                  <a:pt x="120" y="56"/>
                  <a:pt x="120" y="56"/>
                </a:cubicBezTo>
                <a:cubicBezTo>
                  <a:pt x="120" y="25"/>
                  <a:pt x="95" y="0"/>
                  <a:pt x="64" y="0"/>
                </a:cubicBezTo>
                <a:cubicBezTo>
                  <a:pt x="33" y="0"/>
                  <a:pt x="8" y="25"/>
                  <a:pt x="8" y="56"/>
                </a:cubicBezTo>
                <a:cubicBezTo>
                  <a:pt x="8" y="73"/>
                  <a:pt x="8" y="73"/>
                  <a:pt x="8" y="73"/>
                </a:cubicBezTo>
                <a:cubicBezTo>
                  <a:pt x="3" y="77"/>
                  <a:pt x="0" y="83"/>
                  <a:pt x="0" y="90"/>
                </a:cubicBezTo>
                <a:cubicBezTo>
                  <a:pt x="0" y="102"/>
                  <a:pt x="9" y="111"/>
                  <a:pt x="21" y="112"/>
                </a:cubicBezTo>
                <a:cubicBezTo>
                  <a:pt x="22" y="116"/>
                  <a:pt x="27" y="120"/>
                  <a:pt x="32" y="120"/>
                </a:cubicBezTo>
                <a:cubicBezTo>
                  <a:pt x="39" y="120"/>
                  <a:pt x="44" y="114"/>
                  <a:pt x="44" y="108"/>
                </a:cubicBezTo>
                <a:cubicBezTo>
                  <a:pt x="44" y="72"/>
                  <a:pt x="44" y="72"/>
                  <a:pt x="44" y="72"/>
                </a:cubicBezTo>
                <a:cubicBezTo>
                  <a:pt x="44" y="65"/>
                  <a:pt x="39" y="60"/>
                  <a:pt x="32" y="60"/>
                </a:cubicBezTo>
                <a:cubicBezTo>
                  <a:pt x="27" y="60"/>
                  <a:pt x="22" y="63"/>
                  <a:pt x="21" y="68"/>
                </a:cubicBezTo>
                <a:cubicBezTo>
                  <a:pt x="19" y="68"/>
                  <a:pt x="18" y="68"/>
                  <a:pt x="16" y="68"/>
                </a:cubicBezTo>
                <a:cubicBezTo>
                  <a:pt x="16" y="56"/>
                  <a:pt x="16" y="56"/>
                  <a:pt x="16" y="56"/>
                </a:cubicBezTo>
                <a:cubicBezTo>
                  <a:pt x="16" y="29"/>
                  <a:pt x="37" y="8"/>
                  <a:pt x="64" y="8"/>
                </a:cubicBezTo>
                <a:cubicBezTo>
                  <a:pt x="91" y="8"/>
                  <a:pt x="112" y="29"/>
                  <a:pt x="112" y="56"/>
                </a:cubicBezTo>
                <a:cubicBezTo>
                  <a:pt x="112" y="68"/>
                  <a:pt x="112" y="68"/>
                  <a:pt x="112" y="68"/>
                </a:cubicBezTo>
                <a:cubicBezTo>
                  <a:pt x="110" y="68"/>
                  <a:pt x="109" y="68"/>
                  <a:pt x="107" y="68"/>
                </a:cubicBezTo>
                <a:cubicBezTo>
                  <a:pt x="106" y="63"/>
                  <a:pt x="101" y="60"/>
                  <a:pt x="96" y="60"/>
                </a:cubicBezTo>
                <a:cubicBezTo>
                  <a:pt x="89" y="60"/>
                  <a:pt x="84" y="65"/>
                  <a:pt x="84" y="72"/>
                </a:cubicBezTo>
                <a:cubicBezTo>
                  <a:pt x="84" y="108"/>
                  <a:pt x="84" y="108"/>
                  <a:pt x="84" y="108"/>
                </a:cubicBezTo>
                <a:cubicBezTo>
                  <a:pt x="84" y="114"/>
                  <a:pt x="89" y="120"/>
                  <a:pt x="96" y="120"/>
                </a:cubicBezTo>
                <a:cubicBezTo>
                  <a:pt x="101" y="120"/>
                  <a:pt x="106" y="116"/>
                  <a:pt x="107" y="112"/>
                </a:cubicBezTo>
                <a:cubicBezTo>
                  <a:pt x="119" y="111"/>
                  <a:pt x="128" y="102"/>
                  <a:pt x="128" y="90"/>
                </a:cubicBezTo>
                <a:cubicBezTo>
                  <a:pt x="128" y="83"/>
                  <a:pt x="125" y="77"/>
                  <a:pt x="120" y="73"/>
                </a:cubicBezTo>
                <a:close/>
                <a:moveTo>
                  <a:pt x="28" y="72"/>
                </a:moveTo>
                <a:cubicBezTo>
                  <a:pt x="28" y="69"/>
                  <a:pt x="30" y="68"/>
                  <a:pt x="32" y="68"/>
                </a:cubicBezTo>
                <a:cubicBezTo>
                  <a:pt x="34" y="68"/>
                  <a:pt x="36" y="69"/>
                  <a:pt x="36" y="72"/>
                </a:cubicBezTo>
                <a:cubicBezTo>
                  <a:pt x="36" y="108"/>
                  <a:pt x="36" y="108"/>
                  <a:pt x="36" y="108"/>
                </a:cubicBezTo>
                <a:cubicBezTo>
                  <a:pt x="36" y="110"/>
                  <a:pt x="34" y="112"/>
                  <a:pt x="32" y="112"/>
                </a:cubicBezTo>
                <a:cubicBezTo>
                  <a:pt x="30" y="112"/>
                  <a:pt x="28" y="110"/>
                  <a:pt x="28" y="108"/>
                </a:cubicBezTo>
                <a:lnTo>
                  <a:pt x="28" y="72"/>
                </a:lnTo>
                <a:close/>
                <a:moveTo>
                  <a:pt x="20" y="76"/>
                </a:moveTo>
                <a:cubicBezTo>
                  <a:pt x="20" y="103"/>
                  <a:pt x="20" y="103"/>
                  <a:pt x="20" y="103"/>
                </a:cubicBezTo>
                <a:cubicBezTo>
                  <a:pt x="13" y="102"/>
                  <a:pt x="8" y="96"/>
                  <a:pt x="8" y="90"/>
                </a:cubicBezTo>
                <a:cubicBezTo>
                  <a:pt x="8" y="83"/>
                  <a:pt x="13" y="77"/>
                  <a:pt x="20" y="76"/>
                </a:cubicBezTo>
                <a:close/>
                <a:moveTo>
                  <a:pt x="100" y="108"/>
                </a:moveTo>
                <a:cubicBezTo>
                  <a:pt x="100" y="110"/>
                  <a:pt x="98" y="112"/>
                  <a:pt x="96" y="112"/>
                </a:cubicBezTo>
                <a:cubicBezTo>
                  <a:pt x="94" y="112"/>
                  <a:pt x="92" y="110"/>
                  <a:pt x="92" y="108"/>
                </a:cubicBezTo>
                <a:cubicBezTo>
                  <a:pt x="92" y="72"/>
                  <a:pt x="92" y="72"/>
                  <a:pt x="92" y="72"/>
                </a:cubicBezTo>
                <a:cubicBezTo>
                  <a:pt x="92" y="69"/>
                  <a:pt x="94" y="68"/>
                  <a:pt x="96" y="68"/>
                </a:cubicBezTo>
                <a:cubicBezTo>
                  <a:pt x="98" y="68"/>
                  <a:pt x="100" y="69"/>
                  <a:pt x="100" y="72"/>
                </a:cubicBezTo>
                <a:lnTo>
                  <a:pt x="100" y="108"/>
                </a:lnTo>
                <a:close/>
                <a:moveTo>
                  <a:pt x="108" y="103"/>
                </a:moveTo>
                <a:cubicBezTo>
                  <a:pt x="108" y="76"/>
                  <a:pt x="108" y="76"/>
                  <a:pt x="108" y="76"/>
                </a:cubicBezTo>
                <a:cubicBezTo>
                  <a:pt x="115" y="77"/>
                  <a:pt x="120" y="83"/>
                  <a:pt x="120" y="90"/>
                </a:cubicBezTo>
                <a:cubicBezTo>
                  <a:pt x="120" y="96"/>
                  <a:pt x="115" y="102"/>
                  <a:pt x="108" y="103"/>
                </a:cubicBezTo>
                <a:close/>
              </a:path>
            </a:pathLst>
          </a:custGeom>
          <a:solidFill>
            <a:schemeClr val="accent6"/>
          </a:solidFill>
          <a:ln>
            <a:noFill/>
          </a:ln>
        </p:spPr>
        <p:txBody>
          <a:bodyPr vert="horz" wrap="square" lIns="91440" tIns="45720" rIns="91440" bIns="45720" numCol="1" anchor="t" anchorCtr="0" compatLnSpc="1"/>
          <a:lstStyle/>
          <a:p>
            <a:endParaRPr lang="zh-CN" altLang="en-US">
              <a:solidFill>
                <a:prstClr val="black"/>
              </a:solidFill>
              <a:latin typeface="DINOT-Bold"/>
            </a:endParaRPr>
          </a:p>
        </p:txBody>
      </p:sp>
      <p:sp>
        <p:nvSpPr>
          <p:cNvPr id="128" name="矩形 127"/>
          <p:cNvSpPr/>
          <p:nvPr/>
        </p:nvSpPr>
        <p:spPr>
          <a:xfrm>
            <a:off x="7390191" y="2122219"/>
            <a:ext cx="2672705" cy="609398"/>
          </a:xfrm>
          <a:prstGeom prst="rect">
            <a:avLst/>
          </a:prstGeom>
        </p:spPr>
        <p:txBody>
          <a:bodyPr wrap="square">
            <a:spAutoFit/>
          </a:bodyPr>
          <a:lstStyle/>
          <a:p>
            <a:pPr marL="0" marR="0" lvl="0" indent="0" algn="just" defTabSz="914400" rtl="0" eaLnBrk="1" fontAlgn="auto" latinLnBrk="0" hangingPunct="1">
              <a:lnSpc>
                <a:spcPct val="12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lumMod val="50000"/>
                    <a:lumOff val="50000"/>
                  </a:prstClr>
                </a:solidFill>
                <a:effectLst/>
                <a:uLnTx/>
                <a:uFillTx/>
                <a:latin typeface="Calibri" panose="020F0502020204030204"/>
                <a:ea typeface="微软雅黑" panose="020B0503020204020204" pitchFamily="34" charset="-122"/>
                <a:cs typeface="+mn-cs"/>
              </a:rPr>
              <a:t>用户可以在投影仪或者计算机上进行演示也可以将演示文稿打印</a:t>
            </a:r>
            <a:endParaRPr kumimoji="0" lang="zh-CN" altLang="en-US" sz="1400" b="0" i="0" u="none" strike="noStrike" kern="1200" cap="none" spc="0" normalizeH="0" baseline="0" noProof="0" dirty="0">
              <a:ln>
                <a:noFill/>
              </a:ln>
              <a:solidFill>
                <a:prstClr val="black">
                  <a:lumMod val="50000"/>
                  <a:lumOff val="50000"/>
                </a:prstClr>
              </a:solidFill>
              <a:effectLst/>
              <a:uLnTx/>
              <a:uFillTx/>
              <a:latin typeface="Calibri" panose="020F0502020204030204"/>
              <a:ea typeface="微软雅黑" panose="020B0503020204020204" pitchFamily="34" charset="-122"/>
              <a:cs typeface="+mn-cs"/>
            </a:endParaRPr>
          </a:p>
        </p:txBody>
      </p:sp>
      <p:sp>
        <p:nvSpPr>
          <p:cNvPr id="129" name="矩形 128"/>
          <p:cNvSpPr/>
          <p:nvPr/>
        </p:nvSpPr>
        <p:spPr>
          <a:xfrm>
            <a:off x="7390191" y="1769595"/>
            <a:ext cx="1826400" cy="338554"/>
          </a:xfrm>
          <a:prstGeom prst="rect">
            <a:avLst/>
          </a:prstGeom>
          <a:solidFill>
            <a:schemeClr val="accent6"/>
          </a:solidFill>
        </p:spPr>
        <p:txBody>
          <a:bodyPr wrap="square">
            <a:spAutoFit/>
          </a:bodyPr>
          <a:lstStyle/>
          <a:p>
            <a:pPr marL="0" marR="0" lvl="0" indent="0" algn="just" defTabSz="914400" rtl="0" eaLnBrk="1" fontAlgn="auto" latinLnBrk="0" hangingPunct="1">
              <a:spcBef>
                <a:spcPts val="0"/>
              </a:spcBef>
              <a:spcAft>
                <a:spcPts val="0"/>
              </a:spcAft>
              <a:buClrTx/>
              <a:buSzTx/>
              <a:buFontTx/>
              <a:buNone/>
              <a:defRPr/>
            </a:pPr>
            <a:r>
              <a:rPr kumimoji="0" lang="zh-CN" altLang="en-US" sz="1600" b="1" i="0" u="none" strike="noStrike" kern="1200" cap="none" spc="0" normalizeH="0" baseline="0" noProof="0" dirty="0">
                <a:ln>
                  <a:noFill/>
                </a:ln>
                <a:solidFill>
                  <a:schemeClr val="bg1"/>
                </a:solidFill>
                <a:effectLst/>
                <a:uLnTx/>
                <a:uFillTx/>
                <a:latin typeface="Calibri" panose="020F0502020204030204"/>
                <a:ea typeface="微软雅黑" panose="020B0503020204020204" pitchFamily="34" charset="-122"/>
                <a:cs typeface="+mn-cs"/>
              </a:rPr>
              <a:t>标题文字添加</a:t>
            </a:r>
            <a:endParaRPr kumimoji="0" lang="zh-CN" altLang="en-US" sz="1600" b="1" i="0" u="none" strike="noStrike" kern="1200" cap="none" spc="0" normalizeH="0" baseline="0" noProof="0" dirty="0">
              <a:ln>
                <a:noFill/>
              </a:ln>
              <a:solidFill>
                <a:schemeClr val="bg1"/>
              </a:solidFill>
              <a:effectLst/>
              <a:uLnTx/>
              <a:uFillTx/>
              <a:latin typeface="Calibri" panose="020F0502020204030204"/>
              <a:ea typeface="微软雅黑" panose="020B0503020204020204" pitchFamily="34" charset="-122"/>
              <a:cs typeface="+mn-cs"/>
            </a:endParaRPr>
          </a:p>
        </p:txBody>
      </p:sp>
      <p:sp>
        <p:nvSpPr>
          <p:cNvPr id="131" name="Freeform 49"/>
          <p:cNvSpPr>
            <a:spLocks noEditPoints="1"/>
          </p:cNvSpPr>
          <p:nvPr/>
        </p:nvSpPr>
        <p:spPr bwMode="auto">
          <a:xfrm>
            <a:off x="6893090" y="1786849"/>
            <a:ext cx="370074" cy="371298"/>
          </a:xfrm>
          <a:custGeom>
            <a:avLst/>
            <a:gdLst>
              <a:gd name="T0" fmla="*/ 64 w 128"/>
              <a:gd name="T1" fmla="*/ 0 h 128"/>
              <a:gd name="T2" fmla="*/ 0 w 128"/>
              <a:gd name="T3" fmla="*/ 64 h 128"/>
              <a:gd name="T4" fmla="*/ 64 w 128"/>
              <a:gd name="T5" fmla="*/ 128 h 128"/>
              <a:gd name="T6" fmla="*/ 128 w 128"/>
              <a:gd name="T7" fmla="*/ 64 h 128"/>
              <a:gd name="T8" fmla="*/ 64 w 128"/>
              <a:gd name="T9" fmla="*/ 0 h 128"/>
              <a:gd name="T10" fmla="*/ 64 w 128"/>
              <a:gd name="T11" fmla="*/ 120 h 128"/>
              <a:gd name="T12" fmla="*/ 8 w 128"/>
              <a:gd name="T13" fmla="*/ 64 h 128"/>
              <a:gd name="T14" fmla="*/ 64 w 128"/>
              <a:gd name="T15" fmla="*/ 8 h 128"/>
              <a:gd name="T16" fmla="*/ 120 w 128"/>
              <a:gd name="T17" fmla="*/ 64 h 128"/>
              <a:gd name="T18" fmla="*/ 64 w 128"/>
              <a:gd name="T19" fmla="*/ 120 h 128"/>
              <a:gd name="T20" fmla="*/ 88 w 128"/>
              <a:gd name="T21" fmla="*/ 60 h 128"/>
              <a:gd name="T22" fmla="*/ 68 w 128"/>
              <a:gd name="T23" fmla="*/ 60 h 128"/>
              <a:gd name="T24" fmla="*/ 68 w 128"/>
              <a:gd name="T25" fmla="*/ 32 h 128"/>
              <a:gd name="T26" fmla="*/ 64 w 128"/>
              <a:gd name="T27" fmla="*/ 28 h 128"/>
              <a:gd name="T28" fmla="*/ 60 w 128"/>
              <a:gd name="T29" fmla="*/ 32 h 128"/>
              <a:gd name="T30" fmla="*/ 60 w 128"/>
              <a:gd name="T31" fmla="*/ 64 h 128"/>
              <a:gd name="T32" fmla="*/ 64 w 128"/>
              <a:gd name="T33" fmla="*/ 68 h 128"/>
              <a:gd name="T34" fmla="*/ 88 w 128"/>
              <a:gd name="T35" fmla="*/ 68 h 128"/>
              <a:gd name="T36" fmla="*/ 92 w 128"/>
              <a:gd name="T37" fmla="*/ 64 h 128"/>
              <a:gd name="T38" fmla="*/ 88 w 128"/>
              <a:gd name="T39" fmla="*/ 6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28" h="128">
                <a:moveTo>
                  <a:pt x="64" y="0"/>
                </a:moveTo>
                <a:cubicBezTo>
                  <a:pt x="28" y="0"/>
                  <a:pt x="0" y="28"/>
                  <a:pt x="0" y="64"/>
                </a:cubicBezTo>
                <a:cubicBezTo>
                  <a:pt x="0" y="99"/>
                  <a:pt x="28" y="128"/>
                  <a:pt x="64" y="128"/>
                </a:cubicBezTo>
                <a:cubicBezTo>
                  <a:pt x="99" y="128"/>
                  <a:pt x="128" y="99"/>
                  <a:pt x="128" y="64"/>
                </a:cubicBezTo>
                <a:cubicBezTo>
                  <a:pt x="128" y="28"/>
                  <a:pt x="99" y="0"/>
                  <a:pt x="64" y="0"/>
                </a:cubicBezTo>
                <a:close/>
                <a:moveTo>
                  <a:pt x="64" y="120"/>
                </a:moveTo>
                <a:cubicBezTo>
                  <a:pt x="33" y="120"/>
                  <a:pt x="8" y="95"/>
                  <a:pt x="8" y="64"/>
                </a:cubicBezTo>
                <a:cubicBezTo>
                  <a:pt x="8" y="33"/>
                  <a:pt x="33" y="8"/>
                  <a:pt x="64" y="8"/>
                </a:cubicBezTo>
                <a:cubicBezTo>
                  <a:pt x="95" y="8"/>
                  <a:pt x="120" y="33"/>
                  <a:pt x="120" y="64"/>
                </a:cubicBezTo>
                <a:cubicBezTo>
                  <a:pt x="120" y="95"/>
                  <a:pt x="95" y="120"/>
                  <a:pt x="64" y="120"/>
                </a:cubicBezTo>
                <a:close/>
                <a:moveTo>
                  <a:pt x="88" y="60"/>
                </a:moveTo>
                <a:cubicBezTo>
                  <a:pt x="68" y="60"/>
                  <a:pt x="68" y="60"/>
                  <a:pt x="68" y="60"/>
                </a:cubicBezTo>
                <a:cubicBezTo>
                  <a:pt x="68" y="32"/>
                  <a:pt x="68" y="32"/>
                  <a:pt x="68" y="32"/>
                </a:cubicBezTo>
                <a:cubicBezTo>
                  <a:pt x="68" y="30"/>
                  <a:pt x="66" y="28"/>
                  <a:pt x="64" y="28"/>
                </a:cubicBezTo>
                <a:cubicBezTo>
                  <a:pt x="61" y="28"/>
                  <a:pt x="60" y="30"/>
                  <a:pt x="60" y="32"/>
                </a:cubicBezTo>
                <a:cubicBezTo>
                  <a:pt x="60" y="64"/>
                  <a:pt x="60" y="64"/>
                  <a:pt x="60" y="64"/>
                </a:cubicBezTo>
                <a:cubicBezTo>
                  <a:pt x="60" y="66"/>
                  <a:pt x="61" y="68"/>
                  <a:pt x="64" y="68"/>
                </a:cubicBezTo>
                <a:cubicBezTo>
                  <a:pt x="88" y="68"/>
                  <a:pt x="88" y="68"/>
                  <a:pt x="88" y="68"/>
                </a:cubicBezTo>
                <a:cubicBezTo>
                  <a:pt x="90" y="68"/>
                  <a:pt x="92" y="66"/>
                  <a:pt x="92" y="64"/>
                </a:cubicBezTo>
                <a:cubicBezTo>
                  <a:pt x="92" y="62"/>
                  <a:pt x="90" y="60"/>
                  <a:pt x="88" y="60"/>
                </a:cubicBezTo>
                <a:close/>
              </a:path>
            </a:pathLst>
          </a:custGeom>
          <a:solidFill>
            <a:schemeClr val="accent6"/>
          </a:solidFill>
          <a:ln>
            <a:noFill/>
          </a:ln>
        </p:spPr>
        <p:txBody>
          <a:bodyPr vert="horz" wrap="square" lIns="91440" tIns="45720" rIns="91440" bIns="45720" numCol="1" anchor="t" anchorCtr="0" compatLnSpc="1"/>
          <a:lstStyle/>
          <a:p>
            <a:endParaRPr lang="zh-CN" altLang="en-US">
              <a:solidFill>
                <a:prstClr val="black"/>
              </a:solidFill>
              <a:latin typeface="DINOT-Bold"/>
            </a:endParaRPr>
          </a:p>
        </p:txBody>
      </p:sp>
      <p:sp>
        <p:nvSpPr>
          <p:cNvPr id="132" name="矩形 131"/>
          <p:cNvSpPr/>
          <p:nvPr/>
        </p:nvSpPr>
        <p:spPr>
          <a:xfrm>
            <a:off x="7390191" y="5079427"/>
            <a:ext cx="2672705" cy="609398"/>
          </a:xfrm>
          <a:prstGeom prst="rect">
            <a:avLst/>
          </a:prstGeom>
        </p:spPr>
        <p:txBody>
          <a:bodyPr wrap="square">
            <a:spAutoFit/>
          </a:bodyPr>
          <a:lstStyle/>
          <a:p>
            <a:pPr marL="0" marR="0" lvl="0" indent="0" algn="just" defTabSz="914400" rtl="0" eaLnBrk="1" fontAlgn="auto" latinLnBrk="0" hangingPunct="1">
              <a:lnSpc>
                <a:spcPct val="12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lumMod val="50000"/>
                    <a:lumOff val="50000"/>
                  </a:prstClr>
                </a:solidFill>
                <a:effectLst/>
                <a:uLnTx/>
                <a:uFillTx/>
                <a:latin typeface="Calibri" panose="020F0502020204030204"/>
                <a:ea typeface="微软雅黑" panose="020B0503020204020204" pitchFamily="34" charset="-122"/>
                <a:cs typeface="+mn-cs"/>
              </a:rPr>
              <a:t>用户可以在投影仪或者计算机上进行演示也可以将演示文稿打印</a:t>
            </a:r>
            <a:endParaRPr kumimoji="0" lang="zh-CN" altLang="en-US" sz="1400" b="0" i="0" u="none" strike="noStrike" kern="1200" cap="none" spc="0" normalizeH="0" baseline="0" noProof="0" dirty="0">
              <a:ln>
                <a:noFill/>
              </a:ln>
              <a:solidFill>
                <a:prstClr val="black">
                  <a:lumMod val="50000"/>
                  <a:lumOff val="50000"/>
                </a:prstClr>
              </a:solidFill>
              <a:effectLst/>
              <a:uLnTx/>
              <a:uFillTx/>
              <a:latin typeface="Calibri" panose="020F0502020204030204"/>
              <a:ea typeface="微软雅黑" panose="020B0503020204020204" pitchFamily="34" charset="-122"/>
              <a:cs typeface="+mn-cs"/>
            </a:endParaRPr>
          </a:p>
        </p:txBody>
      </p:sp>
      <p:sp>
        <p:nvSpPr>
          <p:cNvPr id="133" name="矩形 132"/>
          <p:cNvSpPr/>
          <p:nvPr/>
        </p:nvSpPr>
        <p:spPr>
          <a:xfrm>
            <a:off x="7390191" y="4726803"/>
            <a:ext cx="1826400" cy="338554"/>
          </a:xfrm>
          <a:prstGeom prst="rect">
            <a:avLst/>
          </a:prstGeom>
          <a:solidFill>
            <a:schemeClr val="accent6"/>
          </a:solidFill>
        </p:spPr>
        <p:txBody>
          <a:bodyPr wrap="square">
            <a:spAutoFit/>
          </a:bodyPr>
          <a:lstStyle/>
          <a:p>
            <a:pPr marL="0" marR="0" lvl="0" indent="0" algn="just" defTabSz="914400" rtl="0" eaLnBrk="1" fontAlgn="auto" latinLnBrk="0" hangingPunct="1">
              <a:spcBef>
                <a:spcPts val="0"/>
              </a:spcBef>
              <a:spcAft>
                <a:spcPts val="0"/>
              </a:spcAft>
              <a:buClrTx/>
              <a:buSzTx/>
              <a:buFontTx/>
              <a:buNone/>
              <a:defRPr/>
            </a:pPr>
            <a:r>
              <a:rPr kumimoji="0" lang="zh-CN" altLang="en-US" sz="1600" b="1" i="0" u="none" strike="noStrike" kern="1200" cap="none" spc="0" normalizeH="0" baseline="0" noProof="0" dirty="0">
                <a:ln>
                  <a:noFill/>
                </a:ln>
                <a:solidFill>
                  <a:schemeClr val="bg1"/>
                </a:solidFill>
                <a:effectLst/>
                <a:uLnTx/>
                <a:uFillTx/>
                <a:latin typeface="Calibri" panose="020F0502020204030204"/>
                <a:ea typeface="微软雅黑" panose="020B0503020204020204" pitchFamily="34" charset="-122"/>
                <a:cs typeface="+mn-cs"/>
              </a:rPr>
              <a:t>标题文字添加</a:t>
            </a:r>
            <a:endParaRPr kumimoji="0" lang="zh-CN" altLang="en-US" sz="1600" b="1" i="0" u="none" strike="noStrike" kern="1200" cap="none" spc="0" normalizeH="0" baseline="0" noProof="0" dirty="0">
              <a:ln>
                <a:noFill/>
              </a:ln>
              <a:solidFill>
                <a:schemeClr val="bg1"/>
              </a:solidFill>
              <a:effectLst/>
              <a:uLnTx/>
              <a:uFillTx/>
              <a:latin typeface="Calibri" panose="020F0502020204030204"/>
              <a:ea typeface="微软雅黑" panose="020B0503020204020204" pitchFamily="34" charset="-122"/>
              <a:cs typeface="+mn-cs"/>
            </a:endParaRPr>
          </a:p>
        </p:txBody>
      </p:sp>
      <p:sp>
        <p:nvSpPr>
          <p:cNvPr id="135" name="Freeform 36"/>
          <p:cNvSpPr>
            <a:spLocks noEditPoints="1"/>
          </p:cNvSpPr>
          <p:nvPr/>
        </p:nvSpPr>
        <p:spPr bwMode="auto">
          <a:xfrm>
            <a:off x="6893091" y="4767047"/>
            <a:ext cx="370072" cy="348014"/>
          </a:xfrm>
          <a:custGeom>
            <a:avLst/>
            <a:gdLst>
              <a:gd name="T0" fmla="*/ 116 w 128"/>
              <a:gd name="T1" fmla="*/ 28 h 120"/>
              <a:gd name="T2" fmla="*/ 112 w 128"/>
              <a:gd name="T3" fmla="*/ 28 h 120"/>
              <a:gd name="T4" fmla="*/ 112 w 128"/>
              <a:gd name="T5" fmla="*/ 20 h 120"/>
              <a:gd name="T6" fmla="*/ 100 w 128"/>
              <a:gd name="T7" fmla="*/ 8 h 120"/>
              <a:gd name="T8" fmla="*/ 56 w 128"/>
              <a:gd name="T9" fmla="*/ 8 h 120"/>
              <a:gd name="T10" fmla="*/ 36 w 128"/>
              <a:gd name="T11" fmla="*/ 0 h 120"/>
              <a:gd name="T12" fmla="*/ 12 w 128"/>
              <a:gd name="T13" fmla="*/ 0 h 120"/>
              <a:gd name="T14" fmla="*/ 0 w 128"/>
              <a:gd name="T15" fmla="*/ 12 h 120"/>
              <a:gd name="T16" fmla="*/ 0 w 128"/>
              <a:gd name="T17" fmla="*/ 108 h 120"/>
              <a:gd name="T18" fmla="*/ 12 w 128"/>
              <a:gd name="T19" fmla="*/ 120 h 120"/>
              <a:gd name="T20" fmla="*/ 20 w 128"/>
              <a:gd name="T21" fmla="*/ 120 h 120"/>
              <a:gd name="T22" fmla="*/ 88 w 128"/>
              <a:gd name="T23" fmla="*/ 120 h 120"/>
              <a:gd name="T24" fmla="*/ 116 w 128"/>
              <a:gd name="T25" fmla="*/ 120 h 120"/>
              <a:gd name="T26" fmla="*/ 128 w 128"/>
              <a:gd name="T27" fmla="*/ 108 h 120"/>
              <a:gd name="T28" fmla="*/ 128 w 128"/>
              <a:gd name="T29" fmla="*/ 40 h 120"/>
              <a:gd name="T30" fmla="*/ 116 w 128"/>
              <a:gd name="T31" fmla="*/ 28 h 120"/>
              <a:gd name="T32" fmla="*/ 16 w 128"/>
              <a:gd name="T33" fmla="*/ 112 h 120"/>
              <a:gd name="T34" fmla="*/ 8 w 128"/>
              <a:gd name="T35" fmla="*/ 104 h 120"/>
              <a:gd name="T36" fmla="*/ 8 w 128"/>
              <a:gd name="T37" fmla="*/ 16 h 120"/>
              <a:gd name="T38" fmla="*/ 16 w 128"/>
              <a:gd name="T39" fmla="*/ 8 h 120"/>
              <a:gd name="T40" fmla="*/ 36 w 128"/>
              <a:gd name="T41" fmla="*/ 8 h 120"/>
              <a:gd name="T42" fmla="*/ 56 w 128"/>
              <a:gd name="T43" fmla="*/ 16 h 120"/>
              <a:gd name="T44" fmla="*/ 96 w 128"/>
              <a:gd name="T45" fmla="*/ 16 h 120"/>
              <a:gd name="T46" fmla="*/ 104 w 128"/>
              <a:gd name="T47" fmla="*/ 24 h 120"/>
              <a:gd name="T48" fmla="*/ 104 w 128"/>
              <a:gd name="T49" fmla="*/ 28 h 120"/>
              <a:gd name="T50" fmla="*/ 32 w 128"/>
              <a:gd name="T51" fmla="*/ 28 h 120"/>
              <a:gd name="T52" fmla="*/ 20 w 128"/>
              <a:gd name="T53" fmla="*/ 40 h 120"/>
              <a:gd name="T54" fmla="*/ 20 w 128"/>
              <a:gd name="T55" fmla="*/ 108 h 120"/>
              <a:gd name="T56" fmla="*/ 20 w 128"/>
              <a:gd name="T57" fmla="*/ 112 h 120"/>
              <a:gd name="T58" fmla="*/ 16 w 128"/>
              <a:gd name="T59" fmla="*/ 112 h 120"/>
              <a:gd name="T60" fmla="*/ 120 w 128"/>
              <a:gd name="T61" fmla="*/ 104 h 120"/>
              <a:gd name="T62" fmla="*/ 112 w 128"/>
              <a:gd name="T63" fmla="*/ 112 h 120"/>
              <a:gd name="T64" fmla="*/ 88 w 128"/>
              <a:gd name="T65" fmla="*/ 112 h 120"/>
              <a:gd name="T66" fmla="*/ 28 w 128"/>
              <a:gd name="T67" fmla="*/ 112 h 120"/>
              <a:gd name="T68" fmla="*/ 28 w 128"/>
              <a:gd name="T69" fmla="*/ 104 h 120"/>
              <a:gd name="T70" fmla="*/ 28 w 128"/>
              <a:gd name="T71" fmla="*/ 44 h 120"/>
              <a:gd name="T72" fmla="*/ 36 w 128"/>
              <a:gd name="T73" fmla="*/ 36 h 120"/>
              <a:gd name="T74" fmla="*/ 112 w 128"/>
              <a:gd name="T75" fmla="*/ 36 h 120"/>
              <a:gd name="T76" fmla="*/ 120 w 128"/>
              <a:gd name="T77" fmla="*/ 44 h 120"/>
              <a:gd name="T78" fmla="*/ 120 w 128"/>
              <a:gd name="T79" fmla="*/ 104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8" h="120">
                <a:moveTo>
                  <a:pt x="116" y="28"/>
                </a:moveTo>
                <a:cubicBezTo>
                  <a:pt x="112" y="28"/>
                  <a:pt x="112" y="28"/>
                  <a:pt x="112" y="28"/>
                </a:cubicBezTo>
                <a:cubicBezTo>
                  <a:pt x="112" y="20"/>
                  <a:pt x="112" y="20"/>
                  <a:pt x="112" y="20"/>
                </a:cubicBezTo>
                <a:cubicBezTo>
                  <a:pt x="112" y="13"/>
                  <a:pt x="106" y="8"/>
                  <a:pt x="100" y="8"/>
                </a:cubicBezTo>
                <a:cubicBezTo>
                  <a:pt x="100" y="8"/>
                  <a:pt x="78" y="8"/>
                  <a:pt x="56" y="8"/>
                </a:cubicBezTo>
                <a:cubicBezTo>
                  <a:pt x="52" y="8"/>
                  <a:pt x="39" y="0"/>
                  <a:pt x="36" y="0"/>
                </a:cubicBezTo>
                <a:cubicBezTo>
                  <a:pt x="18" y="0"/>
                  <a:pt x="12" y="0"/>
                  <a:pt x="12" y="0"/>
                </a:cubicBezTo>
                <a:cubicBezTo>
                  <a:pt x="5" y="0"/>
                  <a:pt x="0" y="5"/>
                  <a:pt x="0" y="12"/>
                </a:cubicBezTo>
                <a:cubicBezTo>
                  <a:pt x="0" y="108"/>
                  <a:pt x="0" y="108"/>
                  <a:pt x="0" y="108"/>
                </a:cubicBezTo>
                <a:cubicBezTo>
                  <a:pt x="0" y="114"/>
                  <a:pt x="5" y="120"/>
                  <a:pt x="12" y="120"/>
                </a:cubicBezTo>
                <a:cubicBezTo>
                  <a:pt x="20" y="120"/>
                  <a:pt x="20" y="120"/>
                  <a:pt x="20" y="120"/>
                </a:cubicBezTo>
                <a:cubicBezTo>
                  <a:pt x="88" y="120"/>
                  <a:pt x="88" y="120"/>
                  <a:pt x="88" y="120"/>
                </a:cubicBezTo>
                <a:cubicBezTo>
                  <a:pt x="116" y="120"/>
                  <a:pt x="116" y="120"/>
                  <a:pt x="116" y="120"/>
                </a:cubicBezTo>
                <a:cubicBezTo>
                  <a:pt x="122" y="120"/>
                  <a:pt x="128" y="114"/>
                  <a:pt x="128" y="108"/>
                </a:cubicBezTo>
                <a:cubicBezTo>
                  <a:pt x="128" y="40"/>
                  <a:pt x="128" y="40"/>
                  <a:pt x="128" y="40"/>
                </a:cubicBezTo>
                <a:cubicBezTo>
                  <a:pt x="128" y="33"/>
                  <a:pt x="122" y="28"/>
                  <a:pt x="116" y="28"/>
                </a:cubicBezTo>
                <a:close/>
                <a:moveTo>
                  <a:pt x="16" y="112"/>
                </a:moveTo>
                <a:cubicBezTo>
                  <a:pt x="11" y="112"/>
                  <a:pt x="8" y="108"/>
                  <a:pt x="8" y="104"/>
                </a:cubicBezTo>
                <a:cubicBezTo>
                  <a:pt x="8" y="16"/>
                  <a:pt x="8" y="16"/>
                  <a:pt x="8" y="16"/>
                </a:cubicBezTo>
                <a:cubicBezTo>
                  <a:pt x="8" y="11"/>
                  <a:pt x="11" y="8"/>
                  <a:pt x="16" y="8"/>
                </a:cubicBezTo>
                <a:cubicBezTo>
                  <a:pt x="16" y="8"/>
                  <a:pt x="20" y="8"/>
                  <a:pt x="36" y="8"/>
                </a:cubicBezTo>
                <a:cubicBezTo>
                  <a:pt x="40" y="8"/>
                  <a:pt x="52" y="16"/>
                  <a:pt x="56" y="16"/>
                </a:cubicBezTo>
                <a:cubicBezTo>
                  <a:pt x="76" y="16"/>
                  <a:pt x="96" y="16"/>
                  <a:pt x="96" y="16"/>
                </a:cubicBezTo>
                <a:cubicBezTo>
                  <a:pt x="100" y="16"/>
                  <a:pt x="104" y="19"/>
                  <a:pt x="104" y="24"/>
                </a:cubicBezTo>
                <a:cubicBezTo>
                  <a:pt x="104" y="28"/>
                  <a:pt x="104" y="28"/>
                  <a:pt x="104" y="28"/>
                </a:cubicBezTo>
                <a:cubicBezTo>
                  <a:pt x="32" y="28"/>
                  <a:pt x="32" y="28"/>
                  <a:pt x="32" y="28"/>
                </a:cubicBezTo>
                <a:cubicBezTo>
                  <a:pt x="25" y="28"/>
                  <a:pt x="20" y="33"/>
                  <a:pt x="20" y="40"/>
                </a:cubicBezTo>
                <a:cubicBezTo>
                  <a:pt x="20" y="108"/>
                  <a:pt x="20" y="108"/>
                  <a:pt x="20" y="108"/>
                </a:cubicBezTo>
                <a:cubicBezTo>
                  <a:pt x="20" y="112"/>
                  <a:pt x="20" y="112"/>
                  <a:pt x="20" y="112"/>
                </a:cubicBezTo>
                <a:lnTo>
                  <a:pt x="16" y="112"/>
                </a:lnTo>
                <a:close/>
                <a:moveTo>
                  <a:pt x="120" y="104"/>
                </a:moveTo>
                <a:cubicBezTo>
                  <a:pt x="120" y="108"/>
                  <a:pt x="116" y="112"/>
                  <a:pt x="112" y="112"/>
                </a:cubicBezTo>
                <a:cubicBezTo>
                  <a:pt x="88" y="112"/>
                  <a:pt x="88" y="112"/>
                  <a:pt x="88" y="112"/>
                </a:cubicBezTo>
                <a:cubicBezTo>
                  <a:pt x="28" y="112"/>
                  <a:pt x="28" y="112"/>
                  <a:pt x="28" y="112"/>
                </a:cubicBezTo>
                <a:cubicBezTo>
                  <a:pt x="28" y="104"/>
                  <a:pt x="28" y="104"/>
                  <a:pt x="28" y="104"/>
                </a:cubicBezTo>
                <a:cubicBezTo>
                  <a:pt x="28" y="44"/>
                  <a:pt x="28" y="44"/>
                  <a:pt x="28" y="44"/>
                </a:cubicBezTo>
                <a:cubicBezTo>
                  <a:pt x="28" y="39"/>
                  <a:pt x="31" y="36"/>
                  <a:pt x="36" y="36"/>
                </a:cubicBezTo>
                <a:cubicBezTo>
                  <a:pt x="112" y="36"/>
                  <a:pt x="112" y="36"/>
                  <a:pt x="112" y="36"/>
                </a:cubicBezTo>
                <a:cubicBezTo>
                  <a:pt x="116" y="36"/>
                  <a:pt x="120" y="39"/>
                  <a:pt x="120" y="44"/>
                </a:cubicBezTo>
                <a:lnTo>
                  <a:pt x="120" y="104"/>
                </a:lnTo>
                <a:close/>
              </a:path>
            </a:pathLst>
          </a:custGeom>
          <a:solidFill>
            <a:schemeClr val="accent6"/>
          </a:solidFill>
          <a:ln>
            <a:noFill/>
          </a:ln>
        </p:spPr>
        <p:txBody>
          <a:bodyPr vert="horz" wrap="square" lIns="91440" tIns="45720" rIns="91440" bIns="45720" numCol="1" anchor="t" anchorCtr="0" compatLnSpc="1"/>
          <a:lstStyle/>
          <a:p>
            <a:endParaRPr lang="zh-CN" altLang="en-US">
              <a:solidFill>
                <a:prstClr val="black"/>
              </a:solidFill>
              <a:latin typeface="DINOT-Bold"/>
            </a:endParaRPr>
          </a:p>
        </p:txBody>
      </p:sp>
      <p:grpSp>
        <p:nvGrpSpPr>
          <p:cNvPr id="31" name="组合 30"/>
          <p:cNvGrpSpPr/>
          <p:nvPr/>
        </p:nvGrpSpPr>
        <p:grpSpPr>
          <a:xfrm>
            <a:off x="808479" y="95307"/>
            <a:ext cx="4525833" cy="795245"/>
            <a:chOff x="584197" y="167167"/>
            <a:chExt cx="4525833" cy="795245"/>
          </a:xfrm>
        </p:grpSpPr>
        <p:sp>
          <p:nvSpPr>
            <p:cNvPr id="32" name="TextBox 9"/>
            <p:cNvSpPr txBox="1"/>
            <p:nvPr/>
          </p:nvSpPr>
          <p:spPr>
            <a:xfrm>
              <a:off x="598711" y="685413"/>
              <a:ext cx="4204063" cy="276999"/>
            </a:xfrm>
            <a:prstGeom prst="rect">
              <a:avLst/>
            </a:prstGeom>
            <a:noFill/>
          </p:spPr>
          <p:txBody>
            <a:bodyPr wrap="square">
              <a:spAutoFit/>
            </a:bodyPr>
            <a:lstStyle/>
            <a:p>
              <a:pPr algn="dist">
                <a:defRPr/>
              </a:pPr>
              <a:r>
                <a:rPr lang="en-US" altLang="ko-KR" sz="1200" dirty="0">
                  <a:solidFill>
                    <a:schemeClr val="tx1">
                      <a:lumMod val="75000"/>
                      <a:lumOff val="25000"/>
                    </a:schemeClr>
                  </a:solidFill>
                  <a:latin typeface="Arial" panose="020B0604020202020204" pitchFamily="34" charset="0"/>
                  <a:cs typeface="Arial" panose="020B0604020202020204" pitchFamily="34" charset="0"/>
                </a:rPr>
                <a:t>INSERT THE TITLE OF YOUR PRESENTATION HERE    </a:t>
              </a:r>
              <a:endParaRPr lang="en-US" altLang="ko-KR" sz="1200" dirty="0">
                <a:solidFill>
                  <a:schemeClr val="tx1">
                    <a:lumMod val="75000"/>
                    <a:lumOff val="25000"/>
                  </a:schemeClr>
                </a:solidFill>
                <a:latin typeface="Arial" panose="020B0604020202020204" pitchFamily="34" charset="0"/>
                <a:cs typeface="Arial" panose="020B0604020202020204" pitchFamily="34" charset="0"/>
              </a:endParaRPr>
            </a:p>
          </p:txBody>
        </p:sp>
        <p:sp>
          <p:nvSpPr>
            <p:cNvPr id="33" name="TextBox 1"/>
            <p:cNvSpPr txBox="1">
              <a:spLocks noChangeArrowheads="1"/>
            </p:cNvSpPr>
            <p:nvPr/>
          </p:nvSpPr>
          <p:spPr bwMode="auto">
            <a:xfrm>
              <a:off x="584197" y="167167"/>
              <a:ext cx="4525833" cy="584775"/>
            </a:xfrm>
            <a:prstGeom prst="rect">
              <a:avLst/>
            </a:prstGeom>
            <a:noFill/>
            <a:ln w="9525">
              <a:noFill/>
              <a:miter lim="800000"/>
            </a:ln>
          </p:spPr>
          <p:txBody>
            <a:bodyPr wrap="square">
              <a:spAutoFit/>
            </a:bodyPr>
            <a:lstStyle/>
            <a:p>
              <a:r>
                <a:rPr lang="zh-CN" altLang="en-US" sz="3200" b="1" dirty="0">
                  <a:solidFill>
                    <a:schemeClr val="accent6">
                      <a:lumMod val="50000"/>
                    </a:schemeClr>
                  </a:solidFill>
                  <a:latin typeface="+mj-ea"/>
                  <a:ea typeface="+mj-ea"/>
                  <a:cs typeface="Arial" panose="020B0604020202020204" pitchFamily="34" charset="0"/>
                </a:rPr>
                <a:t>单击此处添加文字标题</a:t>
              </a:r>
              <a:endParaRPr lang="en-US" altLang="ko-KR" sz="3200" b="1" dirty="0">
                <a:solidFill>
                  <a:schemeClr val="accent6">
                    <a:lumMod val="50000"/>
                  </a:schemeClr>
                </a:solidFill>
                <a:latin typeface="+mj-ea"/>
                <a:ea typeface="+mj-ea"/>
                <a:cs typeface="Arial" panose="020B0604020202020204" pitchFamily="34" charset="0"/>
              </a:endParaRPr>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110"/>
                                        </p:tgtEl>
                                        <p:attrNameLst>
                                          <p:attrName>style.visibility</p:attrName>
                                        </p:attrNameLst>
                                      </p:cBhvr>
                                      <p:to>
                                        <p:strVal val="visible"/>
                                      </p:to>
                                    </p:set>
                                    <p:animEffect transition="in" filter="wheel(1)">
                                      <p:cBhvr>
                                        <p:cTn id="7" dur="2000"/>
                                        <p:tgtEl>
                                          <p:spTgt spid="110"/>
                                        </p:tgtEl>
                                      </p:cBhvr>
                                    </p:animEffect>
                                  </p:childTnLst>
                                </p:cTn>
                              </p:par>
                            </p:childTnLst>
                          </p:cTn>
                        </p:par>
                        <p:par>
                          <p:cTn id="8" fill="hold">
                            <p:stCondLst>
                              <p:cond delay="2000"/>
                            </p:stCondLst>
                            <p:childTnLst>
                              <p:par>
                                <p:cTn id="9" presetID="2" presetClass="entr" presetSubtype="2" fill="hold" grpId="0" nodeType="afterEffect">
                                  <p:stCondLst>
                                    <p:cond delay="0"/>
                                  </p:stCondLst>
                                  <p:childTnLst>
                                    <p:set>
                                      <p:cBhvr>
                                        <p:cTn id="10" dur="1" fill="hold">
                                          <p:stCondLst>
                                            <p:cond delay="0"/>
                                          </p:stCondLst>
                                        </p:cTn>
                                        <p:tgtEl>
                                          <p:spTgt spid="124"/>
                                        </p:tgtEl>
                                        <p:attrNameLst>
                                          <p:attrName>style.visibility</p:attrName>
                                        </p:attrNameLst>
                                      </p:cBhvr>
                                      <p:to>
                                        <p:strVal val="visible"/>
                                      </p:to>
                                    </p:set>
                                    <p:anim calcmode="lin" valueType="num">
                                      <p:cBhvr additive="base">
                                        <p:cTn id="11" dur="500" fill="hold"/>
                                        <p:tgtEl>
                                          <p:spTgt spid="124"/>
                                        </p:tgtEl>
                                        <p:attrNameLst>
                                          <p:attrName>ppt_x</p:attrName>
                                        </p:attrNameLst>
                                      </p:cBhvr>
                                      <p:tavLst>
                                        <p:tav tm="0">
                                          <p:val>
                                            <p:strVal val="1+#ppt_w/2"/>
                                          </p:val>
                                        </p:tav>
                                        <p:tav tm="100000">
                                          <p:val>
                                            <p:strVal val="#ppt_x"/>
                                          </p:val>
                                        </p:tav>
                                      </p:tavLst>
                                    </p:anim>
                                    <p:anim calcmode="lin" valueType="num">
                                      <p:cBhvr additive="base">
                                        <p:cTn id="12" dur="500" fill="hold"/>
                                        <p:tgtEl>
                                          <p:spTgt spid="124"/>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0"/>
                                  </p:stCondLst>
                                  <p:childTnLst>
                                    <p:set>
                                      <p:cBhvr>
                                        <p:cTn id="14" dur="1" fill="hold">
                                          <p:stCondLst>
                                            <p:cond delay="0"/>
                                          </p:stCondLst>
                                        </p:cTn>
                                        <p:tgtEl>
                                          <p:spTgt spid="125"/>
                                        </p:tgtEl>
                                        <p:attrNameLst>
                                          <p:attrName>style.visibility</p:attrName>
                                        </p:attrNameLst>
                                      </p:cBhvr>
                                      <p:to>
                                        <p:strVal val="visible"/>
                                      </p:to>
                                    </p:set>
                                    <p:anim calcmode="lin" valueType="num">
                                      <p:cBhvr additive="base">
                                        <p:cTn id="15" dur="500" fill="hold"/>
                                        <p:tgtEl>
                                          <p:spTgt spid="125"/>
                                        </p:tgtEl>
                                        <p:attrNameLst>
                                          <p:attrName>ppt_x</p:attrName>
                                        </p:attrNameLst>
                                      </p:cBhvr>
                                      <p:tavLst>
                                        <p:tav tm="0">
                                          <p:val>
                                            <p:strVal val="1+#ppt_w/2"/>
                                          </p:val>
                                        </p:tav>
                                        <p:tav tm="100000">
                                          <p:val>
                                            <p:strVal val="#ppt_x"/>
                                          </p:val>
                                        </p:tav>
                                      </p:tavLst>
                                    </p:anim>
                                    <p:anim calcmode="lin" valueType="num">
                                      <p:cBhvr additive="base">
                                        <p:cTn id="16" dur="500" fill="hold"/>
                                        <p:tgtEl>
                                          <p:spTgt spid="125"/>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0"/>
                                  </p:stCondLst>
                                  <p:childTnLst>
                                    <p:set>
                                      <p:cBhvr>
                                        <p:cTn id="18" dur="1" fill="hold">
                                          <p:stCondLst>
                                            <p:cond delay="0"/>
                                          </p:stCondLst>
                                        </p:cTn>
                                        <p:tgtEl>
                                          <p:spTgt spid="127"/>
                                        </p:tgtEl>
                                        <p:attrNameLst>
                                          <p:attrName>style.visibility</p:attrName>
                                        </p:attrNameLst>
                                      </p:cBhvr>
                                      <p:to>
                                        <p:strVal val="visible"/>
                                      </p:to>
                                    </p:set>
                                    <p:anim calcmode="lin" valueType="num">
                                      <p:cBhvr additive="base">
                                        <p:cTn id="19" dur="500" fill="hold"/>
                                        <p:tgtEl>
                                          <p:spTgt spid="127"/>
                                        </p:tgtEl>
                                        <p:attrNameLst>
                                          <p:attrName>ppt_x</p:attrName>
                                        </p:attrNameLst>
                                      </p:cBhvr>
                                      <p:tavLst>
                                        <p:tav tm="0">
                                          <p:val>
                                            <p:strVal val="1+#ppt_w/2"/>
                                          </p:val>
                                        </p:tav>
                                        <p:tav tm="100000">
                                          <p:val>
                                            <p:strVal val="#ppt_x"/>
                                          </p:val>
                                        </p:tav>
                                      </p:tavLst>
                                    </p:anim>
                                    <p:anim calcmode="lin" valueType="num">
                                      <p:cBhvr additive="base">
                                        <p:cTn id="20" dur="500" fill="hold"/>
                                        <p:tgtEl>
                                          <p:spTgt spid="127"/>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0"/>
                                  </p:stCondLst>
                                  <p:childTnLst>
                                    <p:set>
                                      <p:cBhvr>
                                        <p:cTn id="22" dur="1" fill="hold">
                                          <p:stCondLst>
                                            <p:cond delay="0"/>
                                          </p:stCondLst>
                                        </p:cTn>
                                        <p:tgtEl>
                                          <p:spTgt spid="128"/>
                                        </p:tgtEl>
                                        <p:attrNameLst>
                                          <p:attrName>style.visibility</p:attrName>
                                        </p:attrNameLst>
                                      </p:cBhvr>
                                      <p:to>
                                        <p:strVal val="visible"/>
                                      </p:to>
                                    </p:set>
                                    <p:anim calcmode="lin" valueType="num">
                                      <p:cBhvr additive="base">
                                        <p:cTn id="23" dur="500" fill="hold"/>
                                        <p:tgtEl>
                                          <p:spTgt spid="128"/>
                                        </p:tgtEl>
                                        <p:attrNameLst>
                                          <p:attrName>ppt_x</p:attrName>
                                        </p:attrNameLst>
                                      </p:cBhvr>
                                      <p:tavLst>
                                        <p:tav tm="0">
                                          <p:val>
                                            <p:strVal val="1+#ppt_w/2"/>
                                          </p:val>
                                        </p:tav>
                                        <p:tav tm="100000">
                                          <p:val>
                                            <p:strVal val="#ppt_x"/>
                                          </p:val>
                                        </p:tav>
                                      </p:tavLst>
                                    </p:anim>
                                    <p:anim calcmode="lin" valueType="num">
                                      <p:cBhvr additive="base">
                                        <p:cTn id="24" dur="500" fill="hold"/>
                                        <p:tgtEl>
                                          <p:spTgt spid="128"/>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0"/>
                                  </p:stCondLst>
                                  <p:childTnLst>
                                    <p:set>
                                      <p:cBhvr>
                                        <p:cTn id="26" dur="1" fill="hold">
                                          <p:stCondLst>
                                            <p:cond delay="0"/>
                                          </p:stCondLst>
                                        </p:cTn>
                                        <p:tgtEl>
                                          <p:spTgt spid="129"/>
                                        </p:tgtEl>
                                        <p:attrNameLst>
                                          <p:attrName>style.visibility</p:attrName>
                                        </p:attrNameLst>
                                      </p:cBhvr>
                                      <p:to>
                                        <p:strVal val="visible"/>
                                      </p:to>
                                    </p:set>
                                    <p:anim calcmode="lin" valueType="num">
                                      <p:cBhvr additive="base">
                                        <p:cTn id="27" dur="500" fill="hold"/>
                                        <p:tgtEl>
                                          <p:spTgt spid="129"/>
                                        </p:tgtEl>
                                        <p:attrNameLst>
                                          <p:attrName>ppt_x</p:attrName>
                                        </p:attrNameLst>
                                      </p:cBhvr>
                                      <p:tavLst>
                                        <p:tav tm="0">
                                          <p:val>
                                            <p:strVal val="1+#ppt_w/2"/>
                                          </p:val>
                                        </p:tav>
                                        <p:tav tm="100000">
                                          <p:val>
                                            <p:strVal val="#ppt_x"/>
                                          </p:val>
                                        </p:tav>
                                      </p:tavLst>
                                    </p:anim>
                                    <p:anim calcmode="lin" valueType="num">
                                      <p:cBhvr additive="base">
                                        <p:cTn id="28" dur="500" fill="hold"/>
                                        <p:tgtEl>
                                          <p:spTgt spid="129"/>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0"/>
                                  </p:stCondLst>
                                  <p:childTnLst>
                                    <p:set>
                                      <p:cBhvr>
                                        <p:cTn id="30" dur="1" fill="hold">
                                          <p:stCondLst>
                                            <p:cond delay="0"/>
                                          </p:stCondLst>
                                        </p:cTn>
                                        <p:tgtEl>
                                          <p:spTgt spid="131"/>
                                        </p:tgtEl>
                                        <p:attrNameLst>
                                          <p:attrName>style.visibility</p:attrName>
                                        </p:attrNameLst>
                                      </p:cBhvr>
                                      <p:to>
                                        <p:strVal val="visible"/>
                                      </p:to>
                                    </p:set>
                                    <p:anim calcmode="lin" valueType="num">
                                      <p:cBhvr additive="base">
                                        <p:cTn id="31" dur="500" fill="hold"/>
                                        <p:tgtEl>
                                          <p:spTgt spid="131"/>
                                        </p:tgtEl>
                                        <p:attrNameLst>
                                          <p:attrName>ppt_x</p:attrName>
                                        </p:attrNameLst>
                                      </p:cBhvr>
                                      <p:tavLst>
                                        <p:tav tm="0">
                                          <p:val>
                                            <p:strVal val="1+#ppt_w/2"/>
                                          </p:val>
                                        </p:tav>
                                        <p:tav tm="100000">
                                          <p:val>
                                            <p:strVal val="#ppt_x"/>
                                          </p:val>
                                        </p:tav>
                                      </p:tavLst>
                                    </p:anim>
                                    <p:anim calcmode="lin" valueType="num">
                                      <p:cBhvr additive="base">
                                        <p:cTn id="32" dur="500" fill="hold"/>
                                        <p:tgtEl>
                                          <p:spTgt spid="131"/>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stCondLst>
                                    <p:cond delay="0"/>
                                  </p:stCondLst>
                                  <p:childTnLst>
                                    <p:set>
                                      <p:cBhvr>
                                        <p:cTn id="34" dur="1" fill="hold">
                                          <p:stCondLst>
                                            <p:cond delay="0"/>
                                          </p:stCondLst>
                                        </p:cTn>
                                        <p:tgtEl>
                                          <p:spTgt spid="132"/>
                                        </p:tgtEl>
                                        <p:attrNameLst>
                                          <p:attrName>style.visibility</p:attrName>
                                        </p:attrNameLst>
                                      </p:cBhvr>
                                      <p:to>
                                        <p:strVal val="visible"/>
                                      </p:to>
                                    </p:set>
                                    <p:anim calcmode="lin" valueType="num">
                                      <p:cBhvr additive="base">
                                        <p:cTn id="35" dur="500" fill="hold"/>
                                        <p:tgtEl>
                                          <p:spTgt spid="132"/>
                                        </p:tgtEl>
                                        <p:attrNameLst>
                                          <p:attrName>ppt_x</p:attrName>
                                        </p:attrNameLst>
                                      </p:cBhvr>
                                      <p:tavLst>
                                        <p:tav tm="0">
                                          <p:val>
                                            <p:strVal val="1+#ppt_w/2"/>
                                          </p:val>
                                        </p:tav>
                                        <p:tav tm="100000">
                                          <p:val>
                                            <p:strVal val="#ppt_x"/>
                                          </p:val>
                                        </p:tav>
                                      </p:tavLst>
                                    </p:anim>
                                    <p:anim calcmode="lin" valueType="num">
                                      <p:cBhvr additive="base">
                                        <p:cTn id="36" dur="500" fill="hold"/>
                                        <p:tgtEl>
                                          <p:spTgt spid="132"/>
                                        </p:tgtEl>
                                        <p:attrNameLst>
                                          <p:attrName>ppt_y</p:attrName>
                                        </p:attrNameLst>
                                      </p:cBhvr>
                                      <p:tavLst>
                                        <p:tav tm="0">
                                          <p:val>
                                            <p:strVal val="#ppt_y"/>
                                          </p:val>
                                        </p:tav>
                                        <p:tav tm="100000">
                                          <p:val>
                                            <p:strVal val="#ppt_y"/>
                                          </p:val>
                                        </p:tav>
                                      </p:tavLst>
                                    </p:anim>
                                  </p:childTnLst>
                                </p:cTn>
                              </p:par>
                              <p:par>
                                <p:cTn id="37" presetID="2" presetClass="entr" presetSubtype="2" fill="hold" grpId="0" nodeType="withEffect">
                                  <p:stCondLst>
                                    <p:cond delay="0"/>
                                  </p:stCondLst>
                                  <p:childTnLst>
                                    <p:set>
                                      <p:cBhvr>
                                        <p:cTn id="38" dur="1" fill="hold">
                                          <p:stCondLst>
                                            <p:cond delay="0"/>
                                          </p:stCondLst>
                                        </p:cTn>
                                        <p:tgtEl>
                                          <p:spTgt spid="133"/>
                                        </p:tgtEl>
                                        <p:attrNameLst>
                                          <p:attrName>style.visibility</p:attrName>
                                        </p:attrNameLst>
                                      </p:cBhvr>
                                      <p:to>
                                        <p:strVal val="visible"/>
                                      </p:to>
                                    </p:set>
                                    <p:anim calcmode="lin" valueType="num">
                                      <p:cBhvr additive="base">
                                        <p:cTn id="39" dur="500" fill="hold"/>
                                        <p:tgtEl>
                                          <p:spTgt spid="133"/>
                                        </p:tgtEl>
                                        <p:attrNameLst>
                                          <p:attrName>ppt_x</p:attrName>
                                        </p:attrNameLst>
                                      </p:cBhvr>
                                      <p:tavLst>
                                        <p:tav tm="0">
                                          <p:val>
                                            <p:strVal val="1+#ppt_w/2"/>
                                          </p:val>
                                        </p:tav>
                                        <p:tav tm="100000">
                                          <p:val>
                                            <p:strVal val="#ppt_x"/>
                                          </p:val>
                                        </p:tav>
                                      </p:tavLst>
                                    </p:anim>
                                    <p:anim calcmode="lin" valueType="num">
                                      <p:cBhvr additive="base">
                                        <p:cTn id="40" dur="500" fill="hold"/>
                                        <p:tgtEl>
                                          <p:spTgt spid="133"/>
                                        </p:tgtEl>
                                        <p:attrNameLst>
                                          <p:attrName>ppt_y</p:attrName>
                                        </p:attrNameLst>
                                      </p:cBhvr>
                                      <p:tavLst>
                                        <p:tav tm="0">
                                          <p:val>
                                            <p:strVal val="#ppt_y"/>
                                          </p:val>
                                        </p:tav>
                                        <p:tav tm="100000">
                                          <p:val>
                                            <p:strVal val="#ppt_y"/>
                                          </p:val>
                                        </p:tav>
                                      </p:tavLst>
                                    </p:anim>
                                  </p:childTnLst>
                                </p:cTn>
                              </p:par>
                              <p:par>
                                <p:cTn id="41" presetID="2" presetClass="entr" presetSubtype="2" fill="hold" grpId="0" nodeType="withEffect">
                                  <p:stCondLst>
                                    <p:cond delay="0"/>
                                  </p:stCondLst>
                                  <p:childTnLst>
                                    <p:set>
                                      <p:cBhvr>
                                        <p:cTn id="42" dur="1" fill="hold">
                                          <p:stCondLst>
                                            <p:cond delay="0"/>
                                          </p:stCondLst>
                                        </p:cTn>
                                        <p:tgtEl>
                                          <p:spTgt spid="135"/>
                                        </p:tgtEl>
                                        <p:attrNameLst>
                                          <p:attrName>style.visibility</p:attrName>
                                        </p:attrNameLst>
                                      </p:cBhvr>
                                      <p:to>
                                        <p:strVal val="visible"/>
                                      </p:to>
                                    </p:set>
                                    <p:anim calcmode="lin" valueType="num">
                                      <p:cBhvr additive="base">
                                        <p:cTn id="43" dur="500" fill="hold"/>
                                        <p:tgtEl>
                                          <p:spTgt spid="135"/>
                                        </p:tgtEl>
                                        <p:attrNameLst>
                                          <p:attrName>ppt_x</p:attrName>
                                        </p:attrNameLst>
                                      </p:cBhvr>
                                      <p:tavLst>
                                        <p:tav tm="0">
                                          <p:val>
                                            <p:strVal val="1+#ppt_w/2"/>
                                          </p:val>
                                        </p:tav>
                                        <p:tav tm="100000">
                                          <p:val>
                                            <p:strVal val="#ppt_x"/>
                                          </p:val>
                                        </p:tav>
                                      </p:tavLst>
                                    </p:anim>
                                    <p:anim calcmode="lin" valueType="num">
                                      <p:cBhvr additive="base">
                                        <p:cTn id="44" dur="500" fill="hold"/>
                                        <p:tgtEl>
                                          <p:spTgt spid="13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4" grpId="0"/>
      <p:bldP spid="125" grpId="0" animBg="1"/>
      <p:bldP spid="127" grpId="0" animBg="1"/>
      <p:bldP spid="128" grpId="0"/>
      <p:bldP spid="129" grpId="0" animBg="1"/>
      <p:bldP spid="131" grpId="0" animBg="1"/>
      <p:bldP spid="132" grpId="0"/>
      <p:bldP spid="133" grpId="0" animBg="1"/>
      <p:bldP spid="135"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H_Entry_1"/>
          <p:cNvSpPr/>
          <p:nvPr>
            <p:custDataLst>
              <p:tags r:id="rId1"/>
            </p:custDataLst>
          </p:nvPr>
        </p:nvSpPr>
        <p:spPr>
          <a:xfrm>
            <a:off x="5477040" y="2124744"/>
            <a:ext cx="4450170" cy="627061"/>
          </a:xfrm>
          <a:prstGeom prst="roundRect">
            <a:avLst/>
          </a:prstGeom>
          <a:noFill/>
          <a:ln w="12700" cap="flat" cmpd="sng" algn="ctr">
            <a:noFill/>
            <a:prstDash val="solid"/>
            <a:miter lim="800000"/>
          </a:ln>
          <a:effectLst/>
        </p:spPr>
        <p:txBody>
          <a:bodyPr wrap="square" lIns="180000" tIns="36000" rIns="36000" bIns="36000" anchor="ctr">
            <a:norm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rgbClr val="1F497D"/>
                </a:solidFill>
                <a:effectLst/>
                <a:uLnTx/>
                <a:uFillTx/>
                <a:latin typeface="微软雅黑" panose="020B0503020204020204" pitchFamily="34" charset="-122"/>
                <a:ea typeface="微软雅黑" panose="020B0503020204020204" pitchFamily="34" charset="-122"/>
                <a:cs typeface="+mn-cs"/>
              </a:rPr>
              <a:t>请在此处输入您的标题</a:t>
            </a:r>
            <a:endParaRPr kumimoji="0" lang="zh-CN" altLang="en-US" sz="1800" b="1" i="0" u="none" strike="noStrike" kern="0" cap="none" spc="0" normalizeH="0" baseline="0" noProof="0" dirty="0">
              <a:ln>
                <a:noFill/>
              </a:ln>
              <a:solidFill>
                <a:srgbClr val="1F497D"/>
              </a:solidFill>
              <a:effectLst/>
              <a:uLnTx/>
              <a:uFillTx/>
              <a:latin typeface="微软雅黑" panose="020B0503020204020204" pitchFamily="34" charset="-122"/>
              <a:ea typeface="微软雅黑" panose="020B0503020204020204" pitchFamily="34" charset="-122"/>
              <a:cs typeface="+mn-cs"/>
            </a:endParaRPr>
          </a:p>
        </p:txBody>
      </p:sp>
      <p:sp>
        <p:nvSpPr>
          <p:cNvPr id="5" name="MH_Number_1"/>
          <p:cNvSpPr/>
          <p:nvPr>
            <p:custDataLst>
              <p:tags r:id="rId2"/>
            </p:custDataLst>
          </p:nvPr>
        </p:nvSpPr>
        <p:spPr>
          <a:xfrm>
            <a:off x="2444882" y="2150857"/>
            <a:ext cx="2369652" cy="2369648"/>
          </a:xfrm>
          <a:prstGeom prst="ellipse">
            <a:avLst/>
          </a:prstGeom>
          <a:noFill/>
          <a:ln w="12700" cap="flat" cmpd="sng" algn="ctr">
            <a:noFill/>
            <a:prstDash val="solid"/>
            <a:miter lim="800000"/>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8700" b="0" i="0" u="none" strike="noStrike" kern="0" cap="none" spc="0" normalizeH="0" baseline="0" noProof="0" dirty="0">
                <a:ln>
                  <a:noFill/>
                </a:ln>
                <a:solidFill>
                  <a:srgbClr val="1F497D"/>
                </a:solidFill>
                <a:effectLst/>
                <a:uLnTx/>
                <a:uFillTx/>
                <a:latin typeface="Arial" panose="020B0604020202020204"/>
                <a:ea typeface="幼圆"/>
                <a:cs typeface="+mn-cs"/>
              </a:rPr>
              <a:t>2</a:t>
            </a:r>
            <a:endParaRPr kumimoji="0" lang="zh-CN" altLang="en-US" sz="28700" b="0" i="0" u="none" strike="noStrike" kern="0" cap="none" spc="0" normalizeH="0" baseline="0" noProof="0" dirty="0">
              <a:ln>
                <a:noFill/>
              </a:ln>
              <a:solidFill>
                <a:srgbClr val="1F497D"/>
              </a:solidFill>
              <a:effectLst/>
              <a:uLnTx/>
              <a:uFillTx/>
              <a:latin typeface="Arial" panose="020B0604020202020204"/>
              <a:ea typeface="幼圆"/>
              <a:cs typeface="+mn-cs"/>
            </a:endParaRPr>
          </a:p>
        </p:txBody>
      </p:sp>
      <p:sp>
        <p:nvSpPr>
          <p:cNvPr id="6" name="TextBox 1"/>
          <p:cNvSpPr txBox="1">
            <a:spLocks noChangeArrowheads="1"/>
          </p:cNvSpPr>
          <p:nvPr/>
        </p:nvSpPr>
        <p:spPr bwMode="auto">
          <a:xfrm>
            <a:off x="5665724" y="2909409"/>
            <a:ext cx="3958208" cy="369332"/>
          </a:xfrm>
          <a:prstGeom prst="rect">
            <a:avLst/>
          </a:prstGeom>
          <a:noFill/>
          <a:ln w="9525">
            <a:noFill/>
            <a:miter lim="800000"/>
          </a:ln>
        </p:spPr>
        <p:txBody>
          <a:bodyPr wrap="square">
            <a:spAutoFit/>
          </a:bodyPr>
          <a:lstStyle/>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l"/>
              <a:defRPr/>
            </a:pPr>
            <a:r>
              <a:rPr kumimoji="0" lang="zh-CN" altLang="en-US" sz="1800" b="0" i="0" u="none" strike="noStrike" kern="120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Arial" panose="020B0604020202020204" pitchFamily="34" charset="0"/>
              </a:rPr>
              <a:t>单击此处添加文字标题</a:t>
            </a:r>
            <a:endParaRPr kumimoji="0" lang="en-US" altLang="ko-KR" sz="1800" b="0" i="0" u="none" strike="noStrike" kern="120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Arial" panose="020B0604020202020204" pitchFamily="34" charset="0"/>
            </a:endParaRPr>
          </a:p>
        </p:txBody>
      </p:sp>
      <p:sp>
        <p:nvSpPr>
          <p:cNvPr id="7" name="TextBox 1"/>
          <p:cNvSpPr txBox="1">
            <a:spLocks noChangeArrowheads="1"/>
          </p:cNvSpPr>
          <p:nvPr/>
        </p:nvSpPr>
        <p:spPr bwMode="auto">
          <a:xfrm>
            <a:off x="5665724" y="3381446"/>
            <a:ext cx="3958208" cy="369332"/>
          </a:xfrm>
          <a:prstGeom prst="rect">
            <a:avLst/>
          </a:prstGeom>
          <a:noFill/>
          <a:ln w="9525">
            <a:noFill/>
            <a:miter lim="800000"/>
          </a:ln>
        </p:spPr>
        <p:txBody>
          <a:bodyPr wrap="square">
            <a:spAutoFit/>
          </a:bodyPr>
          <a:lstStyle/>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l"/>
              <a:defRPr/>
            </a:pPr>
            <a:r>
              <a:rPr kumimoji="0" lang="zh-CN" altLang="en-US" sz="1800" b="0" i="0" u="none" strike="noStrike" kern="120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Arial" panose="020B0604020202020204" pitchFamily="34" charset="0"/>
              </a:rPr>
              <a:t>单击此处添加文字标题</a:t>
            </a:r>
            <a:endParaRPr kumimoji="0" lang="en-US" altLang="ko-KR" sz="1800" b="0" i="0" u="none" strike="noStrike" kern="120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Arial" panose="020B0604020202020204" pitchFamily="34" charset="0"/>
            </a:endParaRPr>
          </a:p>
        </p:txBody>
      </p:sp>
      <p:sp>
        <p:nvSpPr>
          <p:cNvPr id="8" name="TextBox 1"/>
          <p:cNvSpPr txBox="1">
            <a:spLocks noChangeArrowheads="1"/>
          </p:cNvSpPr>
          <p:nvPr/>
        </p:nvSpPr>
        <p:spPr bwMode="auto">
          <a:xfrm>
            <a:off x="5665724" y="3853483"/>
            <a:ext cx="3958208" cy="369332"/>
          </a:xfrm>
          <a:prstGeom prst="rect">
            <a:avLst/>
          </a:prstGeom>
          <a:noFill/>
          <a:ln w="9525">
            <a:noFill/>
            <a:miter lim="800000"/>
          </a:ln>
        </p:spPr>
        <p:txBody>
          <a:bodyPr wrap="square">
            <a:spAutoFit/>
          </a:bodyPr>
          <a:lstStyle/>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l"/>
              <a:defRPr/>
            </a:pPr>
            <a:r>
              <a:rPr kumimoji="0" lang="zh-CN" altLang="en-US" sz="1800" b="0" i="0" u="none" strike="noStrike" kern="120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Arial" panose="020B0604020202020204" pitchFamily="34" charset="0"/>
              </a:rPr>
              <a:t>单击此处添加文字标题</a:t>
            </a:r>
            <a:endParaRPr kumimoji="0" lang="en-US" altLang="ko-KR" sz="1800" b="0" i="0" u="none" strike="noStrike" kern="120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Arial" panose="020B0604020202020204" pitchFamily="34" charset="0"/>
            </a:endParaRPr>
          </a:p>
        </p:txBody>
      </p:sp>
      <p:sp>
        <p:nvSpPr>
          <p:cNvPr id="9" name="TextBox 1"/>
          <p:cNvSpPr txBox="1">
            <a:spLocks noChangeArrowheads="1"/>
          </p:cNvSpPr>
          <p:nvPr/>
        </p:nvSpPr>
        <p:spPr bwMode="auto">
          <a:xfrm>
            <a:off x="5665724" y="4325519"/>
            <a:ext cx="3958208" cy="369332"/>
          </a:xfrm>
          <a:prstGeom prst="rect">
            <a:avLst/>
          </a:prstGeom>
          <a:noFill/>
          <a:ln w="9525">
            <a:noFill/>
            <a:miter lim="800000"/>
          </a:ln>
        </p:spPr>
        <p:txBody>
          <a:bodyPr wrap="square">
            <a:spAutoFit/>
          </a:bodyPr>
          <a:lstStyle/>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l"/>
              <a:defRPr/>
            </a:pPr>
            <a:r>
              <a:rPr kumimoji="0" lang="zh-CN" altLang="en-US" sz="1800" b="0" i="0" u="none" strike="noStrike" kern="120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Arial" panose="020B0604020202020204" pitchFamily="34" charset="0"/>
              </a:rPr>
              <a:t>单击此处添加文字标题</a:t>
            </a:r>
            <a:endParaRPr kumimoji="0" lang="en-US" altLang="ko-KR" sz="1800" b="0" i="0" u="none" strike="noStrike" kern="120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Arial" panose="020B0604020202020204" pitchFamily="34" charset="0"/>
            </a:endParaRPr>
          </a:p>
        </p:txBody>
      </p:sp>
      <p:cxnSp>
        <p:nvCxnSpPr>
          <p:cNvPr id="10" name="直接连接符 9"/>
          <p:cNvCxnSpPr/>
          <p:nvPr/>
        </p:nvCxnSpPr>
        <p:spPr>
          <a:xfrm>
            <a:off x="5239656" y="2280382"/>
            <a:ext cx="0" cy="2385441"/>
          </a:xfrm>
          <a:prstGeom prst="line">
            <a:avLst/>
          </a:prstGeom>
          <a:ln>
            <a:solidFill>
              <a:schemeClr val="accent6"/>
            </a:solidFill>
            <a:prstDash val="sysDash"/>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push dir="u"/>
  </p:transition>
</p:sld>
</file>

<file path=ppt/tags/tag1.xml><?xml version="1.0" encoding="utf-8"?>
<p:tagLst xmlns:p="http://schemas.openxmlformats.org/presentationml/2006/main">
  <p:tag name="PA" val="v3.0.1"/>
</p:tagLst>
</file>

<file path=ppt/tags/tag10.xml><?xml version="1.0" encoding="utf-8"?>
<p:tagLst xmlns:p="http://schemas.openxmlformats.org/presentationml/2006/main">
  <p:tag name="MH" val="20170325190700"/>
  <p:tag name="MH_LIBRARY" val="CONTENTS"/>
  <p:tag name="MH_TYPE" val="ENTRY"/>
  <p:tag name="ID" val="547131"/>
  <p:tag name="MH_ORDER" val="4"/>
</p:tagLst>
</file>

<file path=ppt/tags/tag11.xml><?xml version="1.0" encoding="utf-8"?>
<p:tagLst xmlns:p="http://schemas.openxmlformats.org/presentationml/2006/main">
  <p:tag name="MH" val="20170325190700"/>
  <p:tag name="MH_LIBRARY" val="CONTENTS"/>
  <p:tag name="MH_TYPE" val="NUMBER"/>
  <p:tag name="ID" val="547131"/>
  <p:tag name="MH_ORDER" val="4"/>
</p:tagLst>
</file>

<file path=ppt/tags/tag12.xml><?xml version="1.0" encoding="utf-8"?>
<p:tagLst xmlns:p="http://schemas.openxmlformats.org/presentationml/2006/main">
  <p:tag name="MH" val="20170325190700"/>
  <p:tag name="MH_LIBRARY" val="CONTENTS"/>
  <p:tag name="MH_TYPE" val="OTHERS"/>
  <p:tag name="ID" val="547131"/>
</p:tagLst>
</file>

<file path=ppt/tags/tag13.xml><?xml version="1.0" encoding="utf-8"?>
<p:tagLst xmlns:p="http://schemas.openxmlformats.org/presentationml/2006/main">
  <p:tag name="MH" val="20170325190700"/>
  <p:tag name="MH_LIBRARY" val="CONTENTS"/>
  <p:tag name="MH_TYPE" val="OTHERS"/>
  <p:tag name="ID" val="547131"/>
</p:tagLst>
</file>

<file path=ppt/tags/tag14.xml><?xml version="1.0" encoding="utf-8"?>
<p:tagLst xmlns:p="http://schemas.openxmlformats.org/presentationml/2006/main">
  <p:tag name="MH" val="20170325190700"/>
  <p:tag name="MH_LIBRARY" val="CONTENTS"/>
  <p:tag name="MH_AUTOCOLOR" val="TRUE"/>
  <p:tag name="MH_TYPE" val="CONTENTS"/>
  <p:tag name="ID" val="547131"/>
</p:tagLst>
</file>

<file path=ppt/tags/tag15.xml><?xml version="1.0" encoding="utf-8"?>
<p:tagLst xmlns:p="http://schemas.openxmlformats.org/presentationml/2006/main">
  <p:tag name="MH" val="20170325190700"/>
  <p:tag name="MH_LIBRARY" val="CONTENTS"/>
  <p:tag name="MH_TYPE" val="ENTRY"/>
  <p:tag name="ID" val="547131"/>
  <p:tag name="MH_ORDER" val="1"/>
</p:tagLst>
</file>

<file path=ppt/tags/tag16.xml><?xml version="1.0" encoding="utf-8"?>
<p:tagLst xmlns:p="http://schemas.openxmlformats.org/presentationml/2006/main">
  <p:tag name="MH" val="20170325190700"/>
  <p:tag name="MH_LIBRARY" val="CONTENTS"/>
  <p:tag name="MH_TYPE" val="NUMBER"/>
  <p:tag name="ID" val="547131"/>
  <p:tag name="MH_ORDER" val="1"/>
</p:tagLst>
</file>

<file path=ppt/tags/tag17.xml><?xml version="1.0" encoding="utf-8"?>
<p:tagLst xmlns:p="http://schemas.openxmlformats.org/presentationml/2006/main">
  <p:tag name="MH" val="20170325190700"/>
  <p:tag name="MH_LIBRARY" val="CONTENTS"/>
  <p:tag name="MH_TYPE" val="ENTRY"/>
  <p:tag name="ID" val="547131"/>
  <p:tag name="MH_ORDER" val="1"/>
</p:tagLst>
</file>

<file path=ppt/tags/tag18.xml><?xml version="1.0" encoding="utf-8"?>
<p:tagLst xmlns:p="http://schemas.openxmlformats.org/presentationml/2006/main">
  <p:tag name="MH" val="20170325190700"/>
  <p:tag name="MH_LIBRARY" val="CONTENTS"/>
  <p:tag name="MH_TYPE" val="NUMBER"/>
  <p:tag name="ID" val="547131"/>
  <p:tag name="MH_ORDER" val="1"/>
</p:tagLst>
</file>

<file path=ppt/tags/tag19.xml><?xml version="1.0" encoding="utf-8"?>
<p:tagLst xmlns:p="http://schemas.openxmlformats.org/presentationml/2006/main">
  <p:tag name="PA" val="v3.0.1"/>
</p:tagLst>
</file>

<file path=ppt/tags/tag2.xml><?xml version="1.0" encoding="utf-8"?>
<p:tagLst xmlns:p="http://schemas.openxmlformats.org/presentationml/2006/main">
  <p:tag name="PA" val="v3.0.1"/>
</p:tagLst>
</file>

<file path=ppt/tags/tag20.xml><?xml version="1.0" encoding="utf-8"?>
<p:tagLst xmlns:p="http://schemas.openxmlformats.org/presentationml/2006/main">
  <p:tag name="PA" val="v3.0.1"/>
</p:tagLst>
</file>

<file path=ppt/tags/tag21.xml><?xml version="1.0" encoding="utf-8"?>
<p:tagLst xmlns:p="http://schemas.openxmlformats.org/presentationml/2006/main">
  <p:tag name="PA" val="v3.0.1"/>
</p:tagLst>
</file>

<file path=ppt/tags/tag22.xml><?xml version="1.0" encoding="utf-8"?>
<p:tagLst xmlns:p="http://schemas.openxmlformats.org/presentationml/2006/main">
  <p:tag name="PA" val="v3.0.1"/>
</p:tagLst>
</file>

<file path=ppt/tags/tag23.xml><?xml version="1.0" encoding="utf-8"?>
<p:tagLst xmlns:p="http://schemas.openxmlformats.org/presentationml/2006/main">
  <p:tag name="MH" val="20170325190700"/>
  <p:tag name="MH_LIBRARY" val="CONTENTS"/>
  <p:tag name="MH_TYPE" val="ENTRY"/>
  <p:tag name="ID" val="547131"/>
  <p:tag name="MH_ORDER" val="1"/>
</p:tagLst>
</file>

<file path=ppt/tags/tag24.xml><?xml version="1.0" encoding="utf-8"?>
<p:tagLst xmlns:p="http://schemas.openxmlformats.org/presentationml/2006/main">
  <p:tag name="MH" val="20170325190700"/>
  <p:tag name="MH_LIBRARY" val="CONTENTS"/>
  <p:tag name="MH_TYPE" val="NUMBER"/>
  <p:tag name="ID" val="547131"/>
  <p:tag name="MH_ORDER" val="1"/>
</p:tagLst>
</file>

<file path=ppt/tags/tag25.xml><?xml version="1.0" encoding="utf-8"?>
<p:tagLst xmlns:p="http://schemas.openxmlformats.org/presentationml/2006/main">
  <p:tag name="MH" val="20170325190700"/>
  <p:tag name="MH_LIBRARY" val="CONTENTS"/>
  <p:tag name="MH_TYPE" val="ENTRY"/>
  <p:tag name="ID" val="547131"/>
  <p:tag name="MH_ORDER" val="1"/>
</p:tagLst>
</file>

<file path=ppt/tags/tag26.xml><?xml version="1.0" encoding="utf-8"?>
<p:tagLst xmlns:p="http://schemas.openxmlformats.org/presentationml/2006/main">
  <p:tag name="MH" val="20170325190700"/>
  <p:tag name="MH_LIBRARY" val="CONTENTS"/>
  <p:tag name="MH_TYPE" val="NUMBER"/>
  <p:tag name="ID" val="547131"/>
  <p:tag name="MH_ORDER" val="1"/>
</p:tagLst>
</file>

<file path=ppt/tags/tag27.xml><?xml version="1.0" encoding="utf-8"?>
<p:tagLst xmlns:p="http://schemas.openxmlformats.org/presentationml/2006/main">
  <p:tag name="PA" val="v3.0.1"/>
</p:tagLst>
</file>

<file path=ppt/tags/tag28.xml><?xml version="1.0" encoding="utf-8"?>
<p:tagLst xmlns:p="http://schemas.openxmlformats.org/presentationml/2006/main">
  <p:tag name="MH_CONTENTSID" val="304"/>
  <p:tag name="ISPRING_PRESENTATION_TITLE" val="PowerPoint 演示文稿"/>
</p:tagLst>
</file>

<file path=ppt/tags/tag3.xml><?xml version="1.0" encoding="utf-8"?>
<p:tagLst xmlns:p="http://schemas.openxmlformats.org/presentationml/2006/main">
  <p:tag name="PA" val="v3.0.1"/>
</p:tagLst>
</file>

<file path=ppt/tags/tag4.xml><?xml version="1.0" encoding="utf-8"?>
<p:tagLst xmlns:p="http://schemas.openxmlformats.org/presentationml/2006/main">
  <p:tag name="MH" val="20170325190700"/>
  <p:tag name="MH_LIBRARY" val="CONTENTS"/>
  <p:tag name="MH_TYPE" val="ENTRY"/>
  <p:tag name="ID" val="547131"/>
  <p:tag name="MH_ORDER" val="1"/>
</p:tagLst>
</file>

<file path=ppt/tags/tag5.xml><?xml version="1.0" encoding="utf-8"?>
<p:tagLst xmlns:p="http://schemas.openxmlformats.org/presentationml/2006/main">
  <p:tag name="MH" val="20170325190700"/>
  <p:tag name="MH_LIBRARY" val="CONTENTS"/>
  <p:tag name="MH_TYPE" val="NUMBER"/>
  <p:tag name="ID" val="547131"/>
  <p:tag name="MH_ORDER" val="1"/>
</p:tagLst>
</file>

<file path=ppt/tags/tag6.xml><?xml version="1.0" encoding="utf-8"?>
<p:tagLst xmlns:p="http://schemas.openxmlformats.org/presentationml/2006/main">
  <p:tag name="MH" val="20170325190700"/>
  <p:tag name="MH_LIBRARY" val="CONTENTS"/>
  <p:tag name="MH_TYPE" val="ENTRY"/>
  <p:tag name="ID" val="547131"/>
  <p:tag name="MH_ORDER" val="2"/>
</p:tagLst>
</file>

<file path=ppt/tags/tag7.xml><?xml version="1.0" encoding="utf-8"?>
<p:tagLst xmlns:p="http://schemas.openxmlformats.org/presentationml/2006/main">
  <p:tag name="MH" val="20170325190700"/>
  <p:tag name="MH_LIBRARY" val="CONTENTS"/>
  <p:tag name="MH_TYPE" val="NUMBER"/>
  <p:tag name="ID" val="547131"/>
  <p:tag name="MH_ORDER" val="2"/>
</p:tagLst>
</file>

<file path=ppt/tags/tag8.xml><?xml version="1.0" encoding="utf-8"?>
<p:tagLst xmlns:p="http://schemas.openxmlformats.org/presentationml/2006/main">
  <p:tag name="MH" val="20170325190700"/>
  <p:tag name="MH_LIBRARY" val="CONTENTS"/>
  <p:tag name="MH_TYPE" val="ENTRY"/>
  <p:tag name="ID" val="547131"/>
  <p:tag name="MH_ORDER" val="3"/>
</p:tagLst>
</file>

<file path=ppt/tags/tag9.xml><?xml version="1.0" encoding="utf-8"?>
<p:tagLst xmlns:p="http://schemas.openxmlformats.org/presentationml/2006/main">
  <p:tag name="MH" val="20170325190700"/>
  <p:tag name="MH_LIBRARY" val="CONTENTS"/>
  <p:tag name="MH_TYPE" val="NUMBER"/>
  <p:tag name="ID" val="547131"/>
  <p:tag name="MH_ORDER" val="3"/>
</p:tagLst>
</file>

<file path=ppt/theme/theme1.xml><?xml version="1.0" encoding="utf-8"?>
<a:theme xmlns:a="http://schemas.openxmlformats.org/drawingml/2006/main" name="蒲公英">
  <a:themeElements>
    <a:clrScheme name="自定义 6">
      <a:dk1>
        <a:sysClr val="windowText" lastClr="000000"/>
      </a:dk1>
      <a:lt1>
        <a:sysClr val="window" lastClr="FFFFFF"/>
      </a:lt1>
      <a:dk2>
        <a:srgbClr val="1F497D"/>
      </a:dk2>
      <a:lt2>
        <a:srgbClr val="EEECE1"/>
      </a:lt2>
      <a:accent1>
        <a:srgbClr val="1F497D"/>
      </a:accent1>
      <a:accent2>
        <a:srgbClr val="1F497D"/>
      </a:accent2>
      <a:accent3>
        <a:srgbClr val="1F497D"/>
      </a:accent3>
      <a:accent4>
        <a:srgbClr val="1F497D"/>
      </a:accent4>
      <a:accent5>
        <a:srgbClr val="1F497D"/>
      </a:accent5>
      <a:accent6>
        <a:srgbClr val="1F497D"/>
      </a:accent6>
      <a:hlink>
        <a:srgbClr val="0000FF"/>
      </a:hlink>
      <a:folHlink>
        <a:srgbClr val="800080"/>
      </a:folHlink>
    </a:clrScheme>
    <a:fontScheme name="自定义 1">
      <a:majorFont>
        <a:latin typeface="Arial"/>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3944</Words>
  <Application>WPS 演示</Application>
  <PresentationFormat>自定义</PresentationFormat>
  <Paragraphs>480</Paragraphs>
  <Slides>26</Slides>
  <Notes>26</Notes>
  <HiddenSlides>0</HiddenSlides>
  <MMClips>0</MMClips>
  <ScaleCrop>false</ScaleCrop>
  <HeadingPairs>
    <vt:vector size="6" baseType="variant">
      <vt:variant>
        <vt:lpstr>已用的字体</vt:lpstr>
      </vt:variant>
      <vt:variant>
        <vt:i4>25</vt:i4>
      </vt:variant>
      <vt:variant>
        <vt:lpstr>主题</vt:lpstr>
      </vt:variant>
      <vt:variant>
        <vt:i4>2</vt:i4>
      </vt:variant>
      <vt:variant>
        <vt:lpstr>幻灯片标题</vt:lpstr>
      </vt:variant>
      <vt:variant>
        <vt:i4>26</vt:i4>
      </vt:variant>
    </vt:vector>
  </HeadingPairs>
  <TitlesOfParts>
    <vt:vector size="53" baseType="lpstr">
      <vt:lpstr>Arial</vt:lpstr>
      <vt:lpstr>宋体</vt:lpstr>
      <vt:lpstr>Wingdings</vt:lpstr>
      <vt:lpstr>微软雅黑</vt:lpstr>
      <vt:lpstr>方正正中黑简体</vt:lpstr>
      <vt:lpstr>黑体</vt:lpstr>
      <vt:lpstr>幼圆</vt:lpstr>
      <vt:lpstr>Broadway</vt:lpstr>
      <vt:lpstr>华文中宋</vt:lpstr>
      <vt:lpstr>Calibri</vt:lpstr>
      <vt:lpstr>华文琥珀</vt:lpstr>
      <vt:lpstr>Arial</vt:lpstr>
      <vt:lpstr>等线</vt:lpstr>
      <vt:lpstr>等线</vt:lpstr>
      <vt:lpstr>Calibri</vt:lpstr>
      <vt:lpstr>DINOT-Bold</vt:lpstr>
      <vt:lpstr>Arial Unicode MS</vt:lpstr>
      <vt:lpstr>Helvetica Light</vt:lpstr>
      <vt:lpstr>Kontrapunkt Bob Bold</vt:lpstr>
      <vt:lpstr>Fira Sans SemiBold Italic</vt:lpstr>
      <vt:lpstr>★日文毛笔</vt:lpstr>
      <vt:lpstr>Open Sans Light</vt:lpstr>
      <vt:lpstr>Novecento wide Light</vt:lpstr>
      <vt:lpstr>Gabriola</vt:lpstr>
      <vt:lpstr>Open Sans</vt:lpstr>
      <vt:lpstr>蒲公英</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14.0000</AppVersion>
  <Manager>第一PPT</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唯美蒲公英</dc:title>
  <dc:creator>第一PPT</dc:creator>
  <cp:keywords>www.1ppt.com</cp:keywords>
  <dc:description>www.1ppt.com</dc:description>
  <cp:lastModifiedBy>铭</cp:lastModifiedBy>
  <cp:revision>77</cp:revision>
  <dcterms:created xsi:type="dcterms:W3CDTF">2017-03-25T10:06:00Z</dcterms:created>
  <dcterms:modified xsi:type="dcterms:W3CDTF">2022-02-14T03:38:29Z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43BC1B018F32469F887C580D6ECEBB54</vt:lpwstr>
  </property>
  <property fmtid="{D5CDD505-2E9C-101B-9397-08002B2CF9AE}" pid="3" name="KSOProductBuildVer">
    <vt:lpwstr>2052-11.1.0.11045</vt:lpwstr>
  </property>
</Properties>
</file>