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8" r:id="rId4"/>
    <p:sldId id="259" r:id="rId5"/>
    <p:sldId id="265" r:id="rId6"/>
    <p:sldId id="264" r:id="rId7"/>
    <p:sldId id="260" r:id="rId8"/>
    <p:sldId id="263" r:id="rId9"/>
    <p:sldId id="266" r:id="rId10"/>
    <p:sldId id="262" r:id="rId11"/>
    <p:sldId id="267" r:id="rId12"/>
    <p:sldId id="269" r:id="rId13"/>
    <p:sldId id="261" r:id="rId14"/>
    <p:sldId id="268" r:id="rId15"/>
    <p:sldId id="257" r:id="rId16"/>
    <p:sldId id="270" r:id="rId17"/>
  </p:sldIdLst>
  <p:sldSz cx="12192000" cy="6858000"/>
  <p:notesSz cx="6858000" cy="9144000"/>
  <p:embeddedFontLst>
    <p:embeddedFont>
      <p:font typeface="汉仪君黑-45简" panose="020B0604020202020204" pitchFamily="34" charset="-122"/>
      <p:regular r:id="rId21"/>
    </p:embeddedFont>
    <p:embeddedFont>
      <p:font typeface="汉仪中黑S" panose="00020600040101010101" pitchFamily="18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  <p:embeddedFont>
      <p:font typeface="Calibri Light" panose="020F0302020204030204" charset="0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7B79"/>
    <a:srgbClr val="F7B793"/>
    <a:srgbClr val="6E98A6"/>
    <a:srgbClr val="CBD9CC"/>
    <a:srgbClr val="9DC5C5"/>
    <a:srgbClr val="3FA1D3"/>
    <a:srgbClr val="5ED1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0D6A0-EBBD-4A90-9384-E1040CC9B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8F50F-8FAB-4D21-A335-1ADE8C7610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8123853" y="5318449"/>
            <a:ext cx="4068147" cy="153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0" y="-1"/>
            <a:ext cx="4068147" cy="153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0" y="-1"/>
            <a:ext cx="1149999" cy="1418253"/>
          </a:xfrm>
          <a:custGeom>
            <a:avLst/>
            <a:gdLst>
              <a:gd name="connsiteX0" fmla="*/ 0 w 1149999"/>
              <a:gd name="connsiteY0" fmla="*/ 0 h 1418253"/>
              <a:gd name="connsiteX1" fmla="*/ 1149999 w 1149999"/>
              <a:gd name="connsiteY1" fmla="*/ 0 h 1418253"/>
              <a:gd name="connsiteX2" fmla="*/ 1149999 w 1149999"/>
              <a:gd name="connsiteY2" fmla="*/ 1226634 h 1418253"/>
              <a:gd name="connsiteX3" fmla="*/ 0 w 1149999"/>
              <a:gd name="connsiteY3" fmla="*/ 1418253 h 1418253"/>
              <a:gd name="connsiteX4" fmla="*/ 0 w 1149999"/>
              <a:gd name="connsiteY4" fmla="*/ 0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418253">
                <a:moveTo>
                  <a:pt x="0" y="0"/>
                </a:moveTo>
                <a:lnTo>
                  <a:pt x="1149999" y="0"/>
                </a:lnTo>
                <a:lnTo>
                  <a:pt x="1149999" y="1226634"/>
                </a:lnTo>
                <a:lnTo>
                  <a:pt x="0" y="1418253"/>
                </a:lnTo>
                <a:lnTo>
                  <a:pt x="0" y="0"/>
                </a:lnTo>
                <a:close/>
              </a:path>
            </a:pathLst>
          </a:cu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359937" y="-1"/>
            <a:ext cx="1149999" cy="1191653"/>
          </a:xfrm>
          <a:custGeom>
            <a:avLst/>
            <a:gdLst>
              <a:gd name="connsiteX0" fmla="*/ 0 w 1149999"/>
              <a:gd name="connsiteY0" fmla="*/ 0 h 1191653"/>
              <a:gd name="connsiteX1" fmla="*/ 1149999 w 1149999"/>
              <a:gd name="connsiteY1" fmla="*/ 0 h 1191653"/>
              <a:gd name="connsiteX2" fmla="*/ 1149999 w 1149999"/>
              <a:gd name="connsiteY2" fmla="*/ 1000033 h 1191653"/>
              <a:gd name="connsiteX3" fmla="*/ 0 w 1149999"/>
              <a:gd name="connsiteY3" fmla="*/ 1191653 h 1191653"/>
              <a:gd name="connsiteX4" fmla="*/ 0 w 1149999"/>
              <a:gd name="connsiteY4" fmla="*/ 0 h 11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191653">
                <a:moveTo>
                  <a:pt x="0" y="0"/>
                </a:moveTo>
                <a:lnTo>
                  <a:pt x="1149999" y="0"/>
                </a:lnTo>
                <a:lnTo>
                  <a:pt x="1149999" y="1000033"/>
                </a:lnTo>
                <a:lnTo>
                  <a:pt x="0" y="1191653"/>
                </a:lnTo>
                <a:lnTo>
                  <a:pt x="0" y="0"/>
                </a:lnTo>
                <a:close/>
              </a:path>
            </a:pathLst>
          </a:cu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2696547" y="-1"/>
            <a:ext cx="1101012" cy="968939"/>
          </a:xfrm>
          <a:custGeom>
            <a:avLst/>
            <a:gdLst>
              <a:gd name="connsiteX0" fmla="*/ 0 w 1101012"/>
              <a:gd name="connsiteY0" fmla="*/ 0 h 968939"/>
              <a:gd name="connsiteX1" fmla="*/ 1101012 w 1101012"/>
              <a:gd name="connsiteY1" fmla="*/ 0 h 968939"/>
              <a:gd name="connsiteX2" fmla="*/ 1101012 w 1101012"/>
              <a:gd name="connsiteY2" fmla="*/ 785482 h 968939"/>
              <a:gd name="connsiteX3" fmla="*/ 0 w 1101012"/>
              <a:gd name="connsiteY3" fmla="*/ 968939 h 968939"/>
              <a:gd name="connsiteX4" fmla="*/ 0 w 1101012"/>
              <a:gd name="connsiteY4" fmla="*/ 0 h 96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968939">
                <a:moveTo>
                  <a:pt x="0" y="0"/>
                </a:moveTo>
                <a:lnTo>
                  <a:pt x="1101012" y="0"/>
                </a:lnTo>
                <a:lnTo>
                  <a:pt x="1101012" y="785482"/>
                </a:lnTo>
                <a:lnTo>
                  <a:pt x="0" y="968939"/>
                </a:lnTo>
                <a:lnTo>
                  <a:pt x="0" y="0"/>
                </a:lnTo>
                <a:close/>
              </a:path>
            </a:pathLst>
          </a:custGeom>
          <a:solidFill>
            <a:srgbClr val="9D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flipH="1" flipV="1">
            <a:off x="11042001" y="5439747"/>
            <a:ext cx="1149999" cy="1418253"/>
          </a:xfrm>
          <a:custGeom>
            <a:avLst/>
            <a:gdLst>
              <a:gd name="connsiteX0" fmla="*/ 0 w 1149999"/>
              <a:gd name="connsiteY0" fmla="*/ 0 h 1418253"/>
              <a:gd name="connsiteX1" fmla="*/ 1149999 w 1149999"/>
              <a:gd name="connsiteY1" fmla="*/ 0 h 1418253"/>
              <a:gd name="connsiteX2" fmla="*/ 1149999 w 1149999"/>
              <a:gd name="connsiteY2" fmla="*/ 1226634 h 1418253"/>
              <a:gd name="connsiteX3" fmla="*/ 0 w 1149999"/>
              <a:gd name="connsiteY3" fmla="*/ 1418253 h 1418253"/>
              <a:gd name="connsiteX4" fmla="*/ 0 w 1149999"/>
              <a:gd name="connsiteY4" fmla="*/ 0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418253">
                <a:moveTo>
                  <a:pt x="0" y="0"/>
                </a:moveTo>
                <a:lnTo>
                  <a:pt x="1149999" y="0"/>
                </a:lnTo>
                <a:lnTo>
                  <a:pt x="1149999" y="1226634"/>
                </a:lnTo>
                <a:lnTo>
                  <a:pt x="0" y="1418253"/>
                </a:lnTo>
                <a:lnTo>
                  <a:pt x="0" y="0"/>
                </a:lnTo>
                <a:close/>
              </a:path>
            </a:pathLst>
          </a:cu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flipH="1" flipV="1">
            <a:off x="9682064" y="5666347"/>
            <a:ext cx="1149999" cy="1191653"/>
          </a:xfrm>
          <a:custGeom>
            <a:avLst/>
            <a:gdLst>
              <a:gd name="connsiteX0" fmla="*/ 0 w 1149999"/>
              <a:gd name="connsiteY0" fmla="*/ 0 h 1191653"/>
              <a:gd name="connsiteX1" fmla="*/ 1149999 w 1149999"/>
              <a:gd name="connsiteY1" fmla="*/ 0 h 1191653"/>
              <a:gd name="connsiteX2" fmla="*/ 1149999 w 1149999"/>
              <a:gd name="connsiteY2" fmla="*/ 1000033 h 1191653"/>
              <a:gd name="connsiteX3" fmla="*/ 0 w 1149999"/>
              <a:gd name="connsiteY3" fmla="*/ 1191653 h 1191653"/>
              <a:gd name="connsiteX4" fmla="*/ 0 w 1149999"/>
              <a:gd name="connsiteY4" fmla="*/ 0 h 11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191653">
                <a:moveTo>
                  <a:pt x="0" y="0"/>
                </a:moveTo>
                <a:lnTo>
                  <a:pt x="1149999" y="0"/>
                </a:lnTo>
                <a:lnTo>
                  <a:pt x="1149999" y="1000033"/>
                </a:lnTo>
                <a:lnTo>
                  <a:pt x="0" y="1191653"/>
                </a:lnTo>
                <a:lnTo>
                  <a:pt x="0" y="0"/>
                </a:lnTo>
                <a:close/>
              </a:path>
            </a:pathLst>
          </a:cu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flipH="1" flipV="1">
            <a:off x="8394441" y="5889061"/>
            <a:ext cx="1101012" cy="968939"/>
          </a:xfrm>
          <a:custGeom>
            <a:avLst/>
            <a:gdLst>
              <a:gd name="connsiteX0" fmla="*/ 0 w 1101012"/>
              <a:gd name="connsiteY0" fmla="*/ 0 h 968939"/>
              <a:gd name="connsiteX1" fmla="*/ 1101012 w 1101012"/>
              <a:gd name="connsiteY1" fmla="*/ 0 h 968939"/>
              <a:gd name="connsiteX2" fmla="*/ 1101012 w 1101012"/>
              <a:gd name="connsiteY2" fmla="*/ 785482 h 968939"/>
              <a:gd name="connsiteX3" fmla="*/ 0 w 1101012"/>
              <a:gd name="connsiteY3" fmla="*/ 968939 h 968939"/>
              <a:gd name="connsiteX4" fmla="*/ 0 w 1101012"/>
              <a:gd name="connsiteY4" fmla="*/ 0 h 96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968939">
                <a:moveTo>
                  <a:pt x="0" y="0"/>
                </a:moveTo>
                <a:lnTo>
                  <a:pt x="1101012" y="0"/>
                </a:lnTo>
                <a:lnTo>
                  <a:pt x="1101012" y="785482"/>
                </a:lnTo>
                <a:lnTo>
                  <a:pt x="0" y="968939"/>
                </a:lnTo>
                <a:lnTo>
                  <a:pt x="0" y="0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2337691" y="2443604"/>
            <a:ext cx="75103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极简风竞聘述职</a:t>
            </a:r>
            <a:r>
              <a:rPr lang="en-US" altLang="zh-CN" sz="66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PPT</a:t>
            </a:r>
            <a:endParaRPr lang="zh-CN" altLang="en-US" sz="6600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858941" y="2010804"/>
            <a:ext cx="4467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BRIEF STYLE COMPETITION FOR PPT</a:t>
            </a:r>
            <a:endParaRPr lang="zh-CN" altLang="en-US" sz="2000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971872" y="4103923"/>
            <a:ext cx="8248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400756" y="3648303"/>
            <a:ext cx="24364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竞聘述职报告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模板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152123" y="5034429"/>
            <a:ext cx="195943" cy="20372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4403733" y="4990962"/>
            <a:ext cx="123507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汇报人：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XXX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945812" y="4990960"/>
            <a:ext cx="105727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部门：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XXX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685280" y="5042987"/>
            <a:ext cx="195943" cy="20372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116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4161157" y="2218675"/>
            <a:ext cx="3862873" cy="3330063"/>
          </a:xfrm>
          <a:prstGeom prst="hexagon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5400000">
            <a:off x="4694230" y="2023183"/>
            <a:ext cx="1028233" cy="886408"/>
          </a:xfrm>
          <a:prstGeom prst="hexagon">
            <a:avLst/>
          </a:prstGeom>
          <a:solidFill>
            <a:srgbClr val="D87B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5400000">
            <a:off x="3913445" y="3401290"/>
            <a:ext cx="1028233" cy="886408"/>
          </a:xfrm>
          <a:prstGeom prst="hexagon">
            <a:avLst/>
          </a:prstGeom>
          <a:solidFill>
            <a:srgbClr val="F7B79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4694231" y="4857823"/>
            <a:ext cx="1028233" cy="886408"/>
          </a:xfrm>
          <a:prstGeom prst="hexagon">
            <a:avLst/>
          </a:prstGeom>
          <a:solidFill>
            <a:srgbClr val="6E98A6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 rot="5400000">
            <a:off x="6375815" y="2014029"/>
            <a:ext cx="1028233" cy="886408"/>
          </a:xfrm>
          <a:prstGeom prst="hexagon">
            <a:avLst/>
          </a:prstGeom>
          <a:solidFill>
            <a:srgbClr val="D87B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5400000">
            <a:off x="7266056" y="3370892"/>
            <a:ext cx="1028233" cy="886408"/>
          </a:xfrm>
          <a:prstGeom prst="hexagon">
            <a:avLst/>
          </a:prstGeom>
          <a:solidFill>
            <a:srgbClr val="F7B79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rot="5400000">
            <a:off x="6497191" y="4857823"/>
            <a:ext cx="1028233" cy="886408"/>
          </a:xfrm>
          <a:prstGeom prst="hexagon">
            <a:avLst/>
          </a:prstGeom>
          <a:solidFill>
            <a:srgbClr val="6E98A6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Shape 23174"/>
          <p:cNvSpPr/>
          <p:nvPr/>
        </p:nvSpPr>
        <p:spPr>
          <a:xfrm>
            <a:off x="4249180" y="3666771"/>
            <a:ext cx="356761" cy="43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1" h="21600" extrusionOk="0">
                <a:moveTo>
                  <a:pt x="7131" y="0"/>
                </a:moveTo>
                <a:cubicBezTo>
                  <a:pt x="8216" y="0"/>
                  <a:pt x="9118" y="380"/>
                  <a:pt x="9671" y="1070"/>
                </a:cubicBezTo>
                <a:lnTo>
                  <a:pt x="19399" y="11883"/>
                </a:lnTo>
                <a:cubicBezTo>
                  <a:pt x="19489" y="11983"/>
                  <a:pt x="19549" y="12100"/>
                  <a:pt x="19573" y="12224"/>
                </a:cubicBezTo>
                <a:lnTo>
                  <a:pt x="21151" y="20724"/>
                </a:lnTo>
                <a:cubicBezTo>
                  <a:pt x="21201" y="20996"/>
                  <a:pt x="21074" y="21270"/>
                  <a:pt x="20815" y="21438"/>
                </a:cubicBezTo>
                <a:cubicBezTo>
                  <a:pt x="20652" y="21545"/>
                  <a:pt x="20456" y="21600"/>
                  <a:pt x="20259" y="21600"/>
                </a:cubicBezTo>
                <a:cubicBezTo>
                  <a:pt x="20139" y="21600"/>
                  <a:pt x="20020" y="21581"/>
                  <a:pt x="19909" y="21542"/>
                </a:cubicBezTo>
                <a:lnTo>
                  <a:pt x="10652" y="18296"/>
                </a:lnTo>
                <a:cubicBezTo>
                  <a:pt x="10505" y="18245"/>
                  <a:pt x="10374" y="18161"/>
                  <a:pt x="10277" y="18052"/>
                </a:cubicBezTo>
                <a:lnTo>
                  <a:pt x="530" y="7177"/>
                </a:lnTo>
                <a:cubicBezTo>
                  <a:pt x="508" y="7149"/>
                  <a:pt x="484" y="7121"/>
                  <a:pt x="468" y="7093"/>
                </a:cubicBezTo>
                <a:cubicBezTo>
                  <a:pt x="-242" y="6041"/>
                  <a:pt x="-140" y="4758"/>
                  <a:pt x="749" y="3480"/>
                </a:cubicBezTo>
                <a:cubicBezTo>
                  <a:pt x="2086" y="1561"/>
                  <a:pt x="4948" y="0"/>
                  <a:pt x="7131" y="0"/>
                </a:cubicBezTo>
                <a:cubicBezTo>
                  <a:pt x="7131" y="0"/>
                  <a:pt x="7131" y="0"/>
                  <a:pt x="7131" y="0"/>
                </a:cubicBezTo>
                <a:close/>
                <a:moveTo>
                  <a:pt x="7131" y="760"/>
                </a:moveTo>
                <a:cubicBezTo>
                  <a:pt x="4182" y="760"/>
                  <a:pt x="-399" y="4259"/>
                  <a:pt x="1255" y="6719"/>
                </a:cubicBezTo>
                <a:lnTo>
                  <a:pt x="11001" y="17596"/>
                </a:lnTo>
                <a:lnTo>
                  <a:pt x="20259" y="20840"/>
                </a:lnTo>
                <a:lnTo>
                  <a:pt x="18679" y="12340"/>
                </a:lnTo>
                <a:lnTo>
                  <a:pt x="8932" y="1509"/>
                </a:lnTo>
                <a:cubicBezTo>
                  <a:pt x="8523" y="984"/>
                  <a:pt x="7879" y="760"/>
                  <a:pt x="7131" y="760"/>
                </a:cubicBezTo>
                <a:moveTo>
                  <a:pt x="17280" y="19798"/>
                </a:moveTo>
                <a:cubicBezTo>
                  <a:pt x="17608" y="18849"/>
                  <a:pt x="18547" y="18117"/>
                  <a:pt x="19714" y="17922"/>
                </a:cubicBezTo>
                <a:lnTo>
                  <a:pt x="20259" y="20842"/>
                </a:lnTo>
                <a:cubicBezTo>
                  <a:pt x="20259" y="20842"/>
                  <a:pt x="17280" y="19798"/>
                  <a:pt x="17280" y="19798"/>
                </a:cubicBezTo>
                <a:close/>
                <a:moveTo>
                  <a:pt x="1988" y="7729"/>
                </a:moveTo>
                <a:cubicBezTo>
                  <a:pt x="1872" y="7729"/>
                  <a:pt x="1773" y="7653"/>
                  <a:pt x="1763" y="7554"/>
                </a:cubicBezTo>
                <a:cubicBezTo>
                  <a:pt x="1601" y="5944"/>
                  <a:pt x="3120" y="4325"/>
                  <a:pt x="4596" y="3346"/>
                </a:cubicBezTo>
                <a:cubicBezTo>
                  <a:pt x="6375" y="2166"/>
                  <a:pt x="8303" y="1661"/>
                  <a:pt x="9630" y="2027"/>
                </a:cubicBezTo>
                <a:cubicBezTo>
                  <a:pt x="9749" y="2061"/>
                  <a:pt x="9812" y="2167"/>
                  <a:pt x="9774" y="2266"/>
                </a:cubicBezTo>
                <a:cubicBezTo>
                  <a:pt x="9735" y="2366"/>
                  <a:pt x="9609" y="2421"/>
                  <a:pt x="9490" y="2387"/>
                </a:cubicBezTo>
                <a:cubicBezTo>
                  <a:pt x="8321" y="2067"/>
                  <a:pt x="6511" y="2559"/>
                  <a:pt x="4877" y="3643"/>
                </a:cubicBezTo>
                <a:cubicBezTo>
                  <a:pt x="3492" y="4559"/>
                  <a:pt x="2066" y="6061"/>
                  <a:pt x="2212" y="7522"/>
                </a:cubicBezTo>
                <a:cubicBezTo>
                  <a:pt x="2224" y="7627"/>
                  <a:pt x="2132" y="7719"/>
                  <a:pt x="2008" y="7728"/>
                </a:cubicBezTo>
                <a:cubicBezTo>
                  <a:pt x="2002" y="7729"/>
                  <a:pt x="1995" y="7729"/>
                  <a:pt x="1988" y="7729"/>
                </a:cubicBezTo>
                <a:cubicBezTo>
                  <a:pt x="1988" y="7729"/>
                  <a:pt x="1988" y="7729"/>
                  <a:pt x="1988" y="7729"/>
                </a:cubicBezTo>
                <a:close/>
                <a:moveTo>
                  <a:pt x="11954" y="17724"/>
                </a:moveTo>
                <a:lnTo>
                  <a:pt x="19970" y="20535"/>
                </a:lnTo>
                <a:lnTo>
                  <a:pt x="18635" y="13338"/>
                </a:lnTo>
                <a:cubicBezTo>
                  <a:pt x="17017" y="14147"/>
                  <a:pt x="14914" y="14198"/>
                  <a:pt x="13248" y="13478"/>
                </a:cubicBezTo>
                <a:cubicBezTo>
                  <a:pt x="13352" y="13836"/>
                  <a:pt x="13406" y="14207"/>
                  <a:pt x="13406" y="14581"/>
                </a:cubicBezTo>
                <a:cubicBezTo>
                  <a:pt x="13406" y="15758"/>
                  <a:pt x="12891" y="16861"/>
                  <a:pt x="11954" y="17724"/>
                </a:cubicBezTo>
                <a:cubicBezTo>
                  <a:pt x="11954" y="17724"/>
                  <a:pt x="11954" y="17724"/>
                  <a:pt x="11954" y="17724"/>
                </a:cubicBezTo>
                <a:close/>
                <a:moveTo>
                  <a:pt x="20259" y="21030"/>
                </a:moveTo>
                <a:cubicBezTo>
                  <a:pt x="20227" y="21030"/>
                  <a:pt x="20197" y="21026"/>
                  <a:pt x="20170" y="21016"/>
                </a:cubicBezTo>
                <a:lnTo>
                  <a:pt x="11473" y="17967"/>
                </a:lnTo>
                <a:cubicBezTo>
                  <a:pt x="11403" y="17942"/>
                  <a:pt x="11352" y="17889"/>
                  <a:pt x="11338" y="17827"/>
                </a:cubicBezTo>
                <a:cubicBezTo>
                  <a:pt x="11323" y="17765"/>
                  <a:pt x="11347" y="17701"/>
                  <a:pt x="11403" y="17657"/>
                </a:cubicBezTo>
                <a:cubicBezTo>
                  <a:pt x="12403" y="16841"/>
                  <a:pt x="12953" y="15749"/>
                  <a:pt x="12953" y="14581"/>
                </a:cubicBezTo>
                <a:cubicBezTo>
                  <a:pt x="12953" y="14085"/>
                  <a:pt x="12853" y="13599"/>
                  <a:pt x="12655" y="13136"/>
                </a:cubicBezTo>
                <a:cubicBezTo>
                  <a:pt x="12645" y="13114"/>
                  <a:pt x="12642" y="13095"/>
                  <a:pt x="12642" y="13074"/>
                </a:cubicBezTo>
                <a:lnTo>
                  <a:pt x="6290" y="5921"/>
                </a:lnTo>
                <a:cubicBezTo>
                  <a:pt x="5017" y="6847"/>
                  <a:pt x="3808" y="8231"/>
                  <a:pt x="3945" y="9581"/>
                </a:cubicBezTo>
                <a:cubicBezTo>
                  <a:pt x="3955" y="9686"/>
                  <a:pt x="3864" y="9778"/>
                  <a:pt x="3739" y="9787"/>
                </a:cubicBezTo>
                <a:cubicBezTo>
                  <a:pt x="3616" y="9794"/>
                  <a:pt x="3506" y="9717"/>
                  <a:pt x="3494" y="9613"/>
                </a:cubicBezTo>
                <a:cubicBezTo>
                  <a:pt x="3330" y="8002"/>
                  <a:pt x="4852" y="6381"/>
                  <a:pt x="6328" y="5402"/>
                </a:cubicBezTo>
                <a:cubicBezTo>
                  <a:pt x="8106" y="4223"/>
                  <a:pt x="10033" y="3719"/>
                  <a:pt x="11361" y="4086"/>
                </a:cubicBezTo>
                <a:cubicBezTo>
                  <a:pt x="11478" y="4118"/>
                  <a:pt x="11545" y="4225"/>
                  <a:pt x="11506" y="4325"/>
                </a:cubicBezTo>
                <a:cubicBezTo>
                  <a:pt x="11466" y="4424"/>
                  <a:pt x="11339" y="4480"/>
                  <a:pt x="11219" y="4446"/>
                </a:cubicBezTo>
                <a:cubicBezTo>
                  <a:pt x="10061" y="4127"/>
                  <a:pt x="8266" y="4609"/>
                  <a:pt x="6641" y="5679"/>
                </a:cubicBezTo>
                <a:lnTo>
                  <a:pt x="13126" y="12984"/>
                </a:lnTo>
                <a:cubicBezTo>
                  <a:pt x="14801" y="13846"/>
                  <a:pt x="17049" y="13802"/>
                  <a:pt x="18676" y="12864"/>
                </a:cubicBezTo>
                <a:cubicBezTo>
                  <a:pt x="18739" y="12828"/>
                  <a:pt x="18823" y="12821"/>
                  <a:pt x="18894" y="12847"/>
                </a:cubicBezTo>
                <a:cubicBezTo>
                  <a:pt x="18965" y="12873"/>
                  <a:pt x="19015" y="12928"/>
                  <a:pt x="19028" y="12991"/>
                </a:cubicBezTo>
                <a:lnTo>
                  <a:pt x="20480" y="20813"/>
                </a:lnTo>
                <a:cubicBezTo>
                  <a:pt x="20492" y="20880"/>
                  <a:pt x="20463" y="20948"/>
                  <a:pt x="20396" y="20990"/>
                </a:cubicBezTo>
                <a:cubicBezTo>
                  <a:pt x="20357" y="21018"/>
                  <a:pt x="20307" y="21030"/>
                  <a:pt x="20259" y="21030"/>
                </a:cubicBezTo>
                <a:cubicBezTo>
                  <a:pt x="20259" y="21030"/>
                  <a:pt x="20259" y="21030"/>
                  <a:pt x="20259" y="2103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6" name="Shape 23175"/>
          <p:cNvSpPr/>
          <p:nvPr/>
        </p:nvSpPr>
        <p:spPr>
          <a:xfrm>
            <a:off x="5064889" y="2240298"/>
            <a:ext cx="286914" cy="43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9" y="0"/>
                </a:moveTo>
                <a:cubicBezTo>
                  <a:pt x="4834" y="0"/>
                  <a:pt x="0" y="3197"/>
                  <a:pt x="0" y="7134"/>
                </a:cubicBezTo>
                <a:cubicBezTo>
                  <a:pt x="0" y="9539"/>
                  <a:pt x="1837" y="11773"/>
                  <a:pt x="4925" y="13102"/>
                </a:cubicBezTo>
                <a:cubicBezTo>
                  <a:pt x="5023" y="13145"/>
                  <a:pt x="5131" y="13259"/>
                  <a:pt x="5131" y="13330"/>
                </a:cubicBezTo>
                <a:lnTo>
                  <a:pt x="5131" y="15299"/>
                </a:lnTo>
                <a:cubicBezTo>
                  <a:pt x="5131" y="16239"/>
                  <a:pt x="6297" y="16995"/>
                  <a:pt x="7719" y="16995"/>
                </a:cubicBezTo>
                <a:lnTo>
                  <a:pt x="13881" y="16995"/>
                </a:lnTo>
                <a:cubicBezTo>
                  <a:pt x="15302" y="16995"/>
                  <a:pt x="16446" y="16239"/>
                  <a:pt x="16446" y="15299"/>
                </a:cubicBezTo>
                <a:cubicBezTo>
                  <a:pt x="16446" y="15299"/>
                  <a:pt x="16446" y="13330"/>
                  <a:pt x="16446" y="13330"/>
                </a:cubicBezTo>
                <a:cubicBezTo>
                  <a:pt x="16446" y="13259"/>
                  <a:pt x="16553" y="13145"/>
                  <a:pt x="16652" y="13102"/>
                </a:cubicBezTo>
                <a:cubicBezTo>
                  <a:pt x="19740" y="11774"/>
                  <a:pt x="21600" y="9540"/>
                  <a:pt x="21600" y="7134"/>
                </a:cubicBezTo>
                <a:cubicBezTo>
                  <a:pt x="21600" y="3197"/>
                  <a:pt x="16745" y="0"/>
                  <a:pt x="10789" y="0"/>
                </a:cubicBezTo>
                <a:close/>
                <a:moveTo>
                  <a:pt x="10789" y="2045"/>
                </a:moveTo>
                <a:cubicBezTo>
                  <a:pt x="15035" y="2045"/>
                  <a:pt x="18485" y="4327"/>
                  <a:pt x="18485" y="7134"/>
                </a:cubicBezTo>
                <a:cubicBezTo>
                  <a:pt x="18485" y="8949"/>
                  <a:pt x="17052" y="10583"/>
                  <a:pt x="14637" y="11512"/>
                </a:cubicBezTo>
                <a:cubicBezTo>
                  <a:pt x="14637" y="11512"/>
                  <a:pt x="14064" y="11739"/>
                  <a:pt x="14064" y="11739"/>
                </a:cubicBezTo>
                <a:cubicBezTo>
                  <a:pt x="13652" y="11897"/>
                  <a:pt x="13354" y="12242"/>
                  <a:pt x="13354" y="12557"/>
                </a:cubicBezTo>
                <a:lnTo>
                  <a:pt x="13354" y="14950"/>
                </a:lnTo>
                <a:lnTo>
                  <a:pt x="8223" y="14950"/>
                </a:lnTo>
                <a:lnTo>
                  <a:pt x="8223" y="12996"/>
                </a:lnTo>
                <a:lnTo>
                  <a:pt x="8223" y="12557"/>
                </a:lnTo>
                <a:cubicBezTo>
                  <a:pt x="8223" y="12242"/>
                  <a:pt x="7925" y="11897"/>
                  <a:pt x="7513" y="11739"/>
                </a:cubicBezTo>
                <a:lnTo>
                  <a:pt x="6940" y="11512"/>
                </a:lnTo>
                <a:cubicBezTo>
                  <a:pt x="4525" y="10582"/>
                  <a:pt x="3092" y="8949"/>
                  <a:pt x="3092" y="7134"/>
                </a:cubicBezTo>
                <a:cubicBezTo>
                  <a:pt x="3092" y="4327"/>
                  <a:pt x="6542" y="2045"/>
                  <a:pt x="10789" y="2045"/>
                </a:cubicBezTo>
                <a:close/>
                <a:moveTo>
                  <a:pt x="11773" y="2424"/>
                </a:moveTo>
                <a:cubicBezTo>
                  <a:pt x="7704" y="2424"/>
                  <a:pt x="4398" y="4609"/>
                  <a:pt x="4398" y="7301"/>
                </a:cubicBezTo>
                <a:cubicBezTo>
                  <a:pt x="4398" y="7687"/>
                  <a:pt x="4868" y="7998"/>
                  <a:pt x="5452" y="7998"/>
                </a:cubicBezTo>
                <a:cubicBezTo>
                  <a:pt x="6035" y="7998"/>
                  <a:pt x="6505" y="7687"/>
                  <a:pt x="6505" y="7301"/>
                </a:cubicBezTo>
                <a:cubicBezTo>
                  <a:pt x="6505" y="5377"/>
                  <a:pt x="8867" y="3817"/>
                  <a:pt x="11773" y="3817"/>
                </a:cubicBezTo>
                <a:cubicBezTo>
                  <a:pt x="12357" y="3817"/>
                  <a:pt x="12827" y="3506"/>
                  <a:pt x="12827" y="3120"/>
                </a:cubicBezTo>
                <a:cubicBezTo>
                  <a:pt x="12827" y="2735"/>
                  <a:pt x="12357" y="2424"/>
                  <a:pt x="11773" y="2424"/>
                </a:cubicBezTo>
                <a:close/>
                <a:moveTo>
                  <a:pt x="7330" y="17450"/>
                </a:moveTo>
                <a:cubicBezTo>
                  <a:pt x="6522" y="17450"/>
                  <a:pt x="5864" y="17835"/>
                  <a:pt x="5864" y="18313"/>
                </a:cubicBezTo>
                <a:cubicBezTo>
                  <a:pt x="5864" y="18792"/>
                  <a:pt x="6522" y="19176"/>
                  <a:pt x="7330" y="19176"/>
                </a:cubicBezTo>
                <a:lnTo>
                  <a:pt x="15072" y="19176"/>
                </a:lnTo>
                <a:cubicBezTo>
                  <a:pt x="15879" y="19176"/>
                  <a:pt x="16538" y="18792"/>
                  <a:pt x="16538" y="18313"/>
                </a:cubicBezTo>
                <a:cubicBezTo>
                  <a:pt x="16538" y="17835"/>
                  <a:pt x="15879" y="17450"/>
                  <a:pt x="15072" y="17450"/>
                </a:cubicBezTo>
                <a:lnTo>
                  <a:pt x="7330" y="17450"/>
                </a:lnTo>
                <a:close/>
                <a:moveTo>
                  <a:pt x="7467" y="19873"/>
                </a:moveTo>
                <a:cubicBezTo>
                  <a:pt x="6573" y="19873"/>
                  <a:pt x="5864" y="20258"/>
                  <a:pt x="5864" y="20737"/>
                </a:cubicBezTo>
                <a:cubicBezTo>
                  <a:pt x="5864" y="21216"/>
                  <a:pt x="6573" y="21600"/>
                  <a:pt x="7467" y="21600"/>
                </a:cubicBezTo>
                <a:lnTo>
                  <a:pt x="13698" y="21600"/>
                </a:lnTo>
                <a:cubicBezTo>
                  <a:pt x="14591" y="21600"/>
                  <a:pt x="15324" y="21216"/>
                  <a:pt x="15324" y="20737"/>
                </a:cubicBezTo>
                <a:cubicBezTo>
                  <a:pt x="15324" y="20258"/>
                  <a:pt x="14591" y="19873"/>
                  <a:pt x="13698" y="19873"/>
                </a:cubicBezTo>
                <a:cubicBezTo>
                  <a:pt x="13698" y="19873"/>
                  <a:pt x="7467" y="19873"/>
                  <a:pt x="7467" y="1987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7" name="Shape 23179"/>
          <p:cNvSpPr/>
          <p:nvPr/>
        </p:nvSpPr>
        <p:spPr>
          <a:xfrm>
            <a:off x="7677832" y="3597161"/>
            <a:ext cx="225891" cy="433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4" extrusionOk="0">
                <a:moveTo>
                  <a:pt x="18882" y="11030"/>
                </a:moveTo>
                <a:cubicBezTo>
                  <a:pt x="18882" y="11030"/>
                  <a:pt x="14234" y="11697"/>
                  <a:pt x="12658" y="11554"/>
                </a:cubicBezTo>
                <a:lnTo>
                  <a:pt x="12658" y="6266"/>
                </a:lnTo>
                <a:cubicBezTo>
                  <a:pt x="16859" y="6670"/>
                  <a:pt x="19566" y="7323"/>
                  <a:pt x="18882" y="11030"/>
                </a:cubicBezTo>
                <a:cubicBezTo>
                  <a:pt x="18882" y="11030"/>
                  <a:pt x="18882" y="11030"/>
                  <a:pt x="18882" y="11030"/>
                </a:cubicBezTo>
                <a:close/>
                <a:moveTo>
                  <a:pt x="19568" y="11424"/>
                </a:moveTo>
                <a:cubicBezTo>
                  <a:pt x="16999" y="11928"/>
                  <a:pt x="14371" y="12125"/>
                  <a:pt x="11943" y="12153"/>
                </a:cubicBezTo>
                <a:lnTo>
                  <a:pt x="11943" y="5746"/>
                </a:lnTo>
                <a:cubicBezTo>
                  <a:pt x="15867" y="5867"/>
                  <a:pt x="19568" y="6830"/>
                  <a:pt x="19568" y="8823"/>
                </a:cubicBezTo>
                <a:cubicBezTo>
                  <a:pt x="19568" y="8823"/>
                  <a:pt x="19568" y="11424"/>
                  <a:pt x="19568" y="11424"/>
                </a:cubicBezTo>
                <a:close/>
                <a:moveTo>
                  <a:pt x="19568" y="15736"/>
                </a:moveTo>
                <a:cubicBezTo>
                  <a:pt x="19568" y="18217"/>
                  <a:pt x="15634" y="20232"/>
                  <a:pt x="10799" y="20232"/>
                </a:cubicBezTo>
                <a:cubicBezTo>
                  <a:pt x="5967" y="20232"/>
                  <a:pt x="2033" y="18217"/>
                  <a:pt x="2033" y="15736"/>
                </a:cubicBezTo>
                <a:lnTo>
                  <a:pt x="2033" y="12503"/>
                </a:lnTo>
                <a:cubicBezTo>
                  <a:pt x="3849" y="12784"/>
                  <a:pt x="7267" y="13211"/>
                  <a:pt x="11306" y="13211"/>
                </a:cubicBezTo>
                <a:cubicBezTo>
                  <a:pt x="13892" y="13211"/>
                  <a:pt x="16731" y="13033"/>
                  <a:pt x="19568" y="12533"/>
                </a:cubicBezTo>
                <a:cubicBezTo>
                  <a:pt x="19568" y="12533"/>
                  <a:pt x="19568" y="15736"/>
                  <a:pt x="19568" y="15736"/>
                </a:cubicBezTo>
                <a:close/>
                <a:moveTo>
                  <a:pt x="2033" y="8823"/>
                </a:moveTo>
                <a:cubicBezTo>
                  <a:pt x="2033" y="6996"/>
                  <a:pt x="5904" y="5937"/>
                  <a:pt x="9909" y="5761"/>
                </a:cubicBezTo>
                <a:lnTo>
                  <a:pt x="9909" y="12137"/>
                </a:lnTo>
                <a:cubicBezTo>
                  <a:pt x="6254" y="12043"/>
                  <a:pt x="3289" y="11616"/>
                  <a:pt x="2033" y="11407"/>
                </a:cubicBezTo>
                <a:cubicBezTo>
                  <a:pt x="2033" y="11407"/>
                  <a:pt x="2033" y="8823"/>
                  <a:pt x="2033" y="8823"/>
                </a:cubicBezTo>
                <a:close/>
                <a:moveTo>
                  <a:pt x="11910" y="4701"/>
                </a:moveTo>
                <a:cubicBezTo>
                  <a:pt x="11884" y="4685"/>
                  <a:pt x="11858" y="4669"/>
                  <a:pt x="11825" y="4654"/>
                </a:cubicBezTo>
                <a:cubicBezTo>
                  <a:pt x="11463" y="4487"/>
                  <a:pt x="11453" y="4537"/>
                  <a:pt x="11851" y="4348"/>
                </a:cubicBezTo>
                <a:cubicBezTo>
                  <a:pt x="12145" y="4210"/>
                  <a:pt x="12501" y="4103"/>
                  <a:pt x="12825" y="3982"/>
                </a:cubicBezTo>
                <a:cubicBezTo>
                  <a:pt x="13679" y="3666"/>
                  <a:pt x="14244" y="3242"/>
                  <a:pt x="14625" y="2738"/>
                </a:cubicBezTo>
                <a:cubicBezTo>
                  <a:pt x="15476" y="1609"/>
                  <a:pt x="12960" y="827"/>
                  <a:pt x="11702" y="158"/>
                </a:cubicBezTo>
                <a:cubicBezTo>
                  <a:pt x="10787" y="-326"/>
                  <a:pt x="9352" y="412"/>
                  <a:pt x="10260" y="896"/>
                </a:cubicBezTo>
                <a:cubicBezTo>
                  <a:pt x="10966" y="1270"/>
                  <a:pt x="11873" y="1572"/>
                  <a:pt x="12487" y="1987"/>
                </a:cubicBezTo>
                <a:cubicBezTo>
                  <a:pt x="13171" y="2453"/>
                  <a:pt x="12126" y="2965"/>
                  <a:pt x="11410" y="3225"/>
                </a:cubicBezTo>
                <a:cubicBezTo>
                  <a:pt x="10302" y="3625"/>
                  <a:pt x="9344" y="4156"/>
                  <a:pt x="9566" y="4727"/>
                </a:cubicBezTo>
                <a:cubicBezTo>
                  <a:pt x="4595" y="4964"/>
                  <a:pt x="0" y="6360"/>
                  <a:pt x="0" y="8823"/>
                </a:cubicBezTo>
                <a:lnTo>
                  <a:pt x="0" y="15736"/>
                </a:lnTo>
                <a:cubicBezTo>
                  <a:pt x="0" y="18790"/>
                  <a:pt x="4845" y="21274"/>
                  <a:pt x="10799" y="21274"/>
                </a:cubicBezTo>
                <a:cubicBezTo>
                  <a:pt x="16756" y="21274"/>
                  <a:pt x="21600" y="18790"/>
                  <a:pt x="21600" y="15736"/>
                </a:cubicBezTo>
                <a:lnTo>
                  <a:pt x="21600" y="8823"/>
                </a:lnTo>
                <a:cubicBezTo>
                  <a:pt x="21600" y="6135"/>
                  <a:pt x="16723" y="4832"/>
                  <a:pt x="11910" y="4701"/>
                </a:cubicBezTo>
                <a:cubicBezTo>
                  <a:pt x="11910" y="4701"/>
                  <a:pt x="11910" y="4701"/>
                  <a:pt x="11910" y="470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8" name="Shape 23185"/>
          <p:cNvSpPr/>
          <p:nvPr/>
        </p:nvSpPr>
        <p:spPr>
          <a:xfrm>
            <a:off x="5009878" y="5104471"/>
            <a:ext cx="434906" cy="43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9" h="21600" extrusionOk="0">
                <a:moveTo>
                  <a:pt x="11423" y="0"/>
                </a:moveTo>
                <a:lnTo>
                  <a:pt x="10993" y="288"/>
                </a:lnTo>
                <a:lnTo>
                  <a:pt x="7647" y="2592"/>
                </a:lnTo>
                <a:lnTo>
                  <a:pt x="7647" y="1416"/>
                </a:lnTo>
                <a:lnTo>
                  <a:pt x="5783" y="1416"/>
                </a:lnTo>
                <a:lnTo>
                  <a:pt x="5783" y="3864"/>
                </a:lnTo>
                <a:lnTo>
                  <a:pt x="3824" y="5208"/>
                </a:lnTo>
                <a:lnTo>
                  <a:pt x="4684" y="6456"/>
                </a:lnTo>
                <a:cubicBezTo>
                  <a:pt x="4684" y="6456"/>
                  <a:pt x="5377" y="5952"/>
                  <a:pt x="5377" y="5952"/>
                </a:cubicBezTo>
                <a:lnTo>
                  <a:pt x="5377" y="12840"/>
                </a:lnTo>
                <a:lnTo>
                  <a:pt x="6882" y="12840"/>
                </a:lnTo>
                <a:lnTo>
                  <a:pt x="6882" y="4944"/>
                </a:lnTo>
                <a:lnTo>
                  <a:pt x="11423" y="1800"/>
                </a:lnTo>
                <a:lnTo>
                  <a:pt x="15868" y="4944"/>
                </a:lnTo>
                <a:lnTo>
                  <a:pt x="15868" y="14664"/>
                </a:lnTo>
                <a:cubicBezTo>
                  <a:pt x="16246" y="14350"/>
                  <a:pt x="16605" y="14014"/>
                  <a:pt x="16967" y="13680"/>
                </a:cubicBezTo>
                <a:cubicBezTo>
                  <a:pt x="17094" y="13564"/>
                  <a:pt x="17227" y="13460"/>
                  <a:pt x="17349" y="13344"/>
                </a:cubicBezTo>
                <a:lnTo>
                  <a:pt x="17349" y="5880"/>
                </a:lnTo>
                <a:lnTo>
                  <a:pt x="18233" y="6480"/>
                </a:lnTo>
                <a:lnTo>
                  <a:pt x="19070" y="5256"/>
                </a:lnTo>
                <a:lnTo>
                  <a:pt x="11853" y="288"/>
                </a:lnTo>
                <a:lnTo>
                  <a:pt x="11423" y="0"/>
                </a:lnTo>
                <a:close/>
                <a:moveTo>
                  <a:pt x="10610" y="5376"/>
                </a:moveTo>
                <a:lnTo>
                  <a:pt x="10610" y="6216"/>
                </a:lnTo>
                <a:cubicBezTo>
                  <a:pt x="9774" y="6415"/>
                  <a:pt x="9272" y="6999"/>
                  <a:pt x="9272" y="7776"/>
                </a:cubicBezTo>
                <a:cubicBezTo>
                  <a:pt x="9272" y="8741"/>
                  <a:pt x="10056" y="9176"/>
                  <a:pt x="10825" y="9456"/>
                </a:cubicBezTo>
                <a:cubicBezTo>
                  <a:pt x="11533" y="9715"/>
                  <a:pt x="11638" y="9944"/>
                  <a:pt x="11638" y="10152"/>
                </a:cubicBezTo>
                <a:cubicBezTo>
                  <a:pt x="11638" y="10455"/>
                  <a:pt x="11359" y="10632"/>
                  <a:pt x="10921" y="10632"/>
                </a:cubicBezTo>
                <a:cubicBezTo>
                  <a:pt x="10517" y="10632"/>
                  <a:pt x="10052" y="10517"/>
                  <a:pt x="9678" y="10296"/>
                </a:cubicBezTo>
                <a:lnTo>
                  <a:pt x="9511" y="10176"/>
                </a:lnTo>
                <a:lnTo>
                  <a:pt x="9176" y="11304"/>
                </a:lnTo>
                <a:lnTo>
                  <a:pt x="9296" y="11376"/>
                </a:lnTo>
                <a:cubicBezTo>
                  <a:pt x="9598" y="11578"/>
                  <a:pt x="10073" y="11719"/>
                  <a:pt x="10563" y="11760"/>
                </a:cubicBezTo>
                <a:lnTo>
                  <a:pt x="10563" y="12576"/>
                </a:lnTo>
                <a:lnTo>
                  <a:pt x="11590" y="12576"/>
                </a:lnTo>
                <a:lnTo>
                  <a:pt x="11590" y="11688"/>
                </a:lnTo>
                <a:cubicBezTo>
                  <a:pt x="12456" y="11494"/>
                  <a:pt x="13000" y="10867"/>
                  <a:pt x="13000" y="10056"/>
                </a:cubicBezTo>
                <a:cubicBezTo>
                  <a:pt x="13000" y="9243"/>
                  <a:pt x="12565" y="8714"/>
                  <a:pt x="11542" y="8328"/>
                </a:cubicBezTo>
                <a:cubicBezTo>
                  <a:pt x="10855" y="8053"/>
                  <a:pt x="10634" y="7910"/>
                  <a:pt x="10634" y="7680"/>
                </a:cubicBezTo>
                <a:cubicBezTo>
                  <a:pt x="10634" y="7415"/>
                  <a:pt x="10861" y="7248"/>
                  <a:pt x="11256" y="7248"/>
                </a:cubicBezTo>
                <a:cubicBezTo>
                  <a:pt x="11748" y="7248"/>
                  <a:pt x="12084" y="7395"/>
                  <a:pt x="12283" y="7488"/>
                </a:cubicBezTo>
                <a:lnTo>
                  <a:pt x="12498" y="7608"/>
                </a:lnTo>
                <a:lnTo>
                  <a:pt x="12833" y="6504"/>
                </a:lnTo>
                <a:lnTo>
                  <a:pt x="12713" y="6432"/>
                </a:lnTo>
                <a:cubicBezTo>
                  <a:pt x="12385" y="6268"/>
                  <a:pt x="12033" y="6198"/>
                  <a:pt x="11638" y="6168"/>
                </a:cubicBezTo>
                <a:lnTo>
                  <a:pt x="11638" y="5376"/>
                </a:lnTo>
                <a:lnTo>
                  <a:pt x="10610" y="5376"/>
                </a:lnTo>
                <a:close/>
                <a:moveTo>
                  <a:pt x="0" y="13056"/>
                </a:moveTo>
                <a:lnTo>
                  <a:pt x="0" y="21600"/>
                </a:lnTo>
                <a:lnTo>
                  <a:pt x="2963" y="21600"/>
                </a:lnTo>
                <a:lnTo>
                  <a:pt x="2963" y="20712"/>
                </a:lnTo>
                <a:cubicBezTo>
                  <a:pt x="3076" y="20767"/>
                  <a:pt x="3226" y="20880"/>
                  <a:pt x="3226" y="20880"/>
                </a:cubicBezTo>
                <a:cubicBezTo>
                  <a:pt x="3734" y="21161"/>
                  <a:pt x="4526" y="21504"/>
                  <a:pt x="5329" y="21504"/>
                </a:cubicBezTo>
                <a:lnTo>
                  <a:pt x="11136" y="21504"/>
                </a:lnTo>
                <a:cubicBezTo>
                  <a:pt x="16140" y="21504"/>
                  <a:pt x="19587" y="18674"/>
                  <a:pt x="20838" y="17280"/>
                </a:cubicBezTo>
                <a:cubicBezTo>
                  <a:pt x="21214" y="16864"/>
                  <a:pt x="21600" y="16430"/>
                  <a:pt x="21555" y="15888"/>
                </a:cubicBezTo>
                <a:cubicBezTo>
                  <a:pt x="21516" y="15404"/>
                  <a:pt x="21169" y="15033"/>
                  <a:pt x="20647" y="14616"/>
                </a:cubicBezTo>
                <a:cubicBezTo>
                  <a:pt x="20282" y="14324"/>
                  <a:pt x="19575" y="13992"/>
                  <a:pt x="18783" y="13992"/>
                </a:cubicBezTo>
                <a:cubicBezTo>
                  <a:pt x="18113" y="13992"/>
                  <a:pt x="17147" y="14223"/>
                  <a:pt x="16322" y="15384"/>
                </a:cubicBezTo>
                <a:cubicBezTo>
                  <a:pt x="15579" y="16335"/>
                  <a:pt x="14641" y="16727"/>
                  <a:pt x="13884" y="16872"/>
                </a:cubicBezTo>
                <a:cubicBezTo>
                  <a:pt x="13952" y="16702"/>
                  <a:pt x="14001" y="16488"/>
                  <a:pt x="14004" y="16200"/>
                </a:cubicBezTo>
                <a:cubicBezTo>
                  <a:pt x="14010" y="14586"/>
                  <a:pt x="12716" y="13376"/>
                  <a:pt x="10945" y="13368"/>
                </a:cubicBezTo>
                <a:lnTo>
                  <a:pt x="4636" y="13368"/>
                </a:lnTo>
                <a:cubicBezTo>
                  <a:pt x="4042" y="13368"/>
                  <a:pt x="3456" y="13555"/>
                  <a:pt x="2963" y="13872"/>
                </a:cubicBezTo>
                <a:lnTo>
                  <a:pt x="2963" y="13056"/>
                </a:lnTo>
                <a:lnTo>
                  <a:pt x="0" y="13056"/>
                </a:lnTo>
                <a:close/>
                <a:moveTo>
                  <a:pt x="932" y="13896"/>
                </a:moveTo>
                <a:lnTo>
                  <a:pt x="1983" y="13896"/>
                </a:lnTo>
                <a:lnTo>
                  <a:pt x="1983" y="14928"/>
                </a:lnTo>
                <a:lnTo>
                  <a:pt x="1960" y="14928"/>
                </a:lnTo>
                <a:lnTo>
                  <a:pt x="932" y="14928"/>
                </a:lnTo>
                <a:lnTo>
                  <a:pt x="932" y="13896"/>
                </a:lnTo>
                <a:close/>
                <a:moveTo>
                  <a:pt x="10945" y="14400"/>
                </a:moveTo>
                <a:cubicBezTo>
                  <a:pt x="11954" y="14404"/>
                  <a:pt x="12981" y="14990"/>
                  <a:pt x="12976" y="16200"/>
                </a:cubicBezTo>
                <a:cubicBezTo>
                  <a:pt x="12976" y="16898"/>
                  <a:pt x="12499" y="16938"/>
                  <a:pt x="12474" y="16944"/>
                </a:cubicBezTo>
                <a:lnTo>
                  <a:pt x="7838" y="16944"/>
                </a:lnTo>
                <a:cubicBezTo>
                  <a:pt x="7552" y="16944"/>
                  <a:pt x="7336" y="17187"/>
                  <a:pt x="7336" y="17472"/>
                </a:cubicBezTo>
                <a:cubicBezTo>
                  <a:pt x="7336" y="17758"/>
                  <a:pt x="7552" y="17976"/>
                  <a:pt x="7838" y="17976"/>
                </a:cubicBezTo>
                <a:lnTo>
                  <a:pt x="12761" y="17976"/>
                </a:lnTo>
                <a:lnTo>
                  <a:pt x="13024" y="17976"/>
                </a:lnTo>
                <a:cubicBezTo>
                  <a:pt x="13796" y="17976"/>
                  <a:pt x="15753" y="17787"/>
                  <a:pt x="17134" y="16008"/>
                </a:cubicBezTo>
                <a:cubicBezTo>
                  <a:pt x="17593" y="15359"/>
                  <a:pt x="18159" y="15024"/>
                  <a:pt x="18783" y="15024"/>
                </a:cubicBezTo>
                <a:cubicBezTo>
                  <a:pt x="19345" y="15024"/>
                  <a:pt x="19826" y="15291"/>
                  <a:pt x="20002" y="15432"/>
                </a:cubicBezTo>
                <a:cubicBezTo>
                  <a:pt x="20518" y="15846"/>
                  <a:pt x="20527" y="15978"/>
                  <a:pt x="20528" y="15984"/>
                </a:cubicBezTo>
                <a:cubicBezTo>
                  <a:pt x="20530" y="16089"/>
                  <a:pt x="20198" y="16444"/>
                  <a:pt x="20074" y="16584"/>
                </a:cubicBezTo>
                <a:cubicBezTo>
                  <a:pt x="18914" y="17876"/>
                  <a:pt x="15725" y="20448"/>
                  <a:pt x="11136" y="20448"/>
                </a:cubicBezTo>
                <a:lnTo>
                  <a:pt x="5329" y="20448"/>
                </a:lnTo>
                <a:cubicBezTo>
                  <a:pt x="4349" y="20448"/>
                  <a:pt x="3282" y="19687"/>
                  <a:pt x="3274" y="19680"/>
                </a:cubicBezTo>
                <a:cubicBezTo>
                  <a:pt x="3184" y="19613"/>
                  <a:pt x="3072" y="19584"/>
                  <a:pt x="2963" y="19584"/>
                </a:cubicBezTo>
                <a:lnTo>
                  <a:pt x="2963" y="15024"/>
                </a:lnTo>
                <a:cubicBezTo>
                  <a:pt x="3078" y="15025"/>
                  <a:pt x="3181" y="14974"/>
                  <a:pt x="3274" y="14904"/>
                </a:cubicBezTo>
                <a:lnTo>
                  <a:pt x="3393" y="14832"/>
                </a:lnTo>
                <a:cubicBezTo>
                  <a:pt x="3744" y="14564"/>
                  <a:pt x="4190" y="14424"/>
                  <a:pt x="4636" y="14424"/>
                </a:cubicBezTo>
                <a:lnTo>
                  <a:pt x="10945" y="1440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0" name="Shape 23188"/>
          <p:cNvSpPr/>
          <p:nvPr/>
        </p:nvSpPr>
        <p:spPr>
          <a:xfrm>
            <a:off x="6706349" y="2259955"/>
            <a:ext cx="433774" cy="43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0904" extrusionOk="0">
                <a:moveTo>
                  <a:pt x="8072" y="12149"/>
                </a:moveTo>
                <a:lnTo>
                  <a:pt x="8082" y="8808"/>
                </a:lnTo>
                <a:lnTo>
                  <a:pt x="10114" y="6761"/>
                </a:lnTo>
                <a:lnTo>
                  <a:pt x="8588" y="4122"/>
                </a:lnTo>
                <a:lnTo>
                  <a:pt x="8146" y="4122"/>
                </a:lnTo>
                <a:lnTo>
                  <a:pt x="8146" y="6337"/>
                </a:lnTo>
                <a:lnTo>
                  <a:pt x="5985" y="6337"/>
                </a:lnTo>
                <a:lnTo>
                  <a:pt x="5985" y="4126"/>
                </a:lnTo>
                <a:lnTo>
                  <a:pt x="5543" y="4122"/>
                </a:lnTo>
                <a:lnTo>
                  <a:pt x="4021" y="6761"/>
                </a:lnTo>
                <a:lnTo>
                  <a:pt x="5994" y="8751"/>
                </a:lnTo>
                <a:lnTo>
                  <a:pt x="5972" y="8751"/>
                </a:lnTo>
                <a:lnTo>
                  <a:pt x="5957" y="12189"/>
                </a:lnTo>
                <a:cubicBezTo>
                  <a:pt x="4935" y="12000"/>
                  <a:pt x="3950" y="11514"/>
                  <a:pt x="3153" y="10717"/>
                </a:cubicBezTo>
                <a:cubicBezTo>
                  <a:pt x="1068" y="8632"/>
                  <a:pt x="1071" y="5248"/>
                  <a:pt x="3158" y="3157"/>
                </a:cubicBezTo>
                <a:cubicBezTo>
                  <a:pt x="5237" y="1073"/>
                  <a:pt x="8624" y="1073"/>
                  <a:pt x="10709" y="3157"/>
                </a:cubicBezTo>
                <a:cubicBezTo>
                  <a:pt x="12788" y="5248"/>
                  <a:pt x="12793" y="8627"/>
                  <a:pt x="10707" y="10722"/>
                </a:cubicBezTo>
                <a:cubicBezTo>
                  <a:pt x="9957" y="11471"/>
                  <a:pt x="9039" y="11939"/>
                  <a:pt x="8072" y="12149"/>
                </a:cubicBezTo>
                <a:cubicBezTo>
                  <a:pt x="8072" y="12149"/>
                  <a:pt x="8072" y="12149"/>
                  <a:pt x="8072" y="12149"/>
                </a:cubicBezTo>
                <a:close/>
                <a:moveTo>
                  <a:pt x="7004" y="17930"/>
                </a:moveTo>
                <a:cubicBezTo>
                  <a:pt x="6746" y="17930"/>
                  <a:pt x="6542" y="17724"/>
                  <a:pt x="6542" y="17466"/>
                </a:cubicBezTo>
                <a:cubicBezTo>
                  <a:pt x="6542" y="17212"/>
                  <a:pt x="6742" y="17001"/>
                  <a:pt x="7001" y="17001"/>
                </a:cubicBezTo>
                <a:cubicBezTo>
                  <a:pt x="7258" y="17001"/>
                  <a:pt x="7468" y="17208"/>
                  <a:pt x="7468" y="17466"/>
                </a:cubicBezTo>
                <a:cubicBezTo>
                  <a:pt x="7468" y="17724"/>
                  <a:pt x="7258" y="17930"/>
                  <a:pt x="7004" y="17930"/>
                </a:cubicBezTo>
                <a:cubicBezTo>
                  <a:pt x="7004" y="17930"/>
                  <a:pt x="7004" y="17930"/>
                  <a:pt x="7004" y="17930"/>
                </a:cubicBezTo>
                <a:close/>
                <a:moveTo>
                  <a:pt x="20879" y="17934"/>
                </a:moveTo>
                <a:lnTo>
                  <a:pt x="14612" y="11658"/>
                </a:lnTo>
                <a:lnTo>
                  <a:pt x="13799" y="12154"/>
                </a:lnTo>
                <a:lnTo>
                  <a:pt x="12574" y="10962"/>
                </a:lnTo>
                <a:cubicBezTo>
                  <a:pt x="14504" y="8250"/>
                  <a:pt x="14263" y="4463"/>
                  <a:pt x="11835" y="2033"/>
                </a:cubicBezTo>
                <a:cubicBezTo>
                  <a:pt x="9122" y="-678"/>
                  <a:pt x="4736" y="-678"/>
                  <a:pt x="2031" y="2033"/>
                </a:cubicBezTo>
                <a:cubicBezTo>
                  <a:pt x="-677" y="4744"/>
                  <a:pt x="-677" y="9136"/>
                  <a:pt x="2031" y="11847"/>
                </a:cubicBezTo>
                <a:cubicBezTo>
                  <a:pt x="3137" y="12955"/>
                  <a:pt x="4523" y="13599"/>
                  <a:pt x="5957" y="13805"/>
                </a:cubicBezTo>
                <a:lnTo>
                  <a:pt x="5949" y="17449"/>
                </a:lnTo>
                <a:lnTo>
                  <a:pt x="5957" y="17449"/>
                </a:lnTo>
                <a:cubicBezTo>
                  <a:pt x="5968" y="18022"/>
                  <a:pt x="6431" y="18482"/>
                  <a:pt x="7004" y="18482"/>
                </a:cubicBezTo>
                <a:cubicBezTo>
                  <a:pt x="7578" y="18482"/>
                  <a:pt x="8041" y="18018"/>
                  <a:pt x="8051" y="17449"/>
                </a:cubicBezTo>
                <a:lnTo>
                  <a:pt x="8063" y="17449"/>
                </a:lnTo>
                <a:lnTo>
                  <a:pt x="8072" y="13782"/>
                </a:lnTo>
                <a:cubicBezTo>
                  <a:pt x="9091" y="13611"/>
                  <a:pt x="10080" y="13209"/>
                  <a:pt x="10961" y="12582"/>
                </a:cubicBezTo>
                <a:lnTo>
                  <a:pt x="12111" y="13691"/>
                </a:lnTo>
                <a:lnTo>
                  <a:pt x="11647" y="14629"/>
                </a:lnTo>
                <a:lnTo>
                  <a:pt x="17916" y="20904"/>
                </a:lnTo>
                <a:cubicBezTo>
                  <a:pt x="17916" y="20904"/>
                  <a:pt x="19277" y="20922"/>
                  <a:pt x="20100" y="19980"/>
                </a:cubicBezTo>
                <a:cubicBezTo>
                  <a:pt x="20923" y="19038"/>
                  <a:pt x="20879" y="17934"/>
                  <a:pt x="20879" y="17934"/>
                </a:cubicBezTo>
                <a:cubicBezTo>
                  <a:pt x="20879" y="17934"/>
                  <a:pt x="20879" y="17934"/>
                  <a:pt x="20879" y="179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1" name="Shape 23193"/>
          <p:cNvSpPr/>
          <p:nvPr/>
        </p:nvSpPr>
        <p:spPr>
          <a:xfrm>
            <a:off x="6848766" y="5104472"/>
            <a:ext cx="325082" cy="4338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3" y="0"/>
                  <a:pt x="0" y="3614"/>
                  <a:pt x="0" y="8076"/>
                </a:cubicBezTo>
                <a:cubicBezTo>
                  <a:pt x="0" y="10681"/>
                  <a:pt x="1700" y="13157"/>
                  <a:pt x="4528" y="14671"/>
                </a:cubicBezTo>
                <a:lnTo>
                  <a:pt x="4656" y="14735"/>
                </a:lnTo>
                <a:cubicBezTo>
                  <a:pt x="5314" y="15024"/>
                  <a:pt x="5396" y="15951"/>
                  <a:pt x="5379" y="16120"/>
                </a:cubicBezTo>
                <a:lnTo>
                  <a:pt x="5379" y="18860"/>
                </a:lnTo>
                <a:cubicBezTo>
                  <a:pt x="5379" y="19367"/>
                  <a:pt x="5759" y="19835"/>
                  <a:pt x="6357" y="20071"/>
                </a:cubicBezTo>
                <a:lnTo>
                  <a:pt x="9992" y="21457"/>
                </a:lnTo>
                <a:cubicBezTo>
                  <a:pt x="10247" y="21556"/>
                  <a:pt x="10518" y="21600"/>
                  <a:pt x="10800" y="21600"/>
                </a:cubicBezTo>
                <a:cubicBezTo>
                  <a:pt x="11080" y="21600"/>
                  <a:pt x="11353" y="21556"/>
                  <a:pt x="11608" y="21457"/>
                </a:cubicBezTo>
                <a:lnTo>
                  <a:pt x="15286" y="20071"/>
                </a:lnTo>
                <a:cubicBezTo>
                  <a:pt x="15892" y="19842"/>
                  <a:pt x="16285" y="19374"/>
                  <a:pt x="16285" y="18860"/>
                </a:cubicBezTo>
                <a:lnTo>
                  <a:pt x="16285" y="16216"/>
                </a:lnTo>
                <a:cubicBezTo>
                  <a:pt x="16285" y="14887"/>
                  <a:pt x="17360" y="14448"/>
                  <a:pt x="17369" y="14448"/>
                </a:cubicBezTo>
                <a:lnTo>
                  <a:pt x="17773" y="14257"/>
                </a:lnTo>
                <a:cubicBezTo>
                  <a:pt x="20207" y="12711"/>
                  <a:pt x="21600" y="10457"/>
                  <a:pt x="21600" y="8076"/>
                </a:cubicBezTo>
                <a:cubicBezTo>
                  <a:pt x="21600" y="3614"/>
                  <a:pt x="16746" y="0"/>
                  <a:pt x="10800" y="0"/>
                </a:cubicBezTo>
                <a:close/>
                <a:moveTo>
                  <a:pt x="10800" y="1338"/>
                </a:moveTo>
                <a:cubicBezTo>
                  <a:pt x="15763" y="1338"/>
                  <a:pt x="19793" y="4350"/>
                  <a:pt x="19793" y="8076"/>
                </a:cubicBezTo>
                <a:cubicBezTo>
                  <a:pt x="19793" y="10143"/>
                  <a:pt x="18553" y="11997"/>
                  <a:pt x="16604" y="13237"/>
                </a:cubicBezTo>
                <a:cubicBezTo>
                  <a:pt x="16604" y="13237"/>
                  <a:pt x="15393" y="13644"/>
                  <a:pt x="14797" y="14814"/>
                </a:cubicBezTo>
                <a:lnTo>
                  <a:pt x="6888" y="14814"/>
                </a:lnTo>
                <a:cubicBezTo>
                  <a:pt x="6660" y="14349"/>
                  <a:pt x="6264" y="13880"/>
                  <a:pt x="5570" y="13572"/>
                </a:cubicBezTo>
                <a:cubicBezTo>
                  <a:pt x="3285" y="12353"/>
                  <a:pt x="1807" y="10339"/>
                  <a:pt x="1807" y="8076"/>
                </a:cubicBezTo>
                <a:cubicBezTo>
                  <a:pt x="1807" y="4350"/>
                  <a:pt x="5827" y="1338"/>
                  <a:pt x="10800" y="1338"/>
                </a:cubicBezTo>
                <a:close/>
                <a:moveTo>
                  <a:pt x="11778" y="2549"/>
                </a:moveTo>
                <a:cubicBezTo>
                  <a:pt x="11286" y="2549"/>
                  <a:pt x="10885" y="2843"/>
                  <a:pt x="10885" y="3218"/>
                </a:cubicBezTo>
                <a:cubicBezTo>
                  <a:pt x="10885" y="3593"/>
                  <a:pt x="11286" y="3887"/>
                  <a:pt x="11778" y="3887"/>
                </a:cubicBezTo>
                <a:cubicBezTo>
                  <a:pt x="13808" y="3887"/>
                  <a:pt x="16285" y="5274"/>
                  <a:pt x="16285" y="7327"/>
                </a:cubicBezTo>
                <a:cubicBezTo>
                  <a:pt x="16285" y="7702"/>
                  <a:pt x="16698" y="7996"/>
                  <a:pt x="17199" y="7996"/>
                </a:cubicBezTo>
                <a:cubicBezTo>
                  <a:pt x="17692" y="7996"/>
                  <a:pt x="18092" y="7702"/>
                  <a:pt x="18092" y="7327"/>
                </a:cubicBezTo>
                <a:cubicBezTo>
                  <a:pt x="18092" y="4253"/>
                  <a:pt x="14870" y="2549"/>
                  <a:pt x="11778" y="2549"/>
                </a:cubicBezTo>
                <a:close/>
                <a:moveTo>
                  <a:pt x="7186" y="16168"/>
                </a:moveTo>
                <a:lnTo>
                  <a:pt x="14478" y="16168"/>
                </a:lnTo>
                <a:cubicBezTo>
                  <a:pt x="14478" y="16168"/>
                  <a:pt x="14478" y="16216"/>
                  <a:pt x="14478" y="16216"/>
                </a:cubicBezTo>
                <a:lnTo>
                  <a:pt x="14478" y="17522"/>
                </a:lnTo>
                <a:lnTo>
                  <a:pt x="7186" y="17522"/>
                </a:lnTo>
                <a:lnTo>
                  <a:pt x="7186" y="16168"/>
                </a:lnTo>
                <a:close/>
                <a:moveTo>
                  <a:pt x="7186" y="18860"/>
                </a:moveTo>
                <a:lnTo>
                  <a:pt x="14478" y="18860"/>
                </a:lnTo>
                <a:cubicBezTo>
                  <a:pt x="14478" y="18860"/>
                  <a:pt x="10800" y="20246"/>
                  <a:pt x="10800" y="20246"/>
                </a:cubicBezTo>
                <a:lnTo>
                  <a:pt x="7186" y="1886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2" name="矩形 21"/>
          <p:cNvSpPr/>
          <p:nvPr/>
        </p:nvSpPr>
        <p:spPr>
          <a:xfrm>
            <a:off x="7763436" y="2391796"/>
            <a:ext cx="3177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62905" y="19934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72221" y="3804993"/>
            <a:ext cx="3177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62422" y="33776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63436" y="5321405"/>
            <a:ext cx="3177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88843" y="49525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67583" y="3804993"/>
            <a:ext cx="3177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41004" y="34048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7539" y="2358443"/>
            <a:ext cx="3177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40018" y="19904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65046" y="5420909"/>
            <a:ext cx="3177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89545" y="50239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8" grpId="0"/>
      <p:bldP spid="30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8" t="9449" r="14834" b="36734"/>
          <a:stretch>
            <a:fillRect/>
          </a:stretch>
        </p:blipFill>
        <p:spPr>
          <a:xfrm>
            <a:off x="5788999" y="2443546"/>
            <a:ext cx="2407298" cy="2075257"/>
          </a:xfrm>
          <a:custGeom>
            <a:avLst/>
            <a:gdLst>
              <a:gd name="connsiteX0" fmla="*/ 518814 w 2407298"/>
              <a:gd name="connsiteY0" fmla="*/ 0 h 2075257"/>
              <a:gd name="connsiteX1" fmla="*/ 1888484 w 2407298"/>
              <a:gd name="connsiteY1" fmla="*/ 0 h 2075257"/>
              <a:gd name="connsiteX2" fmla="*/ 2407298 w 2407298"/>
              <a:gd name="connsiteY2" fmla="*/ 1037629 h 2075257"/>
              <a:gd name="connsiteX3" fmla="*/ 1888484 w 2407298"/>
              <a:gd name="connsiteY3" fmla="*/ 2075257 h 2075257"/>
              <a:gd name="connsiteX4" fmla="*/ 518814 w 2407298"/>
              <a:gd name="connsiteY4" fmla="*/ 2075257 h 2075257"/>
              <a:gd name="connsiteX5" fmla="*/ 0 w 2407298"/>
              <a:gd name="connsiteY5" fmla="*/ 1037629 h 207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7298" h="2075257">
                <a:moveTo>
                  <a:pt x="518814" y="0"/>
                </a:moveTo>
                <a:lnTo>
                  <a:pt x="1888484" y="0"/>
                </a:lnTo>
                <a:lnTo>
                  <a:pt x="2407298" y="1037629"/>
                </a:lnTo>
                <a:lnTo>
                  <a:pt x="1888484" y="2075257"/>
                </a:lnTo>
                <a:lnTo>
                  <a:pt x="518814" y="2075257"/>
                </a:lnTo>
                <a:lnTo>
                  <a:pt x="0" y="1037629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" t="27534" r="58812" b="27534"/>
          <a:stretch>
            <a:fillRect/>
          </a:stretch>
        </p:blipFill>
        <p:spPr>
          <a:xfrm>
            <a:off x="1380932" y="2399631"/>
            <a:ext cx="2407298" cy="2075257"/>
          </a:xfrm>
          <a:custGeom>
            <a:avLst/>
            <a:gdLst>
              <a:gd name="connsiteX0" fmla="*/ 518814 w 2407298"/>
              <a:gd name="connsiteY0" fmla="*/ 0 h 2075257"/>
              <a:gd name="connsiteX1" fmla="*/ 1888484 w 2407298"/>
              <a:gd name="connsiteY1" fmla="*/ 0 h 2075257"/>
              <a:gd name="connsiteX2" fmla="*/ 2407298 w 2407298"/>
              <a:gd name="connsiteY2" fmla="*/ 1037629 h 2075257"/>
              <a:gd name="connsiteX3" fmla="*/ 1888484 w 2407298"/>
              <a:gd name="connsiteY3" fmla="*/ 2075257 h 2075257"/>
              <a:gd name="connsiteX4" fmla="*/ 518814 w 2407298"/>
              <a:gd name="connsiteY4" fmla="*/ 2075257 h 2075257"/>
              <a:gd name="connsiteX5" fmla="*/ 0 w 2407298"/>
              <a:gd name="connsiteY5" fmla="*/ 1037629 h 207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7298" h="2075257">
                <a:moveTo>
                  <a:pt x="518814" y="0"/>
                </a:moveTo>
                <a:lnTo>
                  <a:pt x="1888484" y="0"/>
                </a:lnTo>
                <a:lnTo>
                  <a:pt x="2407298" y="1037629"/>
                </a:lnTo>
                <a:lnTo>
                  <a:pt x="1888484" y="2075257"/>
                </a:lnTo>
                <a:lnTo>
                  <a:pt x="518814" y="2075257"/>
                </a:lnTo>
                <a:lnTo>
                  <a:pt x="0" y="1037629"/>
                </a:ln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116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3592287" y="3658633"/>
            <a:ext cx="2407298" cy="2075257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8014997" y="3573932"/>
            <a:ext cx="2407298" cy="2075257"/>
          </a:xfrm>
          <a:prstGeom prst="hexagon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22421" y="5115027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84017" y="463592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33776" y="4356051"/>
            <a:ext cx="21286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</a:t>
            </a:r>
            <a:endParaRPr lang="zh-CN" altLang="en-US" sz="1400" spc="15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96297" y="4337765"/>
            <a:ext cx="21286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</a:t>
            </a:r>
            <a:endParaRPr lang="zh-CN" altLang="en-US" sz="1400" spc="15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14228" y="5099270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06727" y="46115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68325" y="2565244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76392" y="2526087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5" name="Shape 23221"/>
          <p:cNvSpPr/>
          <p:nvPr/>
        </p:nvSpPr>
        <p:spPr>
          <a:xfrm>
            <a:off x="4393350" y="1951960"/>
            <a:ext cx="719826" cy="465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extrusionOk="0">
                <a:moveTo>
                  <a:pt x="2318" y="0"/>
                </a:moveTo>
                <a:cubicBezTo>
                  <a:pt x="2073" y="0"/>
                  <a:pt x="1871" y="314"/>
                  <a:pt x="1871" y="693"/>
                </a:cubicBezTo>
                <a:lnTo>
                  <a:pt x="1871" y="16780"/>
                </a:lnTo>
                <a:cubicBezTo>
                  <a:pt x="1871" y="17157"/>
                  <a:pt x="2073" y="17473"/>
                  <a:pt x="2318" y="17473"/>
                </a:cubicBezTo>
                <a:lnTo>
                  <a:pt x="19236" y="17473"/>
                </a:lnTo>
                <a:cubicBezTo>
                  <a:pt x="19481" y="17473"/>
                  <a:pt x="19684" y="17157"/>
                  <a:pt x="19684" y="16780"/>
                </a:cubicBezTo>
                <a:lnTo>
                  <a:pt x="19684" y="693"/>
                </a:lnTo>
                <a:cubicBezTo>
                  <a:pt x="19684" y="314"/>
                  <a:pt x="19481" y="0"/>
                  <a:pt x="19236" y="0"/>
                </a:cubicBezTo>
                <a:lnTo>
                  <a:pt x="2318" y="0"/>
                </a:lnTo>
                <a:close/>
                <a:moveTo>
                  <a:pt x="3428" y="2410"/>
                </a:moveTo>
                <a:lnTo>
                  <a:pt x="18127" y="2410"/>
                </a:lnTo>
                <a:lnTo>
                  <a:pt x="18127" y="15063"/>
                </a:lnTo>
                <a:lnTo>
                  <a:pt x="3428" y="15063"/>
                </a:lnTo>
                <a:cubicBezTo>
                  <a:pt x="3428" y="15063"/>
                  <a:pt x="3428" y="2410"/>
                  <a:pt x="3428" y="2410"/>
                </a:cubicBezTo>
                <a:close/>
                <a:moveTo>
                  <a:pt x="118" y="18316"/>
                </a:moveTo>
                <a:cubicBezTo>
                  <a:pt x="87" y="18316"/>
                  <a:pt x="41" y="18340"/>
                  <a:pt x="21" y="18377"/>
                </a:cubicBezTo>
                <a:cubicBezTo>
                  <a:pt x="-1" y="18415"/>
                  <a:pt x="-3" y="18449"/>
                  <a:pt x="2" y="18497"/>
                </a:cubicBezTo>
                <a:cubicBezTo>
                  <a:pt x="5" y="18528"/>
                  <a:pt x="323" y="21600"/>
                  <a:pt x="2824" y="21600"/>
                </a:cubicBezTo>
                <a:lnTo>
                  <a:pt x="18769" y="21600"/>
                </a:lnTo>
                <a:cubicBezTo>
                  <a:pt x="21272" y="21600"/>
                  <a:pt x="21589" y="18528"/>
                  <a:pt x="21592" y="18497"/>
                </a:cubicBezTo>
                <a:cubicBezTo>
                  <a:pt x="21597" y="18449"/>
                  <a:pt x="21593" y="18415"/>
                  <a:pt x="21573" y="18377"/>
                </a:cubicBezTo>
                <a:cubicBezTo>
                  <a:pt x="21552" y="18340"/>
                  <a:pt x="21508" y="18316"/>
                  <a:pt x="21475" y="18316"/>
                </a:cubicBezTo>
                <a:lnTo>
                  <a:pt x="118" y="18316"/>
                </a:lnTo>
                <a:close/>
                <a:moveTo>
                  <a:pt x="9191" y="19401"/>
                </a:moveTo>
                <a:lnTo>
                  <a:pt x="12403" y="19401"/>
                </a:lnTo>
                <a:cubicBezTo>
                  <a:pt x="12403" y="19401"/>
                  <a:pt x="12403" y="20546"/>
                  <a:pt x="12403" y="20546"/>
                </a:cubicBezTo>
                <a:lnTo>
                  <a:pt x="9191" y="20546"/>
                </a:lnTo>
                <a:lnTo>
                  <a:pt x="9191" y="19401"/>
                </a:lnTo>
                <a:close/>
              </a:path>
            </a:pathLst>
          </a:custGeom>
          <a:solidFill>
            <a:srgbClr val="D87B79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9" name="Shape 23241"/>
          <p:cNvSpPr/>
          <p:nvPr/>
        </p:nvSpPr>
        <p:spPr>
          <a:xfrm>
            <a:off x="8969114" y="1881776"/>
            <a:ext cx="499063" cy="499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688" y="0"/>
                  <a:pt x="8788" y="893"/>
                  <a:pt x="8771" y="2003"/>
                </a:cubicBezTo>
                <a:cubicBezTo>
                  <a:pt x="8758" y="3361"/>
                  <a:pt x="8341" y="5710"/>
                  <a:pt x="6078" y="6903"/>
                </a:cubicBezTo>
                <a:cubicBezTo>
                  <a:pt x="5913" y="6989"/>
                  <a:pt x="5440" y="7223"/>
                  <a:pt x="5371" y="7256"/>
                </a:cubicBezTo>
                <a:cubicBezTo>
                  <a:pt x="5021" y="6964"/>
                  <a:pt x="4545" y="6751"/>
                  <a:pt x="4057" y="6751"/>
                </a:cubicBezTo>
                <a:lnTo>
                  <a:pt x="2020" y="6751"/>
                </a:lnTo>
                <a:cubicBezTo>
                  <a:pt x="906" y="6751"/>
                  <a:pt x="0" y="7658"/>
                  <a:pt x="0" y="8771"/>
                </a:cubicBezTo>
                <a:lnTo>
                  <a:pt x="0" y="19563"/>
                </a:lnTo>
                <a:cubicBezTo>
                  <a:pt x="0" y="20679"/>
                  <a:pt x="906" y="21600"/>
                  <a:pt x="2020" y="21600"/>
                </a:cubicBezTo>
                <a:lnTo>
                  <a:pt x="4057" y="21600"/>
                </a:lnTo>
                <a:cubicBezTo>
                  <a:pt x="4861" y="21600"/>
                  <a:pt x="5515" y="21100"/>
                  <a:pt x="5842" y="20422"/>
                </a:cubicBezTo>
                <a:cubicBezTo>
                  <a:pt x="5852" y="20424"/>
                  <a:pt x="5866" y="20438"/>
                  <a:pt x="5876" y="20438"/>
                </a:cubicBezTo>
                <a:cubicBezTo>
                  <a:pt x="5918" y="20452"/>
                  <a:pt x="5978" y="20455"/>
                  <a:pt x="6044" y="20472"/>
                </a:cubicBezTo>
                <a:cubicBezTo>
                  <a:pt x="6053" y="20475"/>
                  <a:pt x="6064" y="20482"/>
                  <a:pt x="6078" y="20489"/>
                </a:cubicBezTo>
                <a:cubicBezTo>
                  <a:pt x="6467" y="20584"/>
                  <a:pt x="7204" y="20759"/>
                  <a:pt x="8805" y="21129"/>
                </a:cubicBezTo>
                <a:cubicBezTo>
                  <a:pt x="9148" y="21204"/>
                  <a:pt x="10968" y="21600"/>
                  <a:pt x="12846" y="21600"/>
                </a:cubicBezTo>
                <a:lnTo>
                  <a:pt x="16533" y="21600"/>
                </a:lnTo>
                <a:cubicBezTo>
                  <a:pt x="17659" y="21600"/>
                  <a:pt x="18459" y="21154"/>
                  <a:pt x="18940" y="20287"/>
                </a:cubicBezTo>
                <a:cubicBezTo>
                  <a:pt x="18947" y="20273"/>
                  <a:pt x="19114" y="19974"/>
                  <a:pt x="19243" y="19563"/>
                </a:cubicBezTo>
                <a:cubicBezTo>
                  <a:pt x="19335" y="19257"/>
                  <a:pt x="19359" y="18825"/>
                  <a:pt x="19243" y="18384"/>
                </a:cubicBezTo>
                <a:cubicBezTo>
                  <a:pt x="19968" y="17887"/>
                  <a:pt x="20203" y="17121"/>
                  <a:pt x="20354" y="16634"/>
                </a:cubicBezTo>
                <a:cubicBezTo>
                  <a:pt x="20609" y="15830"/>
                  <a:pt x="20545" y="15230"/>
                  <a:pt x="20371" y="14798"/>
                </a:cubicBezTo>
                <a:cubicBezTo>
                  <a:pt x="20776" y="14413"/>
                  <a:pt x="21119" y="13823"/>
                  <a:pt x="21263" y="12930"/>
                </a:cubicBezTo>
                <a:cubicBezTo>
                  <a:pt x="21356" y="12373"/>
                  <a:pt x="21248" y="11804"/>
                  <a:pt x="20994" y="11330"/>
                </a:cubicBezTo>
                <a:cubicBezTo>
                  <a:pt x="21373" y="10901"/>
                  <a:pt x="21547" y="10368"/>
                  <a:pt x="21566" y="9866"/>
                </a:cubicBezTo>
                <a:lnTo>
                  <a:pt x="21583" y="9714"/>
                </a:lnTo>
                <a:cubicBezTo>
                  <a:pt x="21586" y="9628"/>
                  <a:pt x="21600" y="9572"/>
                  <a:pt x="21600" y="9377"/>
                </a:cubicBezTo>
                <a:cubicBezTo>
                  <a:pt x="21600" y="8524"/>
                  <a:pt x="21002" y="7446"/>
                  <a:pt x="19681" y="7071"/>
                </a:cubicBezTo>
                <a:cubicBezTo>
                  <a:pt x="18837" y="6846"/>
                  <a:pt x="16860" y="6844"/>
                  <a:pt x="13957" y="6768"/>
                </a:cubicBezTo>
                <a:cubicBezTo>
                  <a:pt x="14095" y="6136"/>
                  <a:pt x="14125" y="5562"/>
                  <a:pt x="14125" y="4546"/>
                </a:cubicBezTo>
                <a:cubicBezTo>
                  <a:pt x="14125" y="2124"/>
                  <a:pt x="12350" y="0"/>
                  <a:pt x="10792" y="0"/>
                </a:cubicBezTo>
                <a:close/>
                <a:moveTo>
                  <a:pt x="10792" y="1347"/>
                </a:moveTo>
                <a:cubicBezTo>
                  <a:pt x="11503" y="1347"/>
                  <a:pt x="12778" y="2774"/>
                  <a:pt x="12778" y="4546"/>
                </a:cubicBezTo>
                <a:cubicBezTo>
                  <a:pt x="12778" y="6147"/>
                  <a:pt x="12699" y="6430"/>
                  <a:pt x="12138" y="8098"/>
                </a:cubicBezTo>
                <a:cubicBezTo>
                  <a:pt x="18886" y="8098"/>
                  <a:pt x="18848" y="8196"/>
                  <a:pt x="19445" y="8350"/>
                </a:cubicBezTo>
                <a:cubicBezTo>
                  <a:pt x="20183" y="8564"/>
                  <a:pt x="20236" y="9167"/>
                  <a:pt x="20236" y="9377"/>
                </a:cubicBezTo>
                <a:cubicBezTo>
                  <a:pt x="20236" y="9608"/>
                  <a:pt x="20229" y="9587"/>
                  <a:pt x="20219" y="9815"/>
                </a:cubicBezTo>
                <a:cubicBezTo>
                  <a:pt x="20206" y="10147"/>
                  <a:pt x="20072" y="10792"/>
                  <a:pt x="18889" y="10792"/>
                </a:cubicBezTo>
                <a:lnTo>
                  <a:pt x="17543" y="10792"/>
                </a:lnTo>
                <a:cubicBezTo>
                  <a:pt x="17355" y="10792"/>
                  <a:pt x="17206" y="10944"/>
                  <a:pt x="17206" y="11128"/>
                </a:cubicBezTo>
                <a:cubicBezTo>
                  <a:pt x="17206" y="11317"/>
                  <a:pt x="17355" y="11482"/>
                  <a:pt x="17543" y="11482"/>
                </a:cubicBezTo>
                <a:lnTo>
                  <a:pt x="18856" y="11482"/>
                </a:lnTo>
                <a:cubicBezTo>
                  <a:pt x="19867" y="11482"/>
                  <a:pt x="19999" y="12305"/>
                  <a:pt x="19933" y="12711"/>
                </a:cubicBezTo>
                <a:cubicBezTo>
                  <a:pt x="19851" y="13215"/>
                  <a:pt x="19609" y="14176"/>
                  <a:pt x="18469" y="14176"/>
                </a:cubicBezTo>
                <a:lnTo>
                  <a:pt x="16869" y="14176"/>
                </a:lnTo>
                <a:cubicBezTo>
                  <a:pt x="16681" y="14176"/>
                  <a:pt x="16533" y="14324"/>
                  <a:pt x="16533" y="14512"/>
                </a:cubicBezTo>
                <a:cubicBezTo>
                  <a:pt x="16533" y="14700"/>
                  <a:pt x="16681" y="14849"/>
                  <a:pt x="16869" y="14849"/>
                </a:cubicBezTo>
                <a:lnTo>
                  <a:pt x="18199" y="14849"/>
                </a:lnTo>
                <a:cubicBezTo>
                  <a:pt x="19339" y="14849"/>
                  <a:pt x="19236" y="15712"/>
                  <a:pt x="19075" y="16229"/>
                </a:cubicBezTo>
                <a:cubicBezTo>
                  <a:pt x="18860" y="16911"/>
                  <a:pt x="18727" y="17543"/>
                  <a:pt x="17290" y="17543"/>
                </a:cubicBezTo>
                <a:lnTo>
                  <a:pt x="16196" y="17543"/>
                </a:lnTo>
                <a:cubicBezTo>
                  <a:pt x="16008" y="17543"/>
                  <a:pt x="15859" y="17691"/>
                  <a:pt x="15859" y="17879"/>
                </a:cubicBezTo>
                <a:cubicBezTo>
                  <a:pt x="15859" y="18066"/>
                  <a:pt x="16008" y="18216"/>
                  <a:pt x="16196" y="18216"/>
                </a:cubicBezTo>
                <a:lnTo>
                  <a:pt x="17256" y="18216"/>
                </a:lnTo>
                <a:cubicBezTo>
                  <a:pt x="17994" y="18216"/>
                  <a:pt x="18026" y="18926"/>
                  <a:pt x="17947" y="19176"/>
                </a:cubicBezTo>
                <a:cubicBezTo>
                  <a:pt x="17864" y="19450"/>
                  <a:pt x="17765" y="19638"/>
                  <a:pt x="17761" y="19647"/>
                </a:cubicBezTo>
                <a:cubicBezTo>
                  <a:pt x="17557" y="20016"/>
                  <a:pt x="17231" y="20236"/>
                  <a:pt x="16533" y="20236"/>
                </a:cubicBezTo>
                <a:lnTo>
                  <a:pt x="12846" y="20236"/>
                </a:lnTo>
                <a:cubicBezTo>
                  <a:pt x="10990" y="20236"/>
                  <a:pt x="9154" y="19825"/>
                  <a:pt x="9108" y="19815"/>
                </a:cubicBezTo>
                <a:cubicBezTo>
                  <a:pt x="6304" y="19170"/>
                  <a:pt x="6155" y="19124"/>
                  <a:pt x="5977" y="19075"/>
                </a:cubicBezTo>
                <a:cubicBezTo>
                  <a:pt x="5977" y="19075"/>
                  <a:pt x="5404" y="18969"/>
                  <a:pt x="5404" y="18469"/>
                </a:cubicBezTo>
                <a:lnTo>
                  <a:pt x="5404" y="9159"/>
                </a:lnTo>
                <a:cubicBezTo>
                  <a:pt x="5404" y="8842"/>
                  <a:pt x="5593" y="8554"/>
                  <a:pt x="5926" y="8451"/>
                </a:cubicBezTo>
                <a:cubicBezTo>
                  <a:pt x="5969" y="8434"/>
                  <a:pt x="6038" y="8418"/>
                  <a:pt x="6078" y="8401"/>
                </a:cubicBezTo>
                <a:cubicBezTo>
                  <a:pt x="9162" y="7123"/>
                  <a:pt x="10092" y="4320"/>
                  <a:pt x="10118" y="2020"/>
                </a:cubicBezTo>
                <a:cubicBezTo>
                  <a:pt x="10122" y="1697"/>
                  <a:pt x="10370" y="1347"/>
                  <a:pt x="10792" y="1347"/>
                </a:cubicBezTo>
                <a:close/>
                <a:moveTo>
                  <a:pt x="2020" y="8098"/>
                </a:moveTo>
                <a:lnTo>
                  <a:pt x="4057" y="8098"/>
                </a:lnTo>
                <a:cubicBezTo>
                  <a:pt x="4430" y="8098"/>
                  <a:pt x="4731" y="8399"/>
                  <a:pt x="4731" y="8771"/>
                </a:cubicBezTo>
                <a:cubicBezTo>
                  <a:pt x="4731" y="8771"/>
                  <a:pt x="4731" y="19563"/>
                  <a:pt x="4731" y="19563"/>
                </a:cubicBezTo>
                <a:cubicBezTo>
                  <a:pt x="4731" y="19935"/>
                  <a:pt x="4430" y="20236"/>
                  <a:pt x="4057" y="20236"/>
                </a:cubicBezTo>
                <a:lnTo>
                  <a:pt x="2020" y="20236"/>
                </a:lnTo>
                <a:cubicBezTo>
                  <a:pt x="1648" y="20236"/>
                  <a:pt x="1347" y="19935"/>
                  <a:pt x="1347" y="19563"/>
                </a:cubicBezTo>
                <a:lnTo>
                  <a:pt x="1347" y="8771"/>
                </a:lnTo>
                <a:cubicBezTo>
                  <a:pt x="1347" y="8399"/>
                  <a:pt x="1648" y="8098"/>
                  <a:pt x="2020" y="8098"/>
                </a:cubicBezTo>
                <a:close/>
                <a:moveTo>
                  <a:pt x="3165" y="17778"/>
                </a:moveTo>
                <a:cubicBezTo>
                  <a:pt x="2605" y="17778"/>
                  <a:pt x="2155" y="18228"/>
                  <a:pt x="2155" y="18788"/>
                </a:cubicBezTo>
                <a:cubicBezTo>
                  <a:pt x="2155" y="19349"/>
                  <a:pt x="2605" y="19799"/>
                  <a:pt x="3165" y="19799"/>
                </a:cubicBezTo>
                <a:cubicBezTo>
                  <a:pt x="3722" y="19799"/>
                  <a:pt x="4175" y="19349"/>
                  <a:pt x="4175" y="18788"/>
                </a:cubicBezTo>
                <a:cubicBezTo>
                  <a:pt x="4175" y="18228"/>
                  <a:pt x="3722" y="17778"/>
                  <a:pt x="3165" y="17778"/>
                </a:cubicBezTo>
                <a:close/>
                <a:moveTo>
                  <a:pt x="3165" y="18452"/>
                </a:moveTo>
                <a:cubicBezTo>
                  <a:pt x="3349" y="18452"/>
                  <a:pt x="3502" y="18604"/>
                  <a:pt x="3502" y="18788"/>
                </a:cubicBezTo>
                <a:cubicBezTo>
                  <a:pt x="3502" y="18972"/>
                  <a:pt x="3349" y="19125"/>
                  <a:pt x="3165" y="19125"/>
                </a:cubicBezTo>
                <a:cubicBezTo>
                  <a:pt x="2977" y="19125"/>
                  <a:pt x="2828" y="18972"/>
                  <a:pt x="2828" y="18788"/>
                </a:cubicBezTo>
                <a:cubicBezTo>
                  <a:pt x="2828" y="18604"/>
                  <a:pt x="2977" y="18452"/>
                  <a:pt x="3165" y="18452"/>
                </a:cubicBezTo>
                <a:close/>
              </a:path>
            </a:pathLst>
          </a:custGeom>
          <a:solidFill>
            <a:srgbClr val="F7B793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0" name="Shape 23218"/>
          <p:cNvSpPr/>
          <p:nvPr/>
        </p:nvSpPr>
        <p:spPr>
          <a:xfrm>
            <a:off x="8951352" y="3661295"/>
            <a:ext cx="534585" cy="534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4" h="21574" extrusionOk="0">
                <a:moveTo>
                  <a:pt x="13910" y="12956"/>
                </a:moveTo>
                <a:cubicBezTo>
                  <a:pt x="13999" y="13043"/>
                  <a:pt x="14116" y="13088"/>
                  <a:pt x="14233" y="13088"/>
                </a:cubicBezTo>
                <a:cubicBezTo>
                  <a:pt x="14349" y="13088"/>
                  <a:pt x="14467" y="13043"/>
                  <a:pt x="14556" y="12956"/>
                </a:cubicBezTo>
                <a:cubicBezTo>
                  <a:pt x="14734" y="12775"/>
                  <a:pt x="14734" y="12487"/>
                  <a:pt x="14556" y="12309"/>
                </a:cubicBezTo>
                <a:lnTo>
                  <a:pt x="10093" y="7845"/>
                </a:lnTo>
                <a:cubicBezTo>
                  <a:pt x="9915" y="7667"/>
                  <a:pt x="9625" y="7667"/>
                  <a:pt x="9447" y="7845"/>
                </a:cubicBezTo>
                <a:cubicBezTo>
                  <a:pt x="9268" y="8025"/>
                  <a:pt x="9268" y="8313"/>
                  <a:pt x="9447" y="8490"/>
                </a:cubicBezTo>
                <a:cubicBezTo>
                  <a:pt x="9447" y="8490"/>
                  <a:pt x="13910" y="12956"/>
                  <a:pt x="13910" y="12956"/>
                </a:cubicBezTo>
                <a:close/>
                <a:moveTo>
                  <a:pt x="8265" y="9673"/>
                </a:moveTo>
                <a:cubicBezTo>
                  <a:pt x="8087" y="9495"/>
                  <a:pt x="7799" y="9495"/>
                  <a:pt x="7620" y="9673"/>
                </a:cubicBezTo>
                <a:cubicBezTo>
                  <a:pt x="7442" y="9849"/>
                  <a:pt x="7442" y="10139"/>
                  <a:pt x="7620" y="10318"/>
                </a:cubicBezTo>
                <a:lnTo>
                  <a:pt x="12084" y="14781"/>
                </a:lnTo>
                <a:cubicBezTo>
                  <a:pt x="12173" y="14871"/>
                  <a:pt x="12290" y="14915"/>
                  <a:pt x="12406" y="14915"/>
                </a:cubicBezTo>
                <a:cubicBezTo>
                  <a:pt x="12523" y="14915"/>
                  <a:pt x="12640" y="14871"/>
                  <a:pt x="12729" y="14781"/>
                </a:cubicBezTo>
                <a:cubicBezTo>
                  <a:pt x="12907" y="14603"/>
                  <a:pt x="12907" y="14314"/>
                  <a:pt x="12729" y="14137"/>
                </a:cubicBezTo>
                <a:cubicBezTo>
                  <a:pt x="12729" y="14137"/>
                  <a:pt x="8265" y="9673"/>
                  <a:pt x="8265" y="9673"/>
                </a:cubicBezTo>
                <a:close/>
                <a:moveTo>
                  <a:pt x="5569" y="6099"/>
                </a:moveTo>
                <a:cubicBezTo>
                  <a:pt x="5233" y="6099"/>
                  <a:pt x="4961" y="5826"/>
                  <a:pt x="4961" y="5490"/>
                </a:cubicBezTo>
                <a:cubicBezTo>
                  <a:pt x="4961" y="5155"/>
                  <a:pt x="5232" y="4881"/>
                  <a:pt x="5569" y="4881"/>
                </a:cubicBezTo>
                <a:cubicBezTo>
                  <a:pt x="5906" y="4881"/>
                  <a:pt x="6178" y="5155"/>
                  <a:pt x="6178" y="5490"/>
                </a:cubicBezTo>
                <a:cubicBezTo>
                  <a:pt x="6178" y="5826"/>
                  <a:pt x="5906" y="6099"/>
                  <a:pt x="5569" y="6099"/>
                </a:cubicBezTo>
                <a:cubicBezTo>
                  <a:pt x="5569" y="6099"/>
                  <a:pt x="5569" y="6099"/>
                  <a:pt x="5569" y="6099"/>
                </a:cubicBezTo>
                <a:close/>
                <a:moveTo>
                  <a:pt x="5569" y="3968"/>
                </a:moveTo>
                <a:cubicBezTo>
                  <a:pt x="4731" y="3968"/>
                  <a:pt x="4046" y="4652"/>
                  <a:pt x="4046" y="5490"/>
                </a:cubicBezTo>
                <a:cubicBezTo>
                  <a:pt x="4046" y="6331"/>
                  <a:pt x="4731" y="7014"/>
                  <a:pt x="5569" y="7014"/>
                </a:cubicBezTo>
                <a:cubicBezTo>
                  <a:pt x="6409" y="7014"/>
                  <a:pt x="7091" y="6331"/>
                  <a:pt x="7091" y="5490"/>
                </a:cubicBezTo>
                <a:cubicBezTo>
                  <a:pt x="7091" y="4652"/>
                  <a:pt x="6409" y="3968"/>
                  <a:pt x="5569" y="3968"/>
                </a:cubicBezTo>
                <a:cubicBezTo>
                  <a:pt x="5569" y="3968"/>
                  <a:pt x="5569" y="3968"/>
                  <a:pt x="5569" y="3968"/>
                </a:cubicBezTo>
                <a:close/>
                <a:moveTo>
                  <a:pt x="12247" y="19369"/>
                </a:moveTo>
                <a:lnTo>
                  <a:pt x="1872" y="8995"/>
                </a:lnTo>
                <a:lnTo>
                  <a:pt x="2632" y="2545"/>
                </a:lnTo>
                <a:lnTo>
                  <a:pt x="8991" y="1868"/>
                </a:lnTo>
                <a:lnTo>
                  <a:pt x="19370" y="12247"/>
                </a:lnTo>
                <a:cubicBezTo>
                  <a:pt x="19370" y="12247"/>
                  <a:pt x="12247" y="19369"/>
                  <a:pt x="12247" y="19369"/>
                </a:cubicBezTo>
                <a:close/>
                <a:moveTo>
                  <a:pt x="21307" y="11601"/>
                </a:moveTo>
                <a:lnTo>
                  <a:pt x="9973" y="267"/>
                </a:lnTo>
                <a:cubicBezTo>
                  <a:pt x="9777" y="72"/>
                  <a:pt x="9504" y="-26"/>
                  <a:pt x="9231" y="6"/>
                </a:cubicBezTo>
                <a:lnTo>
                  <a:pt x="1712" y="805"/>
                </a:lnTo>
                <a:cubicBezTo>
                  <a:pt x="1289" y="851"/>
                  <a:pt x="952" y="1185"/>
                  <a:pt x="902" y="1608"/>
                </a:cubicBezTo>
                <a:lnTo>
                  <a:pt x="7" y="9219"/>
                </a:lnTo>
                <a:cubicBezTo>
                  <a:pt x="-26" y="9497"/>
                  <a:pt x="70" y="9774"/>
                  <a:pt x="269" y="9972"/>
                </a:cubicBezTo>
                <a:lnTo>
                  <a:pt x="11601" y="21306"/>
                </a:lnTo>
                <a:cubicBezTo>
                  <a:pt x="11780" y="21486"/>
                  <a:pt x="12014" y="21574"/>
                  <a:pt x="12247" y="21574"/>
                </a:cubicBezTo>
                <a:cubicBezTo>
                  <a:pt x="12481" y="21574"/>
                  <a:pt x="12715" y="21486"/>
                  <a:pt x="12893" y="21306"/>
                </a:cubicBezTo>
                <a:lnTo>
                  <a:pt x="21307" y="12893"/>
                </a:lnTo>
                <a:cubicBezTo>
                  <a:pt x="21478" y="12722"/>
                  <a:pt x="21574" y="12490"/>
                  <a:pt x="21574" y="12247"/>
                </a:cubicBezTo>
                <a:cubicBezTo>
                  <a:pt x="21574" y="12006"/>
                  <a:pt x="21478" y="11772"/>
                  <a:pt x="21307" y="11601"/>
                </a:cubicBezTo>
                <a:cubicBezTo>
                  <a:pt x="21307" y="11601"/>
                  <a:pt x="21307" y="11601"/>
                  <a:pt x="21307" y="1160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1" name="Shape 23245"/>
          <p:cNvSpPr/>
          <p:nvPr/>
        </p:nvSpPr>
        <p:spPr>
          <a:xfrm>
            <a:off x="4508271" y="3732222"/>
            <a:ext cx="532391" cy="534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04" y="0"/>
                </a:moveTo>
                <a:lnTo>
                  <a:pt x="8204" y="4219"/>
                </a:lnTo>
                <a:lnTo>
                  <a:pt x="2924" y="4219"/>
                </a:lnTo>
                <a:cubicBezTo>
                  <a:pt x="1310" y="4219"/>
                  <a:pt x="0" y="5519"/>
                  <a:pt x="0" y="7131"/>
                </a:cubicBezTo>
                <a:lnTo>
                  <a:pt x="0" y="18688"/>
                </a:lnTo>
                <a:cubicBezTo>
                  <a:pt x="0" y="20296"/>
                  <a:pt x="1310" y="21600"/>
                  <a:pt x="2924" y="21600"/>
                </a:cubicBezTo>
                <a:lnTo>
                  <a:pt x="18676" y="21600"/>
                </a:lnTo>
                <a:cubicBezTo>
                  <a:pt x="20294" y="21600"/>
                  <a:pt x="21600" y="20296"/>
                  <a:pt x="21600" y="18688"/>
                </a:cubicBezTo>
                <a:lnTo>
                  <a:pt x="21600" y="7131"/>
                </a:lnTo>
                <a:cubicBezTo>
                  <a:pt x="21600" y="5519"/>
                  <a:pt x="20294" y="4219"/>
                  <a:pt x="18676" y="4219"/>
                </a:cubicBezTo>
                <a:lnTo>
                  <a:pt x="13783" y="4219"/>
                </a:lnTo>
                <a:lnTo>
                  <a:pt x="13783" y="0"/>
                </a:lnTo>
                <a:lnTo>
                  <a:pt x="8204" y="0"/>
                </a:lnTo>
                <a:close/>
                <a:moveTo>
                  <a:pt x="9577" y="1367"/>
                </a:moveTo>
                <a:lnTo>
                  <a:pt x="12381" y="1367"/>
                </a:lnTo>
                <a:lnTo>
                  <a:pt x="12381" y="5675"/>
                </a:lnTo>
                <a:lnTo>
                  <a:pt x="9577" y="5675"/>
                </a:lnTo>
                <a:cubicBezTo>
                  <a:pt x="9577" y="5675"/>
                  <a:pt x="9577" y="1367"/>
                  <a:pt x="9577" y="1367"/>
                </a:cubicBezTo>
                <a:close/>
                <a:moveTo>
                  <a:pt x="11098" y="2852"/>
                </a:moveTo>
                <a:cubicBezTo>
                  <a:pt x="10763" y="2852"/>
                  <a:pt x="10502" y="3115"/>
                  <a:pt x="10502" y="3446"/>
                </a:cubicBezTo>
                <a:cubicBezTo>
                  <a:pt x="10502" y="3780"/>
                  <a:pt x="10763" y="4070"/>
                  <a:pt x="11098" y="4070"/>
                </a:cubicBezTo>
                <a:cubicBezTo>
                  <a:pt x="11431" y="4070"/>
                  <a:pt x="11725" y="3780"/>
                  <a:pt x="11725" y="3446"/>
                </a:cubicBezTo>
                <a:cubicBezTo>
                  <a:pt x="11725" y="3115"/>
                  <a:pt x="11431" y="2852"/>
                  <a:pt x="11098" y="2852"/>
                </a:cubicBezTo>
                <a:close/>
                <a:moveTo>
                  <a:pt x="2924" y="5586"/>
                </a:moveTo>
                <a:lnTo>
                  <a:pt x="8204" y="5586"/>
                </a:lnTo>
                <a:lnTo>
                  <a:pt x="8204" y="7042"/>
                </a:lnTo>
                <a:lnTo>
                  <a:pt x="13783" y="7042"/>
                </a:lnTo>
                <a:lnTo>
                  <a:pt x="13783" y="5586"/>
                </a:lnTo>
                <a:lnTo>
                  <a:pt x="18676" y="5586"/>
                </a:lnTo>
                <a:cubicBezTo>
                  <a:pt x="19530" y="5586"/>
                  <a:pt x="20198" y="6280"/>
                  <a:pt x="20198" y="7131"/>
                </a:cubicBezTo>
                <a:cubicBezTo>
                  <a:pt x="20198" y="7131"/>
                  <a:pt x="20198" y="18688"/>
                  <a:pt x="20198" y="18688"/>
                </a:cubicBezTo>
                <a:cubicBezTo>
                  <a:pt x="20198" y="19536"/>
                  <a:pt x="19527" y="20233"/>
                  <a:pt x="18676" y="20233"/>
                </a:cubicBezTo>
                <a:lnTo>
                  <a:pt x="2924" y="20233"/>
                </a:lnTo>
                <a:cubicBezTo>
                  <a:pt x="2074" y="20233"/>
                  <a:pt x="1372" y="19536"/>
                  <a:pt x="1372" y="18688"/>
                </a:cubicBezTo>
                <a:lnTo>
                  <a:pt x="1372" y="7131"/>
                </a:lnTo>
                <a:cubicBezTo>
                  <a:pt x="1372" y="6280"/>
                  <a:pt x="2074" y="5586"/>
                  <a:pt x="2924" y="5586"/>
                </a:cubicBezTo>
                <a:close/>
                <a:moveTo>
                  <a:pt x="11456" y="9508"/>
                </a:moveTo>
                <a:cubicBezTo>
                  <a:pt x="11622" y="9871"/>
                  <a:pt x="11735" y="10325"/>
                  <a:pt x="11785" y="10874"/>
                </a:cubicBezTo>
                <a:cubicBezTo>
                  <a:pt x="11908" y="10950"/>
                  <a:pt x="12007" y="11055"/>
                  <a:pt x="12083" y="11201"/>
                </a:cubicBezTo>
                <a:lnTo>
                  <a:pt x="17155" y="11201"/>
                </a:lnTo>
                <a:cubicBezTo>
                  <a:pt x="17417" y="11201"/>
                  <a:pt x="17632" y="10986"/>
                  <a:pt x="17632" y="10726"/>
                </a:cubicBezTo>
                <a:lnTo>
                  <a:pt x="17632" y="9983"/>
                </a:lnTo>
                <a:cubicBezTo>
                  <a:pt x="17632" y="9719"/>
                  <a:pt x="17417" y="9508"/>
                  <a:pt x="17155" y="9508"/>
                </a:cubicBezTo>
                <a:lnTo>
                  <a:pt x="11456" y="9508"/>
                </a:lnTo>
                <a:close/>
                <a:moveTo>
                  <a:pt x="11486" y="12360"/>
                </a:moveTo>
                <a:cubicBezTo>
                  <a:pt x="11351" y="12866"/>
                  <a:pt x="10990" y="13407"/>
                  <a:pt x="10531" y="13548"/>
                </a:cubicBezTo>
                <a:cubicBezTo>
                  <a:pt x="10518" y="13574"/>
                  <a:pt x="10515" y="13583"/>
                  <a:pt x="10502" y="13608"/>
                </a:cubicBezTo>
                <a:lnTo>
                  <a:pt x="10502" y="14053"/>
                </a:lnTo>
                <a:lnTo>
                  <a:pt x="16439" y="14053"/>
                </a:lnTo>
                <a:cubicBezTo>
                  <a:pt x="16704" y="14053"/>
                  <a:pt x="16916" y="13838"/>
                  <a:pt x="16916" y="13578"/>
                </a:cubicBezTo>
                <a:lnTo>
                  <a:pt x="16916" y="12835"/>
                </a:lnTo>
                <a:cubicBezTo>
                  <a:pt x="16916" y="12574"/>
                  <a:pt x="16701" y="12360"/>
                  <a:pt x="16439" y="12360"/>
                </a:cubicBezTo>
                <a:lnTo>
                  <a:pt x="11486" y="12360"/>
                </a:lnTo>
                <a:close/>
                <a:moveTo>
                  <a:pt x="13366" y="15212"/>
                </a:moveTo>
                <a:cubicBezTo>
                  <a:pt x="13622" y="15614"/>
                  <a:pt x="13783" y="16101"/>
                  <a:pt x="13783" y="16609"/>
                </a:cubicBezTo>
                <a:lnTo>
                  <a:pt x="13783" y="16906"/>
                </a:lnTo>
                <a:lnTo>
                  <a:pt x="17244" y="16906"/>
                </a:lnTo>
                <a:cubicBezTo>
                  <a:pt x="17510" y="16906"/>
                  <a:pt x="17722" y="16690"/>
                  <a:pt x="17722" y="16430"/>
                </a:cubicBezTo>
                <a:lnTo>
                  <a:pt x="17722" y="15687"/>
                </a:lnTo>
                <a:cubicBezTo>
                  <a:pt x="17722" y="15426"/>
                  <a:pt x="17507" y="15212"/>
                  <a:pt x="17244" y="15212"/>
                </a:cubicBezTo>
                <a:lnTo>
                  <a:pt x="13366" y="15212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31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1766004" y="2121322"/>
            <a:ext cx="3131223" cy="2699330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4109763" y="1575963"/>
            <a:ext cx="1013808" cy="87397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888723" y="2916989"/>
            <a:ext cx="11657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04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40690" y="302675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8" name="六边形 37"/>
          <p:cNvSpPr/>
          <p:nvPr/>
        </p:nvSpPr>
        <p:spPr>
          <a:xfrm rot="5400000">
            <a:off x="4746414" y="2454657"/>
            <a:ext cx="614478" cy="529722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2101" y="4042420"/>
            <a:ext cx="5372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116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28100" y="3293705"/>
            <a:ext cx="10597390" cy="842104"/>
          </a:xfrm>
          <a:custGeom>
            <a:avLst/>
            <a:gdLst>
              <a:gd name="connsiteX0" fmla="*/ 0 w 10597390"/>
              <a:gd name="connsiteY0" fmla="*/ 0 h 842104"/>
              <a:gd name="connsiteX1" fmla="*/ 9068344 w 10597390"/>
              <a:gd name="connsiteY1" fmla="*/ 0 h 842104"/>
              <a:gd name="connsiteX2" fmla="*/ 10176338 w 10597390"/>
              <a:gd name="connsiteY2" fmla="*/ 0 h 842104"/>
              <a:gd name="connsiteX3" fmla="*/ 10254342 w 10597390"/>
              <a:gd name="connsiteY3" fmla="*/ 0 h 842104"/>
              <a:gd name="connsiteX4" fmla="*/ 10254342 w 10597390"/>
              <a:gd name="connsiteY4" fmla="*/ 7864 h 842104"/>
              <a:gd name="connsiteX5" fmla="*/ 10261195 w 10597390"/>
              <a:gd name="connsiteY5" fmla="*/ 8554 h 842104"/>
              <a:gd name="connsiteX6" fmla="*/ 10597390 w 10597390"/>
              <a:gd name="connsiteY6" fmla="*/ 421052 h 842104"/>
              <a:gd name="connsiteX7" fmla="*/ 10261195 w 10597390"/>
              <a:gd name="connsiteY7" fmla="*/ 833550 h 842104"/>
              <a:gd name="connsiteX8" fmla="*/ 10254342 w 10597390"/>
              <a:gd name="connsiteY8" fmla="*/ 834241 h 842104"/>
              <a:gd name="connsiteX9" fmla="*/ 10254342 w 10597390"/>
              <a:gd name="connsiteY9" fmla="*/ 842103 h 842104"/>
              <a:gd name="connsiteX10" fmla="*/ 10176348 w 10597390"/>
              <a:gd name="connsiteY10" fmla="*/ 842103 h 842104"/>
              <a:gd name="connsiteX11" fmla="*/ 10176338 w 10597390"/>
              <a:gd name="connsiteY11" fmla="*/ 842104 h 842104"/>
              <a:gd name="connsiteX12" fmla="*/ 9068344 w 10597390"/>
              <a:gd name="connsiteY12" fmla="*/ 842104 h 842104"/>
              <a:gd name="connsiteX13" fmla="*/ 9068334 w 10597390"/>
              <a:gd name="connsiteY13" fmla="*/ 842103 h 842104"/>
              <a:gd name="connsiteX14" fmla="*/ 0 w 10597390"/>
              <a:gd name="connsiteY14" fmla="*/ 842103 h 8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597390" h="842104">
                <a:moveTo>
                  <a:pt x="0" y="0"/>
                </a:moveTo>
                <a:lnTo>
                  <a:pt x="9068344" y="0"/>
                </a:lnTo>
                <a:lnTo>
                  <a:pt x="10176338" y="0"/>
                </a:lnTo>
                <a:lnTo>
                  <a:pt x="10254342" y="0"/>
                </a:lnTo>
                <a:lnTo>
                  <a:pt x="10254342" y="7864"/>
                </a:lnTo>
                <a:lnTo>
                  <a:pt x="10261195" y="8554"/>
                </a:lnTo>
                <a:cubicBezTo>
                  <a:pt x="10453061" y="47816"/>
                  <a:pt x="10597390" y="217579"/>
                  <a:pt x="10597390" y="421052"/>
                </a:cubicBezTo>
                <a:cubicBezTo>
                  <a:pt x="10597390" y="624525"/>
                  <a:pt x="10453061" y="794288"/>
                  <a:pt x="10261195" y="833550"/>
                </a:cubicBezTo>
                <a:lnTo>
                  <a:pt x="10254342" y="834241"/>
                </a:lnTo>
                <a:lnTo>
                  <a:pt x="10254342" y="842103"/>
                </a:lnTo>
                <a:lnTo>
                  <a:pt x="10176348" y="842103"/>
                </a:lnTo>
                <a:lnTo>
                  <a:pt x="10176338" y="842104"/>
                </a:lnTo>
                <a:lnTo>
                  <a:pt x="9068344" y="842104"/>
                </a:lnTo>
                <a:lnTo>
                  <a:pt x="9068334" y="842103"/>
                </a:lnTo>
                <a:lnTo>
                  <a:pt x="0" y="842103"/>
                </a:lnTo>
                <a:close/>
              </a:path>
            </a:pathLst>
          </a:cu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18254" y="353009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一月</a:t>
            </a:r>
            <a:endParaRPr lang="zh-CN" altLang="en-US" sz="20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36485" y="353864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二月</a:t>
            </a:r>
            <a:endParaRPr lang="zh-CN" altLang="en-US" sz="20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65610" y="3530091"/>
            <a:ext cx="74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三月</a:t>
            </a:r>
            <a:endParaRPr lang="zh-CN" altLang="en-US" sz="20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24869" y="3526447"/>
            <a:ext cx="74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四月</a:t>
            </a:r>
            <a:endParaRPr lang="zh-CN" altLang="en-US" sz="20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91971" y="3514702"/>
            <a:ext cx="74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五月</a:t>
            </a:r>
            <a:endParaRPr lang="zh-CN" altLang="en-US" sz="20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83449" y="3514702"/>
            <a:ext cx="74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六月</a:t>
            </a:r>
            <a:endParaRPr lang="zh-CN" altLang="en-US" sz="20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24495" y="42238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0676" y="4754759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53620" y="18270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99801" y="2357991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35609" y="429309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81790" y="4824026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51381" y="18707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97562" y="2401722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92904" y="43429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39085" y="4873929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5853" y="19417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62034" y="2472635"/>
            <a:ext cx="226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3" grpId="0"/>
      <p:bldP spid="25" grpId="0"/>
      <p:bldP spid="27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8123853" y="5318449"/>
            <a:ext cx="4068147" cy="153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0" y="-1"/>
            <a:ext cx="4068147" cy="153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0" y="-1"/>
            <a:ext cx="1149999" cy="1418253"/>
          </a:xfrm>
          <a:custGeom>
            <a:avLst/>
            <a:gdLst>
              <a:gd name="connsiteX0" fmla="*/ 0 w 1149999"/>
              <a:gd name="connsiteY0" fmla="*/ 0 h 1418253"/>
              <a:gd name="connsiteX1" fmla="*/ 1149999 w 1149999"/>
              <a:gd name="connsiteY1" fmla="*/ 0 h 1418253"/>
              <a:gd name="connsiteX2" fmla="*/ 1149999 w 1149999"/>
              <a:gd name="connsiteY2" fmla="*/ 1226634 h 1418253"/>
              <a:gd name="connsiteX3" fmla="*/ 0 w 1149999"/>
              <a:gd name="connsiteY3" fmla="*/ 1418253 h 1418253"/>
              <a:gd name="connsiteX4" fmla="*/ 0 w 1149999"/>
              <a:gd name="connsiteY4" fmla="*/ 0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418253">
                <a:moveTo>
                  <a:pt x="0" y="0"/>
                </a:moveTo>
                <a:lnTo>
                  <a:pt x="1149999" y="0"/>
                </a:lnTo>
                <a:lnTo>
                  <a:pt x="1149999" y="1226634"/>
                </a:lnTo>
                <a:lnTo>
                  <a:pt x="0" y="1418253"/>
                </a:lnTo>
                <a:lnTo>
                  <a:pt x="0" y="0"/>
                </a:lnTo>
                <a:close/>
              </a:path>
            </a:pathLst>
          </a:cu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359937" y="-1"/>
            <a:ext cx="1149999" cy="1191653"/>
          </a:xfrm>
          <a:custGeom>
            <a:avLst/>
            <a:gdLst>
              <a:gd name="connsiteX0" fmla="*/ 0 w 1149999"/>
              <a:gd name="connsiteY0" fmla="*/ 0 h 1191653"/>
              <a:gd name="connsiteX1" fmla="*/ 1149999 w 1149999"/>
              <a:gd name="connsiteY1" fmla="*/ 0 h 1191653"/>
              <a:gd name="connsiteX2" fmla="*/ 1149999 w 1149999"/>
              <a:gd name="connsiteY2" fmla="*/ 1000033 h 1191653"/>
              <a:gd name="connsiteX3" fmla="*/ 0 w 1149999"/>
              <a:gd name="connsiteY3" fmla="*/ 1191653 h 1191653"/>
              <a:gd name="connsiteX4" fmla="*/ 0 w 1149999"/>
              <a:gd name="connsiteY4" fmla="*/ 0 h 11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191653">
                <a:moveTo>
                  <a:pt x="0" y="0"/>
                </a:moveTo>
                <a:lnTo>
                  <a:pt x="1149999" y="0"/>
                </a:lnTo>
                <a:lnTo>
                  <a:pt x="1149999" y="1000033"/>
                </a:lnTo>
                <a:lnTo>
                  <a:pt x="0" y="1191653"/>
                </a:lnTo>
                <a:lnTo>
                  <a:pt x="0" y="0"/>
                </a:lnTo>
                <a:close/>
              </a:path>
            </a:pathLst>
          </a:cu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2696547" y="-1"/>
            <a:ext cx="1101012" cy="968939"/>
          </a:xfrm>
          <a:custGeom>
            <a:avLst/>
            <a:gdLst>
              <a:gd name="connsiteX0" fmla="*/ 0 w 1101012"/>
              <a:gd name="connsiteY0" fmla="*/ 0 h 968939"/>
              <a:gd name="connsiteX1" fmla="*/ 1101012 w 1101012"/>
              <a:gd name="connsiteY1" fmla="*/ 0 h 968939"/>
              <a:gd name="connsiteX2" fmla="*/ 1101012 w 1101012"/>
              <a:gd name="connsiteY2" fmla="*/ 785482 h 968939"/>
              <a:gd name="connsiteX3" fmla="*/ 0 w 1101012"/>
              <a:gd name="connsiteY3" fmla="*/ 968939 h 968939"/>
              <a:gd name="connsiteX4" fmla="*/ 0 w 1101012"/>
              <a:gd name="connsiteY4" fmla="*/ 0 h 96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968939">
                <a:moveTo>
                  <a:pt x="0" y="0"/>
                </a:moveTo>
                <a:lnTo>
                  <a:pt x="1101012" y="0"/>
                </a:lnTo>
                <a:lnTo>
                  <a:pt x="1101012" y="785482"/>
                </a:lnTo>
                <a:lnTo>
                  <a:pt x="0" y="968939"/>
                </a:lnTo>
                <a:lnTo>
                  <a:pt x="0" y="0"/>
                </a:lnTo>
                <a:close/>
              </a:path>
            </a:pathLst>
          </a:custGeom>
          <a:solidFill>
            <a:srgbClr val="9D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flipH="1" flipV="1">
            <a:off x="11042001" y="5439747"/>
            <a:ext cx="1149999" cy="1418253"/>
          </a:xfrm>
          <a:custGeom>
            <a:avLst/>
            <a:gdLst>
              <a:gd name="connsiteX0" fmla="*/ 0 w 1149999"/>
              <a:gd name="connsiteY0" fmla="*/ 0 h 1418253"/>
              <a:gd name="connsiteX1" fmla="*/ 1149999 w 1149999"/>
              <a:gd name="connsiteY1" fmla="*/ 0 h 1418253"/>
              <a:gd name="connsiteX2" fmla="*/ 1149999 w 1149999"/>
              <a:gd name="connsiteY2" fmla="*/ 1226634 h 1418253"/>
              <a:gd name="connsiteX3" fmla="*/ 0 w 1149999"/>
              <a:gd name="connsiteY3" fmla="*/ 1418253 h 1418253"/>
              <a:gd name="connsiteX4" fmla="*/ 0 w 1149999"/>
              <a:gd name="connsiteY4" fmla="*/ 0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418253">
                <a:moveTo>
                  <a:pt x="0" y="0"/>
                </a:moveTo>
                <a:lnTo>
                  <a:pt x="1149999" y="0"/>
                </a:lnTo>
                <a:lnTo>
                  <a:pt x="1149999" y="1226634"/>
                </a:lnTo>
                <a:lnTo>
                  <a:pt x="0" y="1418253"/>
                </a:lnTo>
                <a:lnTo>
                  <a:pt x="0" y="0"/>
                </a:lnTo>
                <a:close/>
              </a:path>
            </a:pathLst>
          </a:cu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flipH="1" flipV="1">
            <a:off x="9682064" y="5666347"/>
            <a:ext cx="1149999" cy="1191653"/>
          </a:xfrm>
          <a:custGeom>
            <a:avLst/>
            <a:gdLst>
              <a:gd name="connsiteX0" fmla="*/ 0 w 1149999"/>
              <a:gd name="connsiteY0" fmla="*/ 0 h 1191653"/>
              <a:gd name="connsiteX1" fmla="*/ 1149999 w 1149999"/>
              <a:gd name="connsiteY1" fmla="*/ 0 h 1191653"/>
              <a:gd name="connsiteX2" fmla="*/ 1149999 w 1149999"/>
              <a:gd name="connsiteY2" fmla="*/ 1000033 h 1191653"/>
              <a:gd name="connsiteX3" fmla="*/ 0 w 1149999"/>
              <a:gd name="connsiteY3" fmla="*/ 1191653 h 1191653"/>
              <a:gd name="connsiteX4" fmla="*/ 0 w 1149999"/>
              <a:gd name="connsiteY4" fmla="*/ 0 h 11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999" h="1191653">
                <a:moveTo>
                  <a:pt x="0" y="0"/>
                </a:moveTo>
                <a:lnTo>
                  <a:pt x="1149999" y="0"/>
                </a:lnTo>
                <a:lnTo>
                  <a:pt x="1149999" y="1000033"/>
                </a:lnTo>
                <a:lnTo>
                  <a:pt x="0" y="1191653"/>
                </a:lnTo>
                <a:lnTo>
                  <a:pt x="0" y="0"/>
                </a:lnTo>
                <a:close/>
              </a:path>
            </a:pathLst>
          </a:cu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flipH="1" flipV="1">
            <a:off x="8394441" y="5889061"/>
            <a:ext cx="1101012" cy="968939"/>
          </a:xfrm>
          <a:custGeom>
            <a:avLst/>
            <a:gdLst>
              <a:gd name="connsiteX0" fmla="*/ 0 w 1101012"/>
              <a:gd name="connsiteY0" fmla="*/ 0 h 968939"/>
              <a:gd name="connsiteX1" fmla="*/ 1101012 w 1101012"/>
              <a:gd name="connsiteY1" fmla="*/ 0 h 968939"/>
              <a:gd name="connsiteX2" fmla="*/ 1101012 w 1101012"/>
              <a:gd name="connsiteY2" fmla="*/ 785482 h 968939"/>
              <a:gd name="connsiteX3" fmla="*/ 0 w 1101012"/>
              <a:gd name="connsiteY3" fmla="*/ 968939 h 968939"/>
              <a:gd name="connsiteX4" fmla="*/ 0 w 1101012"/>
              <a:gd name="connsiteY4" fmla="*/ 0 h 96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968939">
                <a:moveTo>
                  <a:pt x="0" y="0"/>
                </a:moveTo>
                <a:lnTo>
                  <a:pt x="1101012" y="0"/>
                </a:lnTo>
                <a:lnTo>
                  <a:pt x="1101012" y="785482"/>
                </a:lnTo>
                <a:lnTo>
                  <a:pt x="0" y="968939"/>
                </a:lnTo>
                <a:lnTo>
                  <a:pt x="0" y="0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3464511" y="2443604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谢谢大家观看</a:t>
            </a:r>
            <a:endParaRPr lang="zh-CN" altLang="en-US" sz="6600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858941" y="2010804"/>
            <a:ext cx="4467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BRIEF STYLE COMPETITION FOR PPT</a:t>
            </a:r>
            <a:endParaRPr lang="zh-CN" altLang="en-US" sz="2000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971872" y="4103923"/>
            <a:ext cx="8248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400756" y="3648303"/>
            <a:ext cx="3384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实习转正竞聘述职报告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模板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152123" y="5034429"/>
            <a:ext cx="195943" cy="20372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4403733" y="4990962"/>
            <a:ext cx="1367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汇报人：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name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945812" y="499096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部门：稻壳儿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685280" y="5042987"/>
            <a:ext cx="195943" cy="20372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500674" y="2429899"/>
            <a:ext cx="9190653" cy="265922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500674" y="2135632"/>
            <a:ext cx="313664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539135" y="2135632"/>
            <a:ext cx="315219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9"/>
          <p:cNvSpPr txBox="1"/>
          <p:nvPr/>
        </p:nvSpPr>
        <p:spPr>
          <a:xfrm>
            <a:off x="4764785" y="176887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latin typeface="汉仪中黑S" panose="00020600040101010101" pitchFamily="18" charset="-122"/>
                <a:ea typeface="汉仪中黑S" panose="00020600040101010101" pitchFamily="18" charset="-122"/>
              </a:rPr>
              <a:t>字体版权声明</a:t>
            </a:r>
            <a:endParaRPr lang="zh-CN" altLang="en-US" sz="3200" dirty="0"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8494" y="3062281"/>
            <a:ext cx="5519460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本模板使用的</a:t>
            </a:r>
            <a:r>
              <a:rPr lang="zh-CN" altLang="en-US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字体为</a:t>
            </a:r>
            <a:endParaRPr lang="en-US" altLang="zh-CN" sz="3200" dirty="0" smtClean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汉仪君黑</a:t>
            </a:r>
            <a:r>
              <a:rPr lang="en-US" altLang="zh-CN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-45</a:t>
            </a:r>
            <a:r>
              <a:rPr lang="zh-CN" altLang="en-US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简，汉仪中黑</a:t>
            </a:r>
            <a:r>
              <a:rPr lang="en-US" altLang="zh-CN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S</a:t>
            </a:r>
            <a:endParaRPr lang="en-US" altLang="zh-CN" sz="3200" dirty="0" smtClean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仅</a:t>
            </a:r>
            <a:r>
              <a:rPr lang="zh-CN" altLang="en-US" sz="3200" dirty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限个人使用，不作商业用途</a:t>
            </a:r>
            <a:endParaRPr lang="zh-CN" altLang="en-US" sz="32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39410" y="13102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目录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58455" y="2995124"/>
            <a:ext cx="726591" cy="709127"/>
          </a:xfrm>
          <a:prstGeom prst="round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658455" y="4646640"/>
            <a:ext cx="726591" cy="709127"/>
          </a:xfrm>
          <a:prstGeom prst="round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7656643" y="2995124"/>
            <a:ext cx="726591" cy="709127"/>
          </a:xfrm>
          <a:prstGeom prst="roundRect">
            <a:avLst/>
          </a:pr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7656643" y="4646640"/>
            <a:ext cx="726591" cy="709127"/>
          </a:xfrm>
          <a:prstGeom prst="round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21026" y="3088077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19214" y="3088077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21026" y="4739593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88503" y="4739593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5013" y="313402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800" dirty="0"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12073" y="313402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汉仪中黑S" panose="00020600040101010101" pitchFamily="18" charset="-122"/>
                <a:ea typeface="汉仪中黑S" panose="00020600040101010101" pitchFamily="18" charset="-122"/>
              </a:rPr>
              <a:t>工作成效</a:t>
            </a:r>
            <a:endParaRPr lang="zh-CN" altLang="en-US" sz="2800" dirty="0"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25013" y="47482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2800" dirty="0"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80077" y="47482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汉仪中黑S" panose="00020600040101010101" pitchFamily="18" charset="-122"/>
                <a:ea typeface="汉仪中黑S" panose="00020600040101010101" pitchFamily="18" charset="-122"/>
              </a:rPr>
              <a:t>工作规划</a:t>
            </a:r>
            <a:endParaRPr lang="zh-CN" altLang="en-US" sz="2800" dirty="0"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6988" y="1676277"/>
            <a:ext cx="251926" cy="19917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674469" y="1558211"/>
            <a:ext cx="251926" cy="317241"/>
          </a:xfrm>
          <a:prstGeom prst="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033529" y="1676276"/>
            <a:ext cx="251926" cy="199175"/>
          </a:xfrm>
          <a:prstGeom prst="rect">
            <a:avLst/>
          </a:pr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880445" y="1682015"/>
            <a:ext cx="251926" cy="199175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227926" y="1563949"/>
            <a:ext cx="251926" cy="317241"/>
          </a:xfrm>
          <a:prstGeom prst="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586986" y="1682014"/>
            <a:ext cx="251926" cy="199175"/>
          </a:xfrm>
          <a:prstGeom prst="rect">
            <a:avLst/>
          </a:prstGeom>
          <a:solidFill>
            <a:srgbClr val="CBD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00354" y="3550362"/>
            <a:ext cx="27830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418876" y="3550362"/>
            <a:ext cx="27830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47617" y="5187056"/>
            <a:ext cx="27830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383234" y="5186292"/>
            <a:ext cx="27830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1766004" y="2121322"/>
            <a:ext cx="3131223" cy="2699330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4109763" y="1575963"/>
            <a:ext cx="1013808" cy="87397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888723" y="2916989"/>
            <a:ext cx="11657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01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40690" y="302675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8" name="六边形 37"/>
          <p:cNvSpPr/>
          <p:nvPr/>
        </p:nvSpPr>
        <p:spPr>
          <a:xfrm rot="5400000">
            <a:off x="4746414" y="2454657"/>
            <a:ext cx="614478" cy="529722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2101" y="4042420"/>
            <a:ext cx="5372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410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95184" y="2258833"/>
            <a:ext cx="1303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87B79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20XX</a:t>
            </a:r>
            <a:endParaRPr lang="zh-CN" altLang="en-US" sz="3600" dirty="0">
              <a:solidFill>
                <a:srgbClr val="D87B79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1181100" y="3139751"/>
            <a:ext cx="2304662" cy="775604"/>
          </a:xfrm>
          <a:custGeom>
            <a:avLst/>
            <a:gdLst>
              <a:gd name="connsiteX0" fmla="*/ 0 w 2304662"/>
              <a:gd name="connsiteY0" fmla="*/ 0 h 531844"/>
              <a:gd name="connsiteX1" fmla="*/ 384110 w 2304662"/>
              <a:gd name="connsiteY1" fmla="*/ 0 h 531844"/>
              <a:gd name="connsiteX2" fmla="*/ 384110 w 2304662"/>
              <a:gd name="connsiteY2" fmla="*/ 0 h 531844"/>
              <a:gd name="connsiteX3" fmla="*/ 960276 w 2304662"/>
              <a:gd name="connsiteY3" fmla="*/ 0 h 531844"/>
              <a:gd name="connsiteX4" fmla="*/ 2304662 w 2304662"/>
              <a:gd name="connsiteY4" fmla="*/ 0 h 531844"/>
              <a:gd name="connsiteX5" fmla="*/ 2304662 w 2304662"/>
              <a:gd name="connsiteY5" fmla="*/ 310242 h 531844"/>
              <a:gd name="connsiteX6" fmla="*/ 2304662 w 2304662"/>
              <a:gd name="connsiteY6" fmla="*/ 310242 h 531844"/>
              <a:gd name="connsiteX7" fmla="*/ 2304662 w 2304662"/>
              <a:gd name="connsiteY7" fmla="*/ 443203 h 531844"/>
              <a:gd name="connsiteX8" fmla="*/ 2304662 w 2304662"/>
              <a:gd name="connsiteY8" fmla="*/ 531844 h 531844"/>
              <a:gd name="connsiteX9" fmla="*/ 960276 w 2304662"/>
              <a:gd name="connsiteY9" fmla="*/ 531844 h 531844"/>
              <a:gd name="connsiteX10" fmla="*/ 681535 w 2304662"/>
              <a:gd name="connsiteY10" fmla="*/ 775604 h 531844"/>
              <a:gd name="connsiteX11" fmla="*/ 384110 w 2304662"/>
              <a:gd name="connsiteY11" fmla="*/ 531844 h 531844"/>
              <a:gd name="connsiteX12" fmla="*/ 0 w 2304662"/>
              <a:gd name="connsiteY12" fmla="*/ 531844 h 531844"/>
              <a:gd name="connsiteX13" fmla="*/ 0 w 2304662"/>
              <a:gd name="connsiteY13" fmla="*/ 443203 h 531844"/>
              <a:gd name="connsiteX14" fmla="*/ 0 w 2304662"/>
              <a:gd name="connsiteY14" fmla="*/ 310242 h 531844"/>
              <a:gd name="connsiteX15" fmla="*/ 0 w 2304662"/>
              <a:gd name="connsiteY15" fmla="*/ 310242 h 531844"/>
              <a:gd name="connsiteX16" fmla="*/ 0 w 2304662"/>
              <a:gd name="connsiteY16" fmla="*/ 0 h 531844"/>
              <a:gd name="connsiteX0-1" fmla="*/ 0 w 2304662"/>
              <a:gd name="connsiteY0-2" fmla="*/ 0 h 775604"/>
              <a:gd name="connsiteX1-3" fmla="*/ 384110 w 2304662"/>
              <a:gd name="connsiteY1-4" fmla="*/ 0 h 775604"/>
              <a:gd name="connsiteX2-5" fmla="*/ 384110 w 2304662"/>
              <a:gd name="connsiteY2-6" fmla="*/ 0 h 775604"/>
              <a:gd name="connsiteX3-7" fmla="*/ 960276 w 2304662"/>
              <a:gd name="connsiteY3-8" fmla="*/ 0 h 775604"/>
              <a:gd name="connsiteX4-9" fmla="*/ 2304662 w 2304662"/>
              <a:gd name="connsiteY4-10" fmla="*/ 0 h 775604"/>
              <a:gd name="connsiteX5-11" fmla="*/ 2304662 w 2304662"/>
              <a:gd name="connsiteY5-12" fmla="*/ 310242 h 775604"/>
              <a:gd name="connsiteX6-13" fmla="*/ 2304662 w 2304662"/>
              <a:gd name="connsiteY6-14" fmla="*/ 310242 h 775604"/>
              <a:gd name="connsiteX7-15" fmla="*/ 2304662 w 2304662"/>
              <a:gd name="connsiteY7-16" fmla="*/ 443203 h 775604"/>
              <a:gd name="connsiteX8-17" fmla="*/ 2304662 w 2304662"/>
              <a:gd name="connsiteY8-18" fmla="*/ 531844 h 775604"/>
              <a:gd name="connsiteX9-19" fmla="*/ 894961 w 2304662"/>
              <a:gd name="connsiteY9-20" fmla="*/ 531844 h 775604"/>
              <a:gd name="connsiteX10-21" fmla="*/ 681535 w 2304662"/>
              <a:gd name="connsiteY10-22" fmla="*/ 775604 h 775604"/>
              <a:gd name="connsiteX11-23" fmla="*/ 384110 w 2304662"/>
              <a:gd name="connsiteY11-24" fmla="*/ 531844 h 775604"/>
              <a:gd name="connsiteX12-25" fmla="*/ 0 w 2304662"/>
              <a:gd name="connsiteY12-26" fmla="*/ 531844 h 775604"/>
              <a:gd name="connsiteX13-27" fmla="*/ 0 w 2304662"/>
              <a:gd name="connsiteY13-28" fmla="*/ 443203 h 775604"/>
              <a:gd name="connsiteX14-29" fmla="*/ 0 w 2304662"/>
              <a:gd name="connsiteY14-30" fmla="*/ 310242 h 775604"/>
              <a:gd name="connsiteX15-31" fmla="*/ 0 w 2304662"/>
              <a:gd name="connsiteY15-32" fmla="*/ 310242 h 775604"/>
              <a:gd name="connsiteX16-33" fmla="*/ 0 w 2304662"/>
              <a:gd name="connsiteY16-34" fmla="*/ 0 h 775604"/>
              <a:gd name="connsiteX0-35" fmla="*/ 0 w 2304662"/>
              <a:gd name="connsiteY0-36" fmla="*/ 0 h 775604"/>
              <a:gd name="connsiteX1-37" fmla="*/ 384110 w 2304662"/>
              <a:gd name="connsiteY1-38" fmla="*/ 0 h 775604"/>
              <a:gd name="connsiteX2-39" fmla="*/ 384110 w 2304662"/>
              <a:gd name="connsiteY2-40" fmla="*/ 0 h 775604"/>
              <a:gd name="connsiteX3-41" fmla="*/ 960276 w 2304662"/>
              <a:gd name="connsiteY3-42" fmla="*/ 0 h 775604"/>
              <a:gd name="connsiteX4-43" fmla="*/ 2304662 w 2304662"/>
              <a:gd name="connsiteY4-44" fmla="*/ 0 h 775604"/>
              <a:gd name="connsiteX5-45" fmla="*/ 2304662 w 2304662"/>
              <a:gd name="connsiteY5-46" fmla="*/ 310242 h 775604"/>
              <a:gd name="connsiteX6-47" fmla="*/ 2304662 w 2304662"/>
              <a:gd name="connsiteY6-48" fmla="*/ 310242 h 775604"/>
              <a:gd name="connsiteX7-49" fmla="*/ 2304662 w 2304662"/>
              <a:gd name="connsiteY7-50" fmla="*/ 443203 h 775604"/>
              <a:gd name="connsiteX8-51" fmla="*/ 2304662 w 2304662"/>
              <a:gd name="connsiteY8-52" fmla="*/ 531844 h 775604"/>
              <a:gd name="connsiteX9-53" fmla="*/ 894961 w 2304662"/>
              <a:gd name="connsiteY9-54" fmla="*/ 531844 h 775604"/>
              <a:gd name="connsiteX10-55" fmla="*/ 681535 w 2304662"/>
              <a:gd name="connsiteY10-56" fmla="*/ 775604 h 775604"/>
              <a:gd name="connsiteX11-57" fmla="*/ 430763 w 2304662"/>
              <a:gd name="connsiteY11-58" fmla="*/ 522513 h 775604"/>
              <a:gd name="connsiteX12-59" fmla="*/ 0 w 2304662"/>
              <a:gd name="connsiteY12-60" fmla="*/ 531844 h 775604"/>
              <a:gd name="connsiteX13-61" fmla="*/ 0 w 2304662"/>
              <a:gd name="connsiteY13-62" fmla="*/ 443203 h 775604"/>
              <a:gd name="connsiteX14-63" fmla="*/ 0 w 2304662"/>
              <a:gd name="connsiteY14-64" fmla="*/ 310242 h 775604"/>
              <a:gd name="connsiteX15-65" fmla="*/ 0 w 2304662"/>
              <a:gd name="connsiteY15-66" fmla="*/ 310242 h 775604"/>
              <a:gd name="connsiteX16-67" fmla="*/ 0 w 2304662"/>
              <a:gd name="connsiteY16-68" fmla="*/ 0 h 775604"/>
              <a:gd name="connsiteX0-69" fmla="*/ 0 w 2304662"/>
              <a:gd name="connsiteY0-70" fmla="*/ 0 h 775604"/>
              <a:gd name="connsiteX1-71" fmla="*/ 384110 w 2304662"/>
              <a:gd name="connsiteY1-72" fmla="*/ 0 h 775604"/>
              <a:gd name="connsiteX2-73" fmla="*/ 384110 w 2304662"/>
              <a:gd name="connsiteY2-74" fmla="*/ 0 h 775604"/>
              <a:gd name="connsiteX3-75" fmla="*/ 960276 w 2304662"/>
              <a:gd name="connsiteY3-76" fmla="*/ 0 h 775604"/>
              <a:gd name="connsiteX4-77" fmla="*/ 2304662 w 2304662"/>
              <a:gd name="connsiteY4-78" fmla="*/ 0 h 775604"/>
              <a:gd name="connsiteX5-79" fmla="*/ 2304662 w 2304662"/>
              <a:gd name="connsiteY5-80" fmla="*/ 310242 h 775604"/>
              <a:gd name="connsiteX6-81" fmla="*/ 2304662 w 2304662"/>
              <a:gd name="connsiteY6-82" fmla="*/ 310242 h 775604"/>
              <a:gd name="connsiteX7-83" fmla="*/ 2304662 w 2304662"/>
              <a:gd name="connsiteY7-84" fmla="*/ 443203 h 775604"/>
              <a:gd name="connsiteX8-85" fmla="*/ 2304662 w 2304662"/>
              <a:gd name="connsiteY8-86" fmla="*/ 531844 h 775604"/>
              <a:gd name="connsiteX9-87" fmla="*/ 894961 w 2304662"/>
              <a:gd name="connsiteY9-88" fmla="*/ 531844 h 775604"/>
              <a:gd name="connsiteX10-89" fmla="*/ 681535 w 2304662"/>
              <a:gd name="connsiteY10-90" fmla="*/ 775604 h 775604"/>
              <a:gd name="connsiteX11-91" fmla="*/ 486747 w 2304662"/>
              <a:gd name="connsiteY11-92" fmla="*/ 522513 h 775604"/>
              <a:gd name="connsiteX12-93" fmla="*/ 0 w 2304662"/>
              <a:gd name="connsiteY12-94" fmla="*/ 531844 h 775604"/>
              <a:gd name="connsiteX13-95" fmla="*/ 0 w 2304662"/>
              <a:gd name="connsiteY13-96" fmla="*/ 443203 h 775604"/>
              <a:gd name="connsiteX14-97" fmla="*/ 0 w 2304662"/>
              <a:gd name="connsiteY14-98" fmla="*/ 310242 h 775604"/>
              <a:gd name="connsiteX15-99" fmla="*/ 0 w 2304662"/>
              <a:gd name="connsiteY15-100" fmla="*/ 310242 h 775604"/>
              <a:gd name="connsiteX16-101" fmla="*/ 0 w 2304662"/>
              <a:gd name="connsiteY16-102" fmla="*/ 0 h 775604"/>
              <a:gd name="connsiteX0-103" fmla="*/ 0 w 2304662"/>
              <a:gd name="connsiteY0-104" fmla="*/ 0 h 775604"/>
              <a:gd name="connsiteX1-105" fmla="*/ 384110 w 2304662"/>
              <a:gd name="connsiteY1-106" fmla="*/ 0 h 775604"/>
              <a:gd name="connsiteX2-107" fmla="*/ 384110 w 2304662"/>
              <a:gd name="connsiteY2-108" fmla="*/ 0 h 775604"/>
              <a:gd name="connsiteX3-109" fmla="*/ 960276 w 2304662"/>
              <a:gd name="connsiteY3-110" fmla="*/ 0 h 775604"/>
              <a:gd name="connsiteX4-111" fmla="*/ 2304662 w 2304662"/>
              <a:gd name="connsiteY4-112" fmla="*/ 0 h 775604"/>
              <a:gd name="connsiteX5-113" fmla="*/ 2304662 w 2304662"/>
              <a:gd name="connsiteY5-114" fmla="*/ 310242 h 775604"/>
              <a:gd name="connsiteX6-115" fmla="*/ 2304662 w 2304662"/>
              <a:gd name="connsiteY6-116" fmla="*/ 310242 h 775604"/>
              <a:gd name="connsiteX7-117" fmla="*/ 2304662 w 2304662"/>
              <a:gd name="connsiteY7-118" fmla="*/ 443203 h 775604"/>
              <a:gd name="connsiteX8-119" fmla="*/ 2304662 w 2304662"/>
              <a:gd name="connsiteY8-120" fmla="*/ 531844 h 775604"/>
              <a:gd name="connsiteX9-121" fmla="*/ 894961 w 2304662"/>
              <a:gd name="connsiteY9-122" fmla="*/ 531844 h 775604"/>
              <a:gd name="connsiteX10-123" fmla="*/ 681535 w 2304662"/>
              <a:gd name="connsiteY10-124" fmla="*/ 775604 h 775604"/>
              <a:gd name="connsiteX11-125" fmla="*/ 486747 w 2304662"/>
              <a:gd name="connsiteY11-126" fmla="*/ 550505 h 775604"/>
              <a:gd name="connsiteX12-127" fmla="*/ 0 w 2304662"/>
              <a:gd name="connsiteY12-128" fmla="*/ 531844 h 775604"/>
              <a:gd name="connsiteX13-129" fmla="*/ 0 w 2304662"/>
              <a:gd name="connsiteY13-130" fmla="*/ 443203 h 775604"/>
              <a:gd name="connsiteX14-131" fmla="*/ 0 w 2304662"/>
              <a:gd name="connsiteY14-132" fmla="*/ 310242 h 775604"/>
              <a:gd name="connsiteX15-133" fmla="*/ 0 w 2304662"/>
              <a:gd name="connsiteY15-134" fmla="*/ 310242 h 775604"/>
              <a:gd name="connsiteX16-135" fmla="*/ 0 w 2304662"/>
              <a:gd name="connsiteY16-136" fmla="*/ 0 h 775604"/>
              <a:gd name="connsiteX0-137" fmla="*/ 0 w 2304662"/>
              <a:gd name="connsiteY0-138" fmla="*/ 0 h 775604"/>
              <a:gd name="connsiteX1-139" fmla="*/ 384110 w 2304662"/>
              <a:gd name="connsiteY1-140" fmla="*/ 0 h 775604"/>
              <a:gd name="connsiteX2-141" fmla="*/ 384110 w 2304662"/>
              <a:gd name="connsiteY2-142" fmla="*/ 0 h 775604"/>
              <a:gd name="connsiteX3-143" fmla="*/ 960276 w 2304662"/>
              <a:gd name="connsiteY3-144" fmla="*/ 0 h 775604"/>
              <a:gd name="connsiteX4-145" fmla="*/ 2304662 w 2304662"/>
              <a:gd name="connsiteY4-146" fmla="*/ 0 h 775604"/>
              <a:gd name="connsiteX5-147" fmla="*/ 2304662 w 2304662"/>
              <a:gd name="connsiteY5-148" fmla="*/ 310242 h 775604"/>
              <a:gd name="connsiteX6-149" fmla="*/ 2304662 w 2304662"/>
              <a:gd name="connsiteY6-150" fmla="*/ 310242 h 775604"/>
              <a:gd name="connsiteX7-151" fmla="*/ 2304662 w 2304662"/>
              <a:gd name="connsiteY7-152" fmla="*/ 443203 h 775604"/>
              <a:gd name="connsiteX8-153" fmla="*/ 2304662 w 2304662"/>
              <a:gd name="connsiteY8-154" fmla="*/ 531844 h 775604"/>
              <a:gd name="connsiteX9-155" fmla="*/ 894961 w 2304662"/>
              <a:gd name="connsiteY9-156" fmla="*/ 541175 h 775604"/>
              <a:gd name="connsiteX10-157" fmla="*/ 681535 w 2304662"/>
              <a:gd name="connsiteY10-158" fmla="*/ 775604 h 775604"/>
              <a:gd name="connsiteX11-159" fmla="*/ 486747 w 2304662"/>
              <a:gd name="connsiteY11-160" fmla="*/ 550505 h 775604"/>
              <a:gd name="connsiteX12-161" fmla="*/ 0 w 2304662"/>
              <a:gd name="connsiteY12-162" fmla="*/ 531844 h 775604"/>
              <a:gd name="connsiteX13-163" fmla="*/ 0 w 2304662"/>
              <a:gd name="connsiteY13-164" fmla="*/ 443203 h 775604"/>
              <a:gd name="connsiteX14-165" fmla="*/ 0 w 2304662"/>
              <a:gd name="connsiteY14-166" fmla="*/ 310242 h 775604"/>
              <a:gd name="connsiteX15-167" fmla="*/ 0 w 2304662"/>
              <a:gd name="connsiteY15-168" fmla="*/ 310242 h 775604"/>
              <a:gd name="connsiteX16-169" fmla="*/ 0 w 2304662"/>
              <a:gd name="connsiteY16-170" fmla="*/ 0 h 7756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2304662" h="775604">
                <a:moveTo>
                  <a:pt x="0" y="0"/>
                </a:moveTo>
                <a:lnTo>
                  <a:pt x="384110" y="0"/>
                </a:lnTo>
                <a:lnTo>
                  <a:pt x="384110" y="0"/>
                </a:lnTo>
                <a:lnTo>
                  <a:pt x="960276" y="0"/>
                </a:lnTo>
                <a:lnTo>
                  <a:pt x="2304662" y="0"/>
                </a:lnTo>
                <a:lnTo>
                  <a:pt x="2304662" y="310242"/>
                </a:lnTo>
                <a:lnTo>
                  <a:pt x="2304662" y="310242"/>
                </a:lnTo>
                <a:lnTo>
                  <a:pt x="2304662" y="443203"/>
                </a:lnTo>
                <a:lnTo>
                  <a:pt x="2304662" y="531844"/>
                </a:lnTo>
                <a:lnTo>
                  <a:pt x="894961" y="541175"/>
                </a:lnTo>
                <a:lnTo>
                  <a:pt x="681535" y="775604"/>
                </a:lnTo>
                <a:lnTo>
                  <a:pt x="486747" y="550505"/>
                </a:lnTo>
                <a:lnTo>
                  <a:pt x="0" y="531844"/>
                </a:lnTo>
                <a:lnTo>
                  <a:pt x="0" y="443203"/>
                </a:lnTo>
                <a:lnTo>
                  <a:pt x="0" y="310242"/>
                </a:lnTo>
                <a:lnTo>
                  <a:pt x="0" y="310242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25545" y="31649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87B79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职位名称</a:t>
            </a:r>
            <a:endParaRPr lang="zh-CN" altLang="en-US" sz="2400" dirty="0">
              <a:solidFill>
                <a:srgbClr val="D87B79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81100" y="4077477"/>
            <a:ext cx="9829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767568" y="3996543"/>
            <a:ext cx="205273" cy="205273"/>
          </a:xfrm>
          <a:prstGeom prst="ellipse">
            <a:avLst/>
          </a:prstGeom>
          <a:solidFill>
            <a:srgbClr val="D87B7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2503" y="4551793"/>
            <a:ext cx="2401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1791" y="2250221"/>
            <a:ext cx="1303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6E98A6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20XX</a:t>
            </a:r>
            <a:endParaRPr lang="zh-CN" altLang="en-US" sz="3600" dirty="0">
              <a:solidFill>
                <a:srgbClr val="6E98A6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6" name="矩形标注 4"/>
          <p:cNvSpPr/>
          <p:nvPr/>
        </p:nvSpPr>
        <p:spPr>
          <a:xfrm>
            <a:off x="4650385" y="3139751"/>
            <a:ext cx="2304662" cy="775604"/>
          </a:xfrm>
          <a:custGeom>
            <a:avLst/>
            <a:gdLst>
              <a:gd name="connsiteX0" fmla="*/ 0 w 2304662"/>
              <a:gd name="connsiteY0" fmla="*/ 0 h 531844"/>
              <a:gd name="connsiteX1" fmla="*/ 384110 w 2304662"/>
              <a:gd name="connsiteY1" fmla="*/ 0 h 531844"/>
              <a:gd name="connsiteX2" fmla="*/ 384110 w 2304662"/>
              <a:gd name="connsiteY2" fmla="*/ 0 h 531844"/>
              <a:gd name="connsiteX3" fmla="*/ 960276 w 2304662"/>
              <a:gd name="connsiteY3" fmla="*/ 0 h 531844"/>
              <a:gd name="connsiteX4" fmla="*/ 2304662 w 2304662"/>
              <a:gd name="connsiteY4" fmla="*/ 0 h 531844"/>
              <a:gd name="connsiteX5" fmla="*/ 2304662 w 2304662"/>
              <a:gd name="connsiteY5" fmla="*/ 310242 h 531844"/>
              <a:gd name="connsiteX6" fmla="*/ 2304662 w 2304662"/>
              <a:gd name="connsiteY6" fmla="*/ 310242 h 531844"/>
              <a:gd name="connsiteX7" fmla="*/ 2304662 w 2304662"/>
              <a:gd name="connsiteY7" fmla="*/ 443203 h 531844"/>
              <a:gd name="connsiteX8" fmla="*/ 2304662 w 2304662"/>
              <a:gd name="connsiteY8" fmla="*/ 531844 h 531844"/>
              <a:gd name="connsiteX9" fmla="*/ 960276 w 2304662"/>
              <a:gd name="connsiteY9" fmla="*/ 531844 h 531844"/>
              <a:gd name="connsiteX10" fmla="*/ 681535 w 2304662"/>
              <a:gd name="connsiteY10" fmla="*/ 775604 h 531844"/>
              <a:gd name="connsiteX11" fmla="*/ 384110 w 2304662"/>
              <a:gd name="connsiteY11" fmla="*/ 531844 h 531844"/>
              <a:gd name="connsiteX12" fmla="*/ 0 w 2304662"/>
              <a:gd name="connsiteY12" fmla="*/ 531844 h 531844"/>
              <a:gd name="connsiteX13" fmla="*/ 0 w 2304662"/>
              <a:gd name="connsiteY13" fmla="*/ 443203 h 531844"/>
              <a:gd name="connsiteX14" fmla="*/ 0 w 2304662"/>
              <a:gd name="connsiteY14" fmla="*/ 310242 h 531844"/>
              <a:gd name="connsiteX15" fmla="*/ 0 w 2304662"/>
              <a:gd name="connsiteY15" fmla="*/ 310242 h 531844"/>
              <a:gd name="connsiteX16" fmla="*/ 0 w 2304662"/>
              <a:gd name="connsiteY16" fmla="*/ 0 h 531844"/>
              <a:gd name="connsiteX0-1" fmla="*/ 0 w 2304662"/>
              <a:gd name="connsiteY0-2" fmla="*/ 0 h 775604"/>
              <a:gd name="connsiteX1-3" fmla="*/ 384110 w 2304662"/>
              <a:gd name="connsiteY1-4" fmla="*/ 0 h 775604"/>
              <a:gd name="connsiteX2-5" fmla="*/ 384110 w 2304662"/>
              <a:gd name="connsiteY2-6" fmla="*/ 0 h 775604"/>
              <a:gd name="connsiteX3-7" fmla="*/ 960276 w 2304662"/>
              <a:gd name="connsiteY3-8" fmla="*/ 0 h 775604"/>
              <a:gd name="connsiteX4-9" fmla="*/ 2304662 w 2304662"/>
              <a:gd name="connsiteY4-10" fmla="*/ 0 h 775604"/>
              <a:gd name="connsiteX5-11" fmla="*/ 2304662 w 2304662"/>
              <a:gd name="connsiteY5-12" fmla="*/ 310242 h 775604"/>
              <a:gd name="connsiteX6-13" fmla="*/ 2304662 w 2304662"/>
              <a:gd name="connsiteY6-14" fmla="*/ 310242 h 775604"/>
              <a:gd name="connsiteX7-15" fmla="*/ 2304662 w 2304662"/>
              <a:gd name="connsiteY7-16" fmla="*/ 443203 h 775604"/>
              <a:gd name="connsiteX8-17" fmla="*/ 2304662 w 2304662"/>
              <a:gd name="connsiteY8-18" fmla="*/ 531844 h 775604"/>
              <a:gd name="connsiteX9-19" fmla="*/ 894961 w 2304662"/>
              <a:gd name="connsiteY9-20" fmla="*/ 531844 h 775604"/>
              <a:gd name="connsiteX10-21" fmla="*/ 681535 w 2304662"/>
              <a:gd name="connsiteY10-22" fmla="*/ 775604 h 775604"/>
              <a:gd name="connsiteX11-23" fmla="*/ 384110 w 2304662"/>
              <a:gd name="connsiteY11-24" fmla="*/ 531844 h 775604"/>
              <a:gd name="connsiteX12-25" fmla="*/ 0 w 2304662"/>
              <a:gd name="connsiteY12-26" fmla="*/ 531844 h 775604"/>
              <a:gd name="connsiteX13-27" fmla="*/ 0 w 2304662"/>
              <a:gd name="connsiteY13-28" fmla="*/ 443203 h 775604"/>
              <a:gd name="connsiteX14-29" fmla="*/ 0 w 2304662"/>
              <a:gd name="connsiteY14-30" fmla="*/ 310242 h 775604"/>
              <a:gd name="connsiteX15-31" fmla="*/ 0 w 2304662"/>
              <a:gd name="connsiteY15-32" fmla="*/ 310242 h 775604"/>
              <a:gd name="connsiteX16-33" fmla="*/ 0 w 2304662"/>
              <a:gd name="connsiteY16-34" fmla="*/ 0 h 775604"/>
              <a:gd name="connsiteX0-35" fmla="*/ 0 w 2304662"/>
              <a:gd name="connsiteY0-36" fmla="*/ 0 h 775604"/>
              <a:gd name="connsiteX1-37" fmla="*/ 384110 w 2304662"/>
              <a:gd name="connsiteY1-38" fmla="*/ 0 h 775604"/>
              <a:gd name="connsiteX2-39" fmla="*/ 384110 w 2304662"/>
              <a:gd name="connsiteY2-40" fmla="*/ 0 h 775604"/>
              <a:gd name="connsiteX3-41" fmla="*/ 960276 w 2304662"/>
              <a:gd name="connsiteY3-42" fmla="*/ 0 h 775604"/>
              <a:gd name="connsiteX4-43" fmla="*/ 2304662 w 2304662"/>
              <a:gd name="connsiteY4-44" fmla="*/ 0 h 775604"/>
              <a:gd name="connsiteX5-45" fmla="*/ 2304662 w 2304662"/>
              <a:gd name="connsiteY5-46" fmla="*/ 310242 h 775604"/>
              <a:gd name="connsiteX6-47" fmla="*/ 2304662 w 2304662"/>
              <a:gd name="connsiteY6-48" fmla="*/ 310242 h 775604"/>
              <a:gd name="connsiteX7-49" fmla="*/ 2304662 w 2304662"/>
              <a:gd name="connsiteY7-50" fmla="*/ 443203 h 775604"/>
              <a:gd name="connsiteX8-51" fmla="*/ 2304662 w 2304662"/>
              <a:gd name="connsiteY8-52" fmla="*/ 531844 h 775604"/>
              <a:gd name="connsiteX9-53" fmla="*/ 894961 w 2304662"/>
              <a:gd name="connsiteY9-54" fmla="*/ 531844 h 775604"/>
              <a:gd name="connsiteX10-55" fmla="*/ 681535 w 2304662"/>
              <a:gd name="connsiteY10-56" fmla="*/ 775604 h 775604"/>
              <a:gd name="connsiteX11-57" fmla="*/ 430763 w 2304662"/>
              <a:gd name="connsiteY11-58" fmla="*/ 522513 h 775604"/>
              <a:gd name="connsiteX12-59" fmla="*/ 0 w 2304662"/>
              <a:gd name="connsiteY12-60" fmla="*/ 531844 h 775604"/>
              <a:gd name="connsiteX13-61" fmla="*/ 0 w 2304662"/>
              <a:gd name="connsiteY13-62" fmla="*/ 443203 h 775604"/>
              <a:gd name="connsiteX14-63" fmla="*/ 0 w 2304662"/>
              <a:gd name="connsiteY14-64" fmla="*/ 310242 h 775604"/>
              <a:gd name="connsiteX15-65" fmla="*/ 0 w 2304662"/>
              <a:gd name="connsiteY15-66" fmla="*/ 310242 h 775604"/>
              <a:gd name="connsiteX16-67" fmla="*/ 0 w 2304662"/>
              <a:gd name="connsiteY16-68" fmla="*/ 0 h 775604"/>
              <a:gd name="connsiteX0-69" fmla="*/ 0 w 2304662"/>
              <a:gd name="connsiteY0-70" fmla="*/ 0 h 775604"/>
              <a:gd name="connsiteX1-71" fmla="*/ 384110 w 2304662"/>
              <a:gd name="connsiteY1-72" fmla="*/ 0 h 775604"/>
              <a:gd name="connsiteX2-73" fmla="*/ 384110 w 2304662"/>
              <a:gd name="connsiteY2-74" fmla="*/ 0 h 775604"/>
              <a:gd name="connsiteX3-75" fmla="*/ 960276 w 2304662"/>
              <a:gd name="connsiteY3-76" fmla="*/ 0 h 775604"/>
              <a:gd name="connsiteX4-77" fmla="*/ 2304662 w 2304662"/>
              <a:gd name="connsiteY4-78" fmla="*/ 0 h 775604"/>
              <a:gd name="connsiteX5-79" fmla="*/ 2304662 w 2304662"/>
              <a:gd name="connsiteY5-80" fmla="*/ 310242 h 775604"/>
              <a:gd name="connsiteX6-81" fmla="*/ 2304662 w 2304662"/>
              <a:gd name="connsiteY6-82" fmla="*/ 310242 h 775604"/>
              <a:gd name="connsiteX7-83" fmla="*/ 2304662 w 2304662"/>
              <a:gd name="connsiteY7-84" fmla="*/ 443203 h 775604"/>
              <a:gd name="connsiteX8-85" fmla="*/ 2304662 w 2304662"/>
              <a:gd name="connsiteY8-86" fmla="*/ 531844 h 775604"/>
              <a:gd name="connsiteX9-87" fmla="*/ 894961 w 2304662"/>
              <a:gd name="connsiteY9-88" fmla="*/ 531844 h 775604"/>
              <a:gd name="connsiteX10-89" fmla="*/ 681535 w 2304662"/>
              <a:gd name="connsiteY10-90" fmla="*/ 775604 h 775604"/>
              <a:gd name="connsiteX11-91" fmla="*/ 486747 w 2304662"/>
              <a:gd name="connsiteY11-92" fmla="*/ 522513 h 775604"/>
              <a:gd name="connsiteX12-93" fmla="*/ 0 w 2304662"/>
              <a:gd name="connsiteY12-94" fmla="*/ 531844 h 775604"/>
              <a:gd name="connsiteX13-95" fmla="*/ 0 w 2304662"/>
              <a:gd name="connsiteY13-96" fmla="*/ 443203 h 775604"/>
              <a:gd name="connsiteX14-97" fmla="*/ 0 w 2304662"/>
              <a:gd name="connsiteY14-98" fmla="*/ 310242 h 775604"/>
              <a:gd name="connsiteX15-99" fmla="*/ 0 w 2304662"/>
              <a:gd name="connsiteY15-100" fmla="*/ 310242 h 775604"/>
              <a:gd name="connsiteX16-101" fmla="*/ 0 w 2304662"/>
              <a:gd name="connsiteY16-102" fmla="*/ 0 h 775604"/>
              <a:gd name="connsiteX0-103" fmla="*/ 0 w 2304662"/>
              <a:gd name="connsiteY0-104" fmla="*/ 0 h 775604"/>
              <a:gd name="connsiteX1-105" fmla="*/ 384110 w 2304662"/>
              <a:gd name="connsiteY1-106" fmla="*/ 0 h 775604"/>
              <a:gd name="connsiteX2-107" fmla="*/ 384110 w 2304662"/>
              <a:gd name="connsiteY2-108" fmla="*/ 0 h 775604"/>
              <a:gd name="connsiteX3-109" fmla="*/ 960276 w 2304662"/>
              <a:gd name="connsiteY3-110" fmla="*/ 0 h 775604"/>
              <a:gd name="connsiteX4-111" fmla="*/ 2304662 w 2304662"/>
              <a:gd name="connsiteY4-112" fmla="*/ 0 h 775604"/>
              <a:gd name="connsiteX5-113" fmla="*/ 2304662 w 2304662"/>
              <a:gd name="connsiteY5-114" fmla="*/ 310242 h 775604"/>
              <a:gd name="connsiteX6-115" fmla="*/ 2304662 w 2304662"/>
              <a:gd name="connsiteY6-116" fmla="*/ 310242 h 775604"/>
              <a:gd name="connsiteX7-117" fmla="*/ 2304662 w 2304662"/>
              <a:gd name="connsiteY7-118" fmla="*/ 443203 h 775604"/>
              <a:gd name="connsiteX8-119" fmla="*/ 2304662 w 2304662"/>
              <a:gd name="connsiteY8-120" fmla="*/ 531844 h 775604"/>
              <a:gd name="connsiteX9-121" fmla="*/ 894961 w 2304662"/>
              <a:gd name="connsiteY9-122" fmla="*/ 531844 h 775604"/>
              <a:gd name="connsiteX10-123" fmla="*/ 681535 w 2304662"/>
              <a:gd name="connsiteY10-124" fmla="*/ 775604 h 775604"/>
              <a:gd name="connsiteX11-125" fmla="*/ 486747 w 2304662"/>
              <a:gd name="connsiteY11-126" fmla="*/ 550505 h 775604"/>
              <a:gd name="connsiteX12-127" fmla="*/ 0 w 2304662"/>
              <a:gd name="connsiteY12-128" fmla="*/ 531844 h 775604"/>
              <a:gd name="connsiteX13-129" fmla="*/ 0 w 2304662"/>
              <a:gd name="connsiteY13-130" fmla="*/ 443203 h 775604"/>
              <a:gd name="connsiteX14-131" fmla="*/ 0 w 2304662"/>
              <a:gd name="connsiteY14-132" fmla="*/ 310242 h 775604"/>
              <a:gd name="connsiteX15-133" fmla="*/ 0 w 2304662"/>
              <a:gd name="connsiteY15-134" fmla="*/ 310242 h 775604"/>
              <a:gd name="connsiteX16-135" fmla="*/ 0 w 2304662"/>
              <a:gd name="connsiteY16-136" fmla="*/ 0 h 775604"/>
              <a:gd name="connsiteX0-137" fmla="*/ 0 w 2304662"/>
              <a:gd name="connsiteY0-138" fmla="*/ 0 h 775604"/>
              <a:gd name="connsiteX1-139" fmla="*/ 384110 w 2304662"/>
              <a:gd name="connsiteY1-140" fmla="*/ 0 h 775604"/>
              <a:gd name="connsiteX2-141" fmla="*/ 384110 w 2304662"/>
              <a:gd name="connsiteY2-142" fmla="*/ 0 h 775604"/>
              <a:gd name="connsiteX3-143" fmla="*/ 960276 w 2304662"/>
              <a:gd name="connsiteY3-144" fmla="*/ 0 h 775604"/>
              <a:gd name="connsiteX4-145" fmla="*/ 2304662 w 2304662"/>
              <a:gd name="connsiteY4-146" fmla="*/ 0 h 775604"/>
              <a:gd name="connsiteX5-147" fmla="*/ 2304662 w 2304662"/>
              <a:gd name="connsiteY5-148" fmla="*/ 310242 h 775604"/>
              <a:gd name="connsiteX6-149" fmla="*/ 2304662 w 2304662"/>
              <a:gd name="connsiteY6-150" fmla="*/ 310242 h 775604"/>
              <a:gd name="connsiteX7-151" fmla="*/ 2304662 w 2304662"/>
              <a:gd name="connsiteY7-152" fmla="*/ 443203 h 775604"/>
              <a:gd name="connsiteX8-153" fmla="*/ 2304662 w 2304662"/>
              <a:gd name="connsiteY8-154" fmla="*/ 531844 h 775604"/>
              <a:gd name="connsiteX9-155" fmla="*/ 894961 w 2304662"/>
              <a:gd name="connsiteY9-156" fmla="*/ 541175 h 775604"/>
              <a:gd name="connsiteX10-157" fmla="*/ 681535 w 2304662"/>
              <a:gd name="connsiteY10-158" fmla="*/ 775604 h 775604"/>
              <a:gd name="connsiteX11-159" fmla="*/ 486747 w 2304662"/>
              <a:gd name="connsiteY11-160" fmla="*/ 550505 h 775604"/>
              <a:gd name="connsiteX12-161" fmla="*/ 0 w 2304662"/>
              <a:gd name="connsiteY12-162" fmla="*/ 531844 h 775604"/>
              <a:gd name="connsiteX13-163" fmla="*/ 0 w 2304662"/>
              <a:gd name="connsiteY13-164" fmla="*/ 443203 h 775604"/>
              <a:gd name="connsiteX14-165" fmla="*/ 0 w 2304662"/>
              <a:gd name="connsiteY14-166" fmla="*/ 310242 h 775604"/>
              <a:gd name="connsiteX15-167" fmla="*/ 0 w 2304662"/>
              <a:gd name="connsiteY15-168" fmla="*/ 310242 h 775604"/>
              <a:gd name="connsiteX16-169" fmla="*/ 0 w 2304662"/>
              <a:gd name="connsiteY16-170" fmla="*/ 0 h 7756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2304662" h="775604">
                <a:moveTo>
                  <a:pt x="0" y="0"/>
                </a:moveTo>
                <a:lnTo>
                  <a:pt x="384110" y="0"/>
                </a:lnTo>
                <a:lnTo>
                  <a:pt x="384110" y="0"/>
                </a:lnTo>
                <a:lnTo>
                  <a:pt x="960276" y="0"/>
                </a:lnTo>
                <a:lnTo>
                  <a:pt x="2304662" y="0"/>
                </a:lnTo>
                <a:lnTo>
                  <a:pt x="2304662" y="310242"/>
                </a:lnTo>
                <a:lnTo>
                  <a:pt x="2304662" y="310242"/>
                </a:lnTo>
                <a:lnTo>
                  <a:pt x="2304662" y="443203"/>
                </a:lnTo>
                <a:lnTo>
                  <a:pt x="2304662" y="531844"/>
                </a:lnTo>
                <a:lnTo>
                  <a:pt x="894961" y="541175"/>
                </a:lnTo>
                <a:lnTo>
                  <a:pt x="681535" y="775604"/>
                </a:lnTo>
                <a:lnTo>
                  <a:pt x="486747" y="550505"/>
                </a:lnTo>
                <a:lnTo>
                  <a:pt x="0" y="531844"/>
                </a:lnTo>
                <a:lnTo>
                  <a:pt x="0" y="443203"/>
                </a:lnTo>
                <a:lnTo>
                  <a:pt x="0" y="310242"/>
                </a:lnTo>
                <a:lnTo>
                  <a:pt x="0" y="310242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6E98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E98A6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4830" y="31649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6E98A6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职位名称</a:t>
            </a:r>
            <a:endParaRPr lang="zh-CN" altLang="en-US" sz="2400" dirty="0">
              <a:solidFill>
                <a:srgbClr val="6E98A6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236853" y="3996543"/>
            <a:ext cx="205273" cy="205273"/>
          </a:xfrm>
          <a:prstGeom prst="ellipse">
            <a:avLst/>
          </a:prstGeom>
          <a:solidFill>
            <a:srgbClr val="6E98A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53192" y="4533583"/>
            <a:ext cx="2401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28398" y="2252855"/>
            <a:ext cx="1303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7B793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20XX</a:t>
            </a:r>
            <a:endParaRPr lang="zh-CN" altLang="en-US" sz="3600" dirty="0">
              <a:solidFill>
                <a:srgbClr val="F7B793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矩形标注 4"/>
          <p:cNvSpPr/>
          <p:nvPr/>
        </p:nvSpPr>
        <p:spPr>
          <a:xfrm>
            <a:off x="8035236" y="3139751"/>
            <a:ext cx="2304662" cy="775604"/>
          </a:xfrm>
          <a:custGeom>
            <a:avLst/>
            <a:gdLst>
              <a:gd name="connsiteX0" fmla="*/ 0 w 2304662"/>
              <a:gd name="connsiteY0" fmla="*/ 0 h 531844"/>
              <a:gd name="connsiteX1" fmla="*/ 384110 w 2304662"/>
              <a:gd name="connsiteY1" fmla="*/ 0 h 531844"/>
              <a:gd name="connsiteX2" fmla="*/ 384110 w 2304662"/>
              <a:gd name="connsiteY2" fmla="*/ 0 h 531844"/>
              <a:gd name="connsiteX3" fmla="*/ 960276 w 2304662"/>
              <a:gd name="connsiteY3" fmla="*/ 0 h 531844"/>
              <a:gd name="connsiteX4" fmla="*/ 2304662 w 2304662"/>
              <a:gd name="connsiteY4" fmla="*/ 0 h 531844"/>
              <a:gd name="connsiteX5" fmla="*/ 2304662 w 2304662"/>
              <a:gd name="connsiteY5" fmla="*/ 310242 h 531844"/>
              <a:gd name="connsiteX6" fmla="*/ 2304662 w 2304662"/>
              <a:gd name="connsiteY6" fmla="*/ 310242 h 531844"/>
              <a:gd name="connsiteX7" fmla="*/ 2304662 w 2304662"/>
              <a:gd name="connsiteY7" fmla="*/ 443203 h 531844"/>
              <a:gd name="connsiteX8" fmla="*/ 2304662 w 2304662"/>
              <a:gd name="connsiteY8" fmla="*/ 531844 h 531844"/>
              <a:gd name="connsiteX9" fmla="*/ 960276 w 2304662"/>
              <a:gd name="connsiteY9" fmla="*/ 531844 h 531844"/>
              <a:gd name="connsiteX10" fmla="*/ 681535 w 2304662"/>
              <a:gd name="connsiteY10" fmla="*/ 775604 h 531844"/>
              <a:gd name="connsiteX11" fmla="*/ 384110 w 2304662"/>
              <a:gd name="connsiteY11" fmla="*/ 531844 h 531844"/>
              <a:gd name="connsiteX12" fmla="*/ 0 w 2304662"/>
              <a:gd name="connsiteY12" fmla="*/ 531844 h 531844"/>
              <a:gd name="connsiteX13" fmla="*/ 0 w 2304662"/>
              <a:gd name="connsiteY13" fmla="*/ 443203 h 531844"/>
              <a:gd name="connsiteX14" fmla="*/ 0 w 2304662"/>
              <a:gd name="connsiteY14" fmla="*/ 310242 h 531844"/>
              <a:gd name="connsiteX15" fmla="*/ 0 w 2304662"/>
              <a:gd name="connsiteY15" fmla="*/ 310242 h 531844"/>
              <a:gd name="connsiteX16" fmla="*/ 0 w 2304662"/>
              <a:gd name="connsiteY16" fmla="*/ 0 h 531844"/>
              <a:gd name="connsiteX0-1" fmla="*/ 0 w 2304662"/>
              <a:gd name="connsiteY0-2" fmla="*/ 0 h 775604"/>
              <a:gd name="connsiteX1-3" fmla="*/ 384110 w 2304662"/>
              <a:gd name="connsiteY1-4" fmla="*/ 0 h 775604"/>
              <a:gd name="connsiteX2-5" fmla="*/ 384110 w 2304662"/>
              <a:gd name="connsiteY2-6" fmla="*/ 0 h 775604"/>
              <a:gd name="connsiteX3-7" fmla="*/ 960276 w 2304662"/>
              <a:gd name="connsiteY3-8" fmla="*/ 0 h 775604"/>
              <a:gd name="connsiteX4-9" fmla="*/ 2304662 w 2304662"/>
              <a:gd name="connsiteY4-10" fmla="*/ 0 h 775604"/>
              <a:gd name="connsiteX5-11" fmla="*/ 2304662 w 2304662"/>
              <a:gd name="connsiteY5-12" fmla="*/ 310242 h 775604"/>
              <a:gd name="connsiteX6-13" fmla="*/ 2304662 w 2304662"/>
              <a:gd name="connsiteY6-14" fmla="*/ 310242 h 775604"/>
              <a:gd name="connsiteX7-15" fmla="*/ 2304662 w 2304662"/>
              <a:gd name="connsiteY7-16" fmla="*/ 443203 h 775604"/>
              <a:gd name="connsiteX8-17" fmla="*/ 2304662 w 2304662"/>
              <a:gd name="connsiteY8-18" fmla="*/ 531844 h 775604"/>
              <a:gd name="connsiteX9-19" fmla="*/ 894961 w 2304662"/>
              <a:gd name="connsiteY9-20" fmla="*/ 531844 h 775604"/>
              <a:gd name="connsiteX10-21" fmla="*/ 681535 w 2304662"/>
              <a:gd name="connsiteY10-22" fmla="*/ 775604 h 775604"/>
              <a:gd name="connsiteX11-23" fmla="*/ 384110 w 2304662"/>
              <a:gd name="connsiteY11-24" fmla="*/ 531844 h 775604"/>
              <a:gd name="connsiteX12-25" fmla="*/ 0 w 2304662"/>
              <a:gd name="connsiteY12-26" fmla="*/ 531844 h 775604"/>
              <a:gd name="connsiteX13-27" fmla="*/ 0 w 2304662"/>
              <a:gd name="connsiteY13-28" fmla="*/ 443203 h 775604"/>
              <a:gd name="connsiteX14-29" fmla="*/ 0 w 2304662"/>
              <a:gd name="connsiteY14-30" fmla="*/ 310242 h 775604"/>
              <a:gd name="connsiteX15-31" fmla="*/ 0 w 2304662"/>
              <a:gd name="connsiteY15-32" fmla="*/ 310242 h 775604"/>
              <a:gd name="connsiteX16-33" fmla="*/ 0 w 2304662"/>
              <a:gd name="connsiteY16-34" fmla="*/ 0 h 775604"/>
              <a:gd name="connsiteX0-35" fmla="*/ 0 w 2304662"/>
              <a:gd name="connsiteY0-36" fmla="*/ 0 h 775604"/>
              <a:gd name="connsiteX1-37" fmla="*/ 384110 w 2304662"/>
              <a:gd name="connsiteY1-38" fmla="*/ 0 h 775604"/>
              <a:gd name="connsiteX2-39" fmla="*/ 384110 w 2304662"/>
              <a:gd name="connsiteY2-40" fmla="*/ 0 h 775604"/>
              <a:gd name="connsiteX3-41" fmla="*/ 960276 w 2304662"/>
              <a:gd name="connsiteY3-42" fmla="*/ 0 h 775604"/>
              <a:gd name="connsiteX4-43" fmla="*/ 2304662 w 2304662"/>
              <a:gd name="connsiteY4-44" fmla="*/ 0 h 775604"/>
              <a:gd name="connsiteX5-45" fmla="*/ 2304662 w 2304662"/>
              <a:gd name="connsiteY5-46" fmla="*/ 310242 h 775604"/>
              <a:gd name="connsiteX6-47" fmla="*/ 2304662 w 2304662"/>
              <a:gd name="connsiteY6-48" fmla="*/ 310242 h 775604"/>
              <a:gd name="connsiteX7-49" fmla="*/ 2304662 w 2304662"/>
              <a:gd name="connsiteY7-50" fmla="*/ 443203 h 775604"/>
              <a:gd name="connsiteX8-51" fmla="*/ 2304662 w 2304662"/>
              <a:gd name="connsiteY8-52" fmla="*/ 531844 h 775604"/>
              <a:gd name="connsiteX9-53" fmla="*/ 894961 w 2304662"/>
              <a:gd name="connsiteY9-54" fmla="*/ 531844 h 775604"/>
              <a:gd name="connsiteX10-55" fmla="*/ 681535 w 2304662"/>
              <a:gd name="connsiteY10-56" fmla="*/ 775604 h 775604"/>
              <a:gd name="connsiteX11-57" fmla="*/ 430763 w 2304662"/>
              <a:gd name="connsiteY11-58" fmla="*/ 522513 h 775604"/>
              <a:gd name="connsiteX12-59" fmla="*/ 0 w 2304662"/>
              <a:gd name="connsiteY12-60" fmla="*/ 531844 h 775604"/>
              <a:gd name="connsiteX13-61" fmla="*/ 0 w 2304662"/>
              <a:gd name="connsiteY13-62" fmla="*/ 443203 h 775604"/>
              <a:gd name="connsiteX14-63" fmla="*/ 0 w 2304662"/>
              <a:gd name="connsiteY14-64" fmla="*/ 310242 h 775604"/>
              <a:gd name="connsiteX15-65" fmla="*/ 0 w 2304662"/>
              <a:gd name="connsiteY15-66" fmla="*/ 310242 h 775604"/>
              <a:gd name="connsiteX16-67" fmla="*/ 0 w 2304662"/>
              <a:gd name="connsiteY16-68" fmla="*/ 0 h 775604"/>
              <a:gd name="connsiteX0-69" fmla="*/ 0 w 2304662"/>
              <a:gd name="connsiteY0-70" fmla="*/ 0 h 775604"/>
              <a:gd name="connsiteX1-71" fmla="*/ 384110 w 2304662"/>
              <a:gd name="connsiteY1-72" fmla="*/ 0 h 775604"/>
              <a:gd name="connsiteX2-73" fmla="*/ 384110 w 2304662"/>
              <a:gd name="connsiteY2-74" fmla="*/ 0 h 775604"/>
              <a:gd name="connsiteX3-75" fmla="*/ 960276 w 2304662"/>
              <a:gd name="connsiteY3-76" fmla="*/ 0 h 775604"/>
              <a:gd name="connsiteX4-77" fmla="*/ 2304662 w 2304662"/>
              <a:gd name="connsiteY4-78" fmla="*/ 0 h 775604"/>
              <a:gd name="connsiteX5-79" fmla="*/ 2304662 w 2304662"/>
              <a:gd name="connsiteY5-80" fmla="*/ 310242 h 775604"/>
              <a:gd name="connsiteX6-81" fmla="*/ 2304662 w 2304662"/>
              <a:gd name="connsiteY6-82" fmla="*/ 310242 h 775604"/>
              <a:gd name="connsiteX7-83" fmla="*/ 2304662 w 2304662"/>
              <a:gd name="connsiteY7-84" fmla="*/ 443203 h 775604"/>
              <a:gd name="connsiteX8-85" fmla="*/ 2304662 w 2304662"/>
              <a:gd name="connsiteY8-86" fmla="*/ 531844 h 775604"/>
              <a:gd name="connsiteX9-87" fmla="*/ 894961 w 2304662"/>
              <a:gd name="connsiteY9-88" fmla="*/ 531844 h 775604"/>
              <a:gd name="connsiteX10-89" fmla="*/ 681535 w 2304662"/>
              <a:gd name="connsiteY10-90" fmla="*/ 775604 h 775604"/>
              <a:gd name="connsiteX11-91" fmla="*/ 486747 w 2304662"/>
              <a:gd name="connsiteY11-92" fmla="*/ 522513 h 775604"/>
              <a:gd name="connsiteX12-93" fmla="*/ 0 w 2304662"/>
              <a:gd name="connsiteY12-94" fmla="*/ 531844 h 775604"/>
              <a:gd name="connsiteX13-95" fmla="*/ 0 w 2304662"/>
              <a:gd name="connsiteY13-96" fmla="*/ 443203 h 775604"/>
              <a:gd name="connsiteX14-97" fmla="*/ 0 w 2304662"/>
              <a:gd name="connsiteY14-98" fmla="*/ 310242 h 775604"/>
              <a:gd name="connsiteX15-99" fmla="*/ 0 w 2304662"/>
              <a:gd name="connsiteY15-100" fmla="*/ 310242 h 775604"/>
              <a:gd name="connsiteX16-101" fmla="*/ 0 w 2304662"/>
              <a:gd name="connsiteY16-102" fmla="*/ 0 h 775604"/>
              <a:gd name="connsiteX0-103" fmla="*/ 0 w 2304662"/>
              <a:gd name="connsiteY0-104" fmla="*/ 0 h 775604"/>
              <a:gd name="connsiteX1-105" fmla="*/ 384110 w 2304662"/>
              <a:gd name="connsiteY1-106" fmla="*/ 0 h 775604"/>
              <a:gd name="connsiteX2-107" fmla="*/ 384110 w 2304662"/>
              <a:gd name="connsiteY2-108" fmla="*/ 0 h 775604"/>
              <a:gd name="connsiteX3-109" fmla="*/ 960276 w 2304662"/>
              <a:gd name="connsiteY3-110" fmla="*/ 0 h 775604"/>
              <a:gd name="connsiteX4-111" fmla="*/ 2304662 w 2304662"/>
              <a:gd name="connsiteY4-112" fmla="*/ 0 h 775604"/>
              <a:gd name="connsiteX5-113" fmla="*/ 2304662 w 2304662"/>
              <a:gd name="connsiteY5-114" fmla="*/ 310242 h 775604"/>
              <a:gd name="connsiteX6-115" fmla="*/ 2304662 w 2304662"/>
              <a:gd name="connsiteY6-116" fmla="*/ 310242 h 775604"/>
              <a:gd name="connsiteX7-117" fmla="*/ 2304662 w 2304662"/>
              <a:gd name="connsiteY7-118" fmla="*/ 443203 h 775604"/>
              <a:gd name="connsiteX8-119" fmla="*/ 2304662 w 2304662"/>
              <a:gd name="connsiteY8-120" fmla="*/ 531844 h 775604"/>
              <a:gd name="connsiteX9-121" fmla="*/ 894961 w 2304662"/>
              <a:gd name="connsiteY9-122" fmla="*/ 531844 h 775604"/>
              <a:gd name="connsiteX10-123" fmla="*/ 681535 w 2304662"/>
              <a:gd name="connsiteY10-124" fmla="*/ 775604 h 775604"/>
              <a:gd name="connsiteX11-125" fmla="*/ 486747 w 2304662"/>
              <a:gd name="connsiteY11-126" fmla="*/ 550505 h 775604"/>
              <a:gd name="connsiteX12-127" fmla="*/ 0 w 2304662"/>
              <a:gd name="connsiteY12-128" fmla="*/ 531844 h 775604"/>
              <a:gd name="connsiteX13-129" fmla="*/ 0 w 2304662"/>
              <a:gd name="connsiteY13-130" fmla="*/ 443203 h 775604"/>
              <a:gd name="connsiteX14-131" fmla="*/ 0 w 2304662"/>
              <a:gd name="connsiteY14-132" fmla="*/ 310242 h 775604"/>
              <a:gd name="connsiteX15-133" fmla="*/ 0 w 2304662"/>
              <a:gd name="connsiteY15-134" fmla="*/ 310242 h 775604"/>
              <a:gd name="connsiteX16-135" fmla="*/ 0 w 2304662"/>
              <a:gd name="connsiteY16-136" fmla="*/ 0 h 775604"/>
              <a:gd name="connsiteX0-137" fmla="*/ 0 w 2304662"/>
              <a:gd name="connsiteY0-138" fmla="*/ 0 h 775604"/>
              <a:gd name="connsiteX1-139" fmla="*/ 384110 w 2304662"/>
              <a:gd name="connsiteY1-140" fmla="*/ 0 h 775604"/>
              <a:gd name="connsiteX2-141" fmla="*/ 384110 w 2304662"/>
              <a:gd name="connsiteY2-142" fmla="*/ 0 h 775604"/>
              <a:gd name="connsiteX3-143" fmla="*/ 960276 w 2304662"/>
              <a:gd name="connsiteY3-144" fmla="*/ 0 h 775604"/>
              <a:gd name="connsiteX4-145" fmla="*/ 2304662 w 2304662"/>
              <a:gd name="connsiteY4-146" fmla="*/ 0 h 775604"/>
              <a:gd name="connsiteX5-147" fmla="*/ 2304662 w 2304662"/>
              <a:gd name="connsiteY5-148" fmla="*/ 310242 h 775604"/>
              <a:gd name="connsiteX6-149" fmla="*/ 2304662 w 2304662"/>
              <a:gd name="connsiteY6-150" fmla="*/ 310242 h 775604"/>
              <a:gd name="connsiteX7-151" fmla="*/ 2304662 w 2304662"/>
              <a:gd name="connsiteY7-152" fmla="*/ 443203 h 775604"/>
              <a:gd name="connsiteX8-153" fmla="*/ 2304662 w 2304662"/>
              <a:gd name="connsiteY8-154" fmla="*/ 531844 h 775604"/>
              <a:gd name="connsiteX9-155" fmla="*/ 894961 w 2304662"/>
              <a:gd name="connsiteY9-156" fmla="*/ 541175 h 775604"/>
              <a:gd name="connsiteX10-157" fmla="*/ 681535 w 2304662"/>
              <a:gd name="connsiteY10-158" fmla="*/ 775604 h 775604"/>
              <a:gd name="connsiteX11-159" fmla="*/ 486747 w 2304662"/>
              <a:gd name="connsiteY11-160" fmla="*/ 550505 h 775604"/>
              <a:gd name="connsiteX12-161" fmla="*/ 0 w 2304662"/>
              <a:gd name="connsiteY12-162" fmla="*/ 531844 h 775604"/>
              <a:gd name="connsiteX13-163" fmla="*/ 0 w 2304662"/>
              <a:gd name="connsiteY13-164" fmla="*/ 443203 h 775604"/>
              <a:gd name="connsiteX14-165" fmla="*/ 0 w 2304662"/>
              <a:gd name="connsiteY14-166" fmla="*/ 310242 h 775604"/>
              <a:gd name="connsiteX15-167" fmla="*/ 0 w 2304662"/>
              <a:gd name="connsiteY15-168" fmla="*/ 310242 h 775604"/>
              <a:gd name="connsiteX16-169" fmla="*/ 0 w 2304662"/>
              <a:gd name="connsiteY16-170" fmla="*/ 0 h 7756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2304662" h="775604">
                <a:moveTo>
                  <a:pt x="0" y="0"/>
                </a:moveTo>
                <a:lnTo>
                  <a:pt x="384110" y="0"/>
                </a:lnTo>
                <a:lnTo>
                  <a:pt x="384110" y="0"/>
                </a:lnTo>
                <a:lnTo>
                  <a:pt x="960276" y="0"/>
                </a:lnTo>
                <a:lnTo>
                  <a:pt x="2304662" y="0"/>
                </a:lnTo>
                <a:lnTo>
                  <a:pt x="2304662" y="310242"/>
                </a:lnTo>
                <a:lnTo>
                  <a:pt x="2304662" y="310242"/>
                </a:lnTo>
                <a:lnTo>
                  <a:pt x="2304662" y="443203"/>
                </a:lnTo>
                <a:lnTo>
                  <a:pt x="2304662" y="531844"/>
                </a:lnTo>
                <a:lnTo>
                  <a:pt x="894961" y="541175"/>
                </a:lnTo>
                <a:lnTo>
                  <a:pt x="681535" y="775604"/>
                </a:lnTo>
                <a:lnTo>
                  <a:pt x="486747" y="550505"/>
                </a:lnTo>
                <a:lnTo>
                  <a:pt x="0" y="531844"/>
                </a:lnTo>
                <a:lnTo>
                  <a:pt x="0" y="443203"/>
                </a:lnTo>
                <a:lnTo>
                  <a:pt x="0" y="310242"/>
                </a:lnTo>
                <a:lnTo>
                  <a:pt x="0" y="310242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F7B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79681" y="31649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7B793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职位名称</a:t>
            </a:r>
            <a:endParaRPr lang="zh-CN" altLang="en-US" sz="2400" dirty="0">
              <a:solidFill>
                <a:srgbClr val="F7B793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621704" y="3996543"/>
            <a:ext cx="205273" cy="205273"/>
          </a:xfrm>
          <a:prstGeom prst="ellipse">
            <a:avLst/>
          </a:prstGeom>
          <a:solidFill>
            <a:srgbClr val="F7B79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79178" y="4533583"/>
            <a:ext cx="2401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410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1522755" y="3800323"/>
            <a:ext cx="372291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857999" y="3800323"/>
            <a:ext cx="372291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1268963" y="3669694"/>
            <a:ext cx="253792" cy="253792"/>
          </a:xfrm>
          <a:prstGeom prst="ellipse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192836" y="3669694"/>
            <a:ext cx="253792" cy="253792"/>
          </a:xfrm>
          <a:prstGeom prst="ellipse">
            <a:avLst/>
          </a:prstGeom>
          <a:solidFill>
            <a:srgbClr val="6E9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686603" y="3669694"/>
            <a:ext cx="253792" cy="253792"/>
          </a:xfrm>
          <a:prstGeom prst="ellipse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521485" y="3669694"/>
            <a:ext cx="253792" cy="253792"/>
          </a:xfrm>
          <a:prstGeom prst="ellipse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>
            <a:off x="1956275" y="3390707"/>
            <a:ext cx="941645" cy="811763"/>
          </a:xfrm>
          <a:prstGeom prst="hexagon">
            <a:avLst/>
          </a:prstGeom>
          <a:solidFill>
            <a:srgbClr val="D87B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>
            <a:off x="3742774" y="3390707"/>
            <a:ext cx="941645" cy="811763"/>
          </a:xfrm>
          <a:prstGeom prst="hexagon">
            <a:avLst/>
          </a:prstGeom>
          <a:solidFill>
            <a:srgbClr val="6E98A6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272030" y="2528881"/>
            <a:ext cx="23101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25755" y="4789723"/>
            <a:ext cx="2401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09983" y="20124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05710" y="43096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7408225" y="3390707"/>
            <a:ext cx="941645" cy="811763"/>
          </a:xfrm>
          <a:prstGeom prst="hexagon">
            <a:avLst/>
          </a:prstGeom>
          <a:solidFill>
            <a:srgbClr val="D87B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六边形 41"/>
          <p:cNvSpPr/>
          <p:nvPr/>
        </p:nvSpPr>
        <p:spPr>
          <a:xfrm>
            <a:off x="9194724" y="3390707"/>
            <a:ext cx="941645" cy="811763"/>
          </a:xfrm>
          <a:prstGeom prst="hexagon">
            <a:avLst/>
          </a:prstGeom>
          <a:solidFill>
            <a:srgbClr val="F7B79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723980" y="2528881"/>
            <a:ext cx="23101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77705" y="4789723"/>
            <a:ext cx="2401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61933" y="20124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57660" y="43096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岗位经历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grpSp>
        <p:nvGrpSpPr>
          <p:cNvPr id="47" name="Group 301"/>
          <p:cNvGrpSpPr/>
          <p:nvPr/>
        </p:nvGrpSpPr>
        <p:grpSpPr>
          <a:xfrm>
            <a:off x="2259706" y="3615318"/>
            <a:ext cx="358634" cy="357898"/>
            <a:chOff x="4594225" y="2119313"/>
            <a:chExt cx="690563" cy="688975"/>
          </a:xfrm>
          <a:solidFill>
            <a:schemeClr val="bg1"/>
          </a:solidFill>
        </p:grpSpPr>
        <p:sp>
          <p:nvSpPr>
            <p:cNvPr id="55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56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57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48" name="Group 303"/>
          <p:cNvGrpSpPr/>
          <p:nvPr/>
        </p:nvGrpSpPr>
        <p:grpSpPr>
          <a:xfrm>
            <a:off x="7755445" y="3615318"/>
            <a:ext cx="268793" cy="357899"/>
            <a:chOff x="6305550" y="2119313"/>
            <a:chExt cx="517525" cy="688975"/>
          </a:xfrm>
          <a:solidFill>
            <a:schemeClr val="bg1"/>
          </a:solidFill>
        </p:grpSpPr>
        <p:sp>
          <p:nvSpPr>
            <p:cNvPr id="53" name="Freeform 86"/>
            <p:cNvSpPr>
              <a:spLocks noEditPoints="1"/>
            </p:cNvSpPr>
            <p:nvPr/>
          </p:nvSpPr>
          <p:spPr bwMode="auto">
            <a:xfrm>
              <a:off x="6435725" y="2243138"/>
              <a:ext cx="258763" cy="258763"/>
            </a:xfrm>
            <a:custGeom>
              <a:avLst/>
              <a:gdLst>
                <a:gd name="T0" fmla="*/ 3521 w 6031"/>
                <a:gd name="T1" fmla="*/ 553 h 6022"/>
                <a:gd name="T2" fmla="*/ 4104 w 6031"/>
                <a:gd name="T3" fmla="*/ 750 h 6022"/>
                <a:gd name="T4" fmla="*/ 4613 w 6031"/>
                <a:gd name="T5" fmla="*/ 1076 h 6022"/>
                <a:gd name="T6" fmla="*/ 5029 w 6031"/>
                <a:gd name="T7" fmla="*/ 1511 h 6022"/>
                <a:gd name="T8" fmla="*/ 5330 w 6031"/>
                <a:gd name="T9" fmla="*/ 2036 h 6022"/>
                <a:gd name="T10" fmla="*/ 5499 w 6031"/>
                <a:gd name="T11" fmla="*/ 2630 h 6022"/>
                <a:gd name="T12" fmla="*/ 5515 w 6031"/>
                <a:gd name="T13" fmla="*/ 3268 h 6022"/>
                <a:gd name="T14" fmla="*/ 5375 w 6031"/>
                <a:gd name="T15" fmla="*/ 3873 h 6022"/>
                <a:gd name="T16" fmla="*/ 5098 w 6031"/>
                <a:gd name="T17" fmla="*/ 4413 h 6022"/>
                <a:gd name="T18" fmla="*/ 4704 w 6031"/>
                <a:gd name="T19" fmla="*/ 4868 h 6022"/>
                <a:gd name="T20" fmla="*/ 4213 w 6031"/>
                <a:gd name="T21" fmla="*/ 5217 h 6022"/>
                <a:gd name="T22" fmla="*/ 3643 w 6031"/>
                <a:gd name="T23" fmla="*/ 5441 h 6022"/>
                <a:gd name="T24" fmla="*/ 3016 w 6031"/>
                <a:gd name="T25" fmla="*/ 5520 h 6022"/>
                <a:gd name="T26" fmla="*/ 2388 w 6031"/>
                <a:gd name="T27" fmla="*/ 5441 h 6022"/>
                <a:gd name="T28" fmla="*/ 1818 w 6031"/>
                <a:gd name="T29" fmla="*/ 5217 h 6022"/>
                <a:gd name="T30" fmla="*/ 1327 w 6031"/>
                <a:gd name="T31" fmla="*/ 4868 h 6022"/>
                <a:gd name="T32" fmla="*/ 932 w 6031"/>
                <a:gd name="T33" fmla="*/ 4413 h 6022"/>
                <a:gd name="T34" fmla="*/ 656 w 6031"/>
                <a:gd name="T35" fmla="*/ 3873 h 6022"/>
                <a:gd name="T36" fmla="*/ 516 w 6031"/>
                <a:gd name="T37" fmla="*/ 3268 h 6022"/>
                <a:gd name="T38" fmla="*/ 532 w 6031"/>
                <a:gd name="T39" fmla="*/ 2630 h 6022"/>
                <a:gd name="T40" fmla="*/ 701 w 6031"/>
                <a:gd name="T41" fmla="*/ 2036 h 6022"/>
                <a:gd name="T42" fmla="*/ 1002 w 6031"/>
                <a:gd name="T43" fmla="*/ 1511 h 6022"/>
                <a:gd name="T44" fmla="*/ 1417 w 6031"/>
                <a:gd name="T45" fmla="*/ 1076 h 6022"/>
                <a:gd name="T46" fmla="*/ 1927 w 6031"/>
                <a:gd name="T47" fmla="*/ 750 h 6022"/>
                <a:gd name="T48" fmla="*/ 2510 w 6031"/>
                <a:gd name="T49" fmla="*/ 553 h 6022"/>
                <a:gd name="T50" fmla="*/ 3016 w 6031"/>
                <a:gd name="T51" fmla="*/ 6022 h 6022"/>
                <a:gd name="T52" fmla="*/ 3768 w 6031"/>
                <a:gd name="T53" fmla="*/ 5928 h 6022"/>
                <a:gd name="T54" fmla="*/ 4452 w 6031"/>
                <a:gd name="T55" fmla="*/ 5659 h 6022"/>
                <a:gd name="T56" fmla="*/ 5042 w 6031"/>
                <a:gd name="T57" fmla="*/ 5239 h 6022"/>
                <a:gd name="T58" fmla="*/ 5515 w 6031"/>
                <a:gd name="T59" fmla="*/ 4693 h 6022"/>
                <a:gd name="T60" fmla="*/ 5848 w 6031"/>
                <a:gd name="T61" fmla="*/ 4046 h 6022"/>
                <a:gd name="T62" fmla="*/ 6015 w 6031"/>
                <a:gd name="T63" fmla="*/ 3318 h 6022"/>
                <a:gd name="T64" fmla="*/ 5996 w 6031"/>
                <a:gd name="T65" fmla="*/ 2554 h 6022"/>
                <a:gd name="T66" fmla="*/ 5794 w 6031"/>
                <a:gd name="T67" fmla="*/ 1840 h 6022"/>
                <a:gd name="T68" fmla="*/ 5431 w 6031"/>
                <a:gd name="T69" fmla="*/ 1211 h 6022"/>
                <a:gd name="T70" fmla="*/ 4932 w 6031"/>
                <a:gd name="T71" fmla="*/ 689 h 6022"/>
                <a:gd name="T72" fmla="*/ 4322 w 6031"/>
                <a:gd name="T73" fmla="*/ 297 h 6022"/>
                <a:gd name="T74" fmla="*/ 3623 w 6031"/>
                <a:gd name="T75" fmla="*/ 62 h 6022"/>
                <a:gd name="T76" fmla="*/ 2861 w 6031"/>
                <a:gd name="T77" fmla="*/ 4 h 6022"/>
                <a:gd name="T78" fmla="*/ 2120 w 6031"/>
                <a:gd name="T79" fmla="*/ 136 h 6022"/>
                <a:gd name="T80" fmla="*/ 1453 w 6031"/>
                <a:gd name="T81" fmla="*/ 437 h 6022"/>
                <a:gd name="T82" fmla="*/ 884 w 6031"/>
                <a:gd name="T83" fmla="*/ 884 h 6022"/>
                <a:gd name="T84" fmla="*/ 437 w 6031"/>
                <a:gd name="T85" fmla="*/ 1452 h 6022"/>
                <a:gd name="T86" fmla="*/ 136 w 6031"/>
                <a:gd name="T87" fmla="*/ 2117 h 6022"/>
                <a:gd name="T88" fmla="*/ 4 w 6031"/>
                <a:gd name="T89" fmla="*/ 2857 h 6022"/>
                <a:gd name="T90" fmla="*/ 62 w 6031"/>
                <a:gd name="T91" fmla="*/ 3617 h 6022"/>
                <a:gd name="T92" fmla="*/ 298 w 6031"/>
                <a:gd name="T93" fmla="*/ 4316 h 6022"/>
                <a:gd name="T94" fmla="*/ 690 w 6031"/>
                <a:gd name="T95" fmla="*/ 4925 h 6022"/>
                <a:gd name="T96" fmla="*/ 1212 w 6031"/>
                <a:gd name="T97" fmla="*/ 5424 h 6022"/>
                <a:gd name="T98" fmla="*/ 1843 w 6031"/>
                <a:gd name="T99" fmla="*/ 5785 h 6022"/>
                <a:gd name="T100" fmla="*/ 2557 w 6031"/>
                <a:gd name="T101" fmla="*/ 5988 h 6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31" h="6022">
                  <a:moveTo>
                    <a:pt x="3016" y="502"/>
                  </a:moveTo>
                  <a:lnTo>
                    <a:pt x="3144" y="505"/>
                  </a:lnTo>
                  <a:lnTo>
                    <a:pt x="3272" y="515"/>
                  </a:lnTo>
                  <a:lnTo>
                    <a:pt x="3397" y="531"/>
                  </a:lnTo>
                  <a:lnTo>
                    <a:pt x="3521" y="553"/>
                  </a:lnTo>
                  <a:lnTo>
                    <a:pt x="3643" y="582"/>
                  </a:lnTo>
                  <a:lnTo>
                    <a:pt x="3762" y="616"/>
                  </a:lnTo>
                  <a:lnTo>
                    <a:pt x="3879" y="655"/>
                  </a:lnTo>
                  <a:lnTo>
                    <a:pt x="3992" y="700"/>
                  </a:lnTo>
                  <a:lnTo>
                    <a:pt x="4104" y="750"/>
                  </a:lnTo>
                  <a:lnTo>
                    <a:pt x="4213" y="805"/>
                  </a:lnTo>
                  <a:lnTo>
                    <a:pt x="4318" y="866"/>
                  </a:lnTo>
                  <a:lnTo>
                    <a:pt x="4420" y="932"/>
                  </a:lnTo>
                  <a:lnTo>
                    <a:pt x="4518" y="1001"/>
                  </a:lnTo>
                  <a:lnTo>
                    <a:pt x="4613" y="1076"/>
                  </a:lnTo>
                  <a:lnTo>
                    <a:pt x="4704" y="1155"/>
                  </a:lnTo>
                  <a:lnTo>
                    <a:pt x="4791" y="1238"/>
                  </a:lnTo>
                  <a:lnTo>
                    <a:pt x="4875" y="1325"/>
                  </a:lnTo>
                  <a:lnTo>
                    <a:pt x="4954" y="1417"/>
                  </a:lnTo>
                  <a:lnTo>
                    <a:pt x="5029" y="1511"/>
                  </a:lnTo>
                  <a:lnTo>
                    <a:pt x="5098" y="1609"/>
                  </a:lnTo>
                  <a:lnTo>
                    <a:pt x="5164" y="1712"/>
                  </a:lnTo>
                  <a:lnTo>
                    <a:pt x="5225" y="1816"/>
                  </a:lnTo>
                  <a:lnTo>
                    <a:pt x="5280" y="1924"/>
                  </a:lnTo>
                  <a:lnTo>
                    <a:pt x="5330" y="2036"/>
                  </a:lnTo>
                  <a:lnTo>
                    <a:pt x="5375" y="2149"/>
                  </a:lnTo>
                  <a:lnTo>
                    <a:pt x="5415" y="2266"/>
                  </a:lnTo>
                  <a:lnTo>
                    <a:pt x="5449" y="2385"/>
                  </a:lnTo>
                  <a:lnTo>
                    <a:pt x="5477" y="2506"/>
                  </a:lnTo>
                  <a:lnTo>
                    <a:pt x="5499" y="2630"/>
                  </a:lnTo>
                  <a:lnTo>
                    <a:pt x="5515" y="2755"/>
                  </a:lnTo>
                  <a:lnTo>
                    <a:pt x="5525" y="2883"/>
                  </a:lnTo>
                  <a:lnTo>
                    <a:pt x="5528" y="3011"/>
                  </a:lnTo>
                  <a:lnTo>
                    <a:pt x="5525" y="3141"/>
                  </a:lnTo>
                  <a:lnTo>
                    <a:pt x="5515" y="3268"/>
                  </a:lnTo>
                  <a:lnTo>
                    <a:pt x="5499" y="3394"/>
                  </a:lnTo>
                  <a:lnTo>
                    <a:pt x="5477" y="3517"/>
                  </a:lnTo>
                  <a:lnTo>
                    <a:pt x="5449" y="3638"/>
                  </a:lnTo>
                  <a:lnTo>
                    <a:pt x="5415" y="3757"/>
                  </a:lnTo>
                  <a:lnTo>
                    <a:pt x="5375" y="3873"/>
                  </a:lnTo>
                  <a:lnTo>
                    <a:pt x="5330" y="3988"/>
                  </a:lnTo>
                  <a:lnTo>
                    <a:pt x="5280" y="4098"/>
                  </a:lnTo>
                  <a:lnTo>
                    <a:pt x="5225" y="4207"/>
                  </a:lnTo>
                  <a:lnTo>
                    <a:pt x="5164" y="4312"/>
                  </a:lnTo>
                  <a:lnTo>
                    <a:pt x="5098" y="4413"/>
                  </a:lnTo>
                  <a:lnTo>
                    <a:pt x="5029" y="4512"/>
                  </a:lnTo>
                  <a:lnTo>
                    <a:pt x="4954" y="4607"/>
                  </a:lnTo>
                  <a:lnTo>
                    <a:pt x="4875" y="4697"/>
                  </a:lnTo>
                  <a:lnTo>
                    <a:pt x="4791" y="4785"/>
                  </a:lnTo>
                  <a:lnTo>
                    <a:pt x="4704" y="4868"/>
                  </a:lnTo>
                  <a:lnTo>
                    <a:pt x="4613" y="4947"/>
                  </a:lnTo>
                  <a:lnTo>
                    <a:pt x="4518" y="5022"/>
                  </a:lnTo>
                  <a:lnTo>
                    <a:pt x="4420" y="5092"/>
                  </a:lnTo>
                  <a:lnTo>
                    <a:pt x="4318" y="5157"/>
                  </a:lnTo>
                  <a:lnTo>
                    <a:pt x="4213" y="5217"/>
                  </a:lnTo>
                  <a:lnTo>
                    <a:pt x="4104" y="5272"/>
                  </a:lnTo>
                  <a:lnTo>
                    <a:pt x="3992" y="5324"/>
                  </a:lnTo>
                  <a:lnTo>
                    <a:pt x="3879" y="5368"/>
                  </a:lnTo>
                  <a:lnTo>
                    <a:pt x="3762" y="5408"/>
                  </a:lnTo>
                  <a:lnTo>
                    <a:pt x="3643" y="5441"/>
                  </a:lnTo>
                  <a:lnTo>
                    <a:pt x="3521" y="5469"/>
                  </a:lnTo>
                  <a:lnTo>
                    <a:pt x="3397" y="5491"/>
                  </a:lnTo>
                  <a:lnTo>
                    <a:pt x="3272" y="5507"/>
                  </a:lnTo>
                  <a:lnTo>
                    <a:pt x="3144" y="5517"/>
                  </a:lnTo>
                  <a:lnTo>
                    <a:pt x="3016" y="5520"/>
                  </a:lnTo>
                  <a:lnTo>
                    <a:pt x="2886" y="5517"/>
                  </a:lnTo>
                  <a:lnTo>
                    <a:pt x="2759" y="5507"/>
                  </a:lnTo>
                  <a:lnTo>
                    <a:pt x="2634" y="5491"/>
                  </a:lnTo>
                  <a:lnTo>
                    <a:pt x="2510" y="5469"/>
                  </a:lnTo>
                  <a:lnTo>
                    <a:pt x="2388" y="5441"/>
                  </a:lnTo>
                  <a:lnTo>
                    <a:pt x="2269" y="5408"/>
                  </a:lnTo>
                  <a:lnTo>
                    <a:pt x="2152" y="5368"/>
                  </a:lnTo>
                  <a:lnTo>
                    <a:pt x="2039" y="5324"/>
                  </a:lnTo>
                  <a:lnTo>
                    <a:pt x="1927" y="5272"/>
                  </a:lnTo>
                  <a:lnTo>
                    <a:pt x="1818" y="5217"/>
                  </a:lnTo>
                  <a:lnTo>
                    <a:pt x="1713" y="5157"/>
                  </a:lnTo>
                  <a:lnTo>
                    <a:pt x="1611" y="5092"/>
                  </a:lnTo>
                  <a:lnTo>
                    <a:pt x="1513" y="5022"/>
                  </a:lnTo>
                  <a:lnTo>
                    <a:pt x="1417" y="4947"/>
                  </a:lnTo>
                  <a:lnTo>
                    <a:pt x="1327" y="4868"/>
                  </a:lnTo>
                  <a:lnTo>
                    <a:pt x="1240" y="4785"/>
                  </a:lnTo>
                  <a:lnTo>
                    <a:pt x="1156" y="4697"/>
                  </a:lnTo>
                  <a:lnTo>
                    <a:pt x="1077" y="4607"/>
                  </a:lnTo>
                  <a:lnTo>
                    <a:pt x="1002" y="4512"/>
                  </a:lnTo>
                  <a:lnTo>
                    <a:pt x="932" y="4413"/>
                  </a:lnTo>
                  <a:lnTo>
                    <a:pt x="867" y="4312"/>
                  </a:lnTo>
                  <a:lnTo>
                    <a:pt x="806" y="4207"/>
                  </a:lnTo>
                  <a:lnTo>
                    <a:pt x="751" y="4098"/>
                  </a:lnTo>
                  <a:lnTo>
                    <a:pt x="701" y="3988"/>
                  </a:lnTo>
                  <a:lnTo>
                    <a:pt x="656" y="3873"/>
                  </a:lnTo>
                  <a:lnTo>
                    <a:pt x="615" y="3757"/>
                  </a:lnTo>
                  <a:lnTo>
                    <a:pt x="582" y="3638"/>
                  </a:lnTo>
                  <a:lnTo>
                    <a:pt x="554" y="3517"/>
                  </a:lnTo>
                  <a:lnTo>
                    <a:pt x="532" y="3394"/>
                  </a:lnTo>
                  <a:lnTo>
                    <a:pt x="516" y="3268"/>
                  </a:lnTo>
                  <a:lnTo>
                    <a:pt x="506" y="3141"/>
                  </a:lnTo>
                  <a:lnTo>
                    <a:pt x="503" y="3011"/>
                  </a:lnTo>
                  <a:lnTo>
                    <a:pt x="506" y="2883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2" y="2385"/>
                  </a:lnTo>
                  <a:lnTo>
                    <a:pt x="615" y="2266"/>
                  </a:lnTo>
                  <a:lnTo>
                    <a:pt x="656" y="2149"/>
                  </a:lnTo>
                  <a:lnTo>
                    <a:pt x="701" y="2036"/>
                  </a:lnTo>
                  <a:lnTo>
                    <a:pt x="751" y="1924"/>
                  </a:lnTo>
                  <a:lnTo>
                    <a:pt x="806" y="1816"/>
                  </a:lnTo>
                  <a:lnTo>
                    <a:pt x="867" y="1712"/>
                  </a:lnTo>
                  <a:lnTo>
                    <a:pt x="932" y="1609"/>
                  </a:lnTo>
                  <a:lnTo>
                    <a:pt x="1002" y="1511"/>
                  </a:lnTo>
                  <a:lnTo>
                    <a:pt x="1077" y="1417"/>
                  </a:lnTo>
                  <a:lnTo>
                    <a:pt x="1156" y="1325"/>
                  </a:lnTo>
                  <a:lnTo>
                    <a:pt x="1240" y="1238"/>
                  </a:lnTo>
                  <a:lnTo>
                    <a:pt x="1327" y="1155"/>
                  </a:lnTo>
                  <a:lnTo>
                    <a:pt x="1417" y="1076"/>
                  </a:lnTo>
                  <a:lnTo>
                    <a:pt x="1513" y="1001"/>
                  </a:lnTo>
                  <a:lnTo>
                    <a:pt x="1611" y="932"/>
                  </a:lnTo>
                  <a:lnTo>
                    <a:pt x="1713" y="866"/>
                  </a:lnTo>
                  <a:lnTo>
                    <a:pt x="1818" y="805"/>
                  </a:lnTo>
                  <a:lnTo>
                    <a:pt x="1927" y="750"/>
                  </a:lnTo>
                  <a:lnTo>
                    <a:pt x="2039" y="700"/>
                  </a:lnTo>
                  <a:lnTo>
                    <a:pt x="2152" y="655"/>
                  </a:lnTo>
                  <a:lnTo>
                    <a:pt x="2269" y="616"/>
                  </a:lnTo>
                  <a:lnTo>
                    <a:pt x="2388" y="582"/>
                  </a:lnTo>
                  <a:lnTo>
                    <a:pt x="2510" y="553"/>
                  </a:lnTo>
                  <a:lnTo>
                    <a:pt x="2634" y="531"/>
                  </a:lnTo>
                  <a:lnTo>
                    <a:pt x="2759" y="515"/>
                  </a:lnTo>
                  <a:lnTo>
                    <a:pt x="2886" y="505"/>
                  </a:lnTo>
                  <a:lnTo>
                    <a:pt x="3016" y="502"/>
                  </a:lnTo>
                  <a:close/>
                  <a:moveTo>
                    <a:pt x="3016" y="6022"/>
                  </a:moveTo>
                  <a:lnTo>
                    <a:pt x="3170" y="6018"/>
                  </a:lnTo>
                  <a:lnTo>
                    <a:pt x="3323" y="6007"/>
                  </a:lnTo>
                  <a:lnTo>
                    <a:pt x="3474" y="5988"/>
                  </a:lnTo>
                  <a:lnTo>
                    <a:pt x="3623" y="5961"/>
                  </a:lnTo>
                  <a:lnTo>
                    <a:pt x="3768" y="5928"/>
                  </a:lnTo>
                  <a:lnTo>
                    <a:pt x="3911" y="5887"/>
                  </a:lnTo>
                  <a:lnTo>
                    <a:pt x="4052" y="5840"/>
                  </a:lnTo>
                  <a:lnTo>
                    <a:pt x="4188" y="5785"/>
                  </a:lnTo>
                  <a:lnTo>
                    <a:pt x="4322" y="5725"/>
                  </a:lnTo>
                  <a:lnTo>
                    <a:pt x="4452" y="5659"/>
                  </a:lnTo>
                  <a:lnTo>
                    <a:pt x="4577" y="5586"/>
                  </a:lnTo>
                  <a:lnTo>
                    <a:pt x="4700" y="5507"/>
                  </a:lnTo>
                  <a:lnTo>
                    <a:pt x="4819" y="5424"/>
                  </a:lnTo>
                  <a:lnTo>
                    <a:pt x="4932" y="5334"/>
                  </a:lnTo>
                  <a:lnTo>
                    <a:pt x="5042" y="5239"/>
                  </a:lnTo>
                  <a:lnTo>
                    <a:pt x="5146" y="5140"/>
                  </a:lnTo>
                  <a:lnTo>
                    <a:pt x="5247" y="5035"/>
                  </a:lnTo>
                  <a:lnTo>
                    <a:pt x="5341" y="4925"/>
                  </a:lnTo>
                  <a:lnTo>
                    <a:pt x="5431" y="4812"/>
                  </a:lnTo>
                  <a:lnTo>
                    <a:pt x="5515" y="4693"/>
                  </a:lnTo>
                  <a:lnTo>
                    <a:pt x="5594" y="4572"/>
                  </a:lnTo>
                  <a:lnTo>
                    <a:pt x="5666" y="4445"/>
                  </a:lnTo>
                  <a:lnTo>
                    <a:pt x="5733" y="4316"/>
                  </a:lnTo>
                  <a:lnTo>
                    <a:pt x="5794" y="4183"/>
                  </a:lnTo>
                  <a:lnTo>
                    <a:pt x="5848" y="4046"/>
                  </a:lnTo>
                  <a:lnTo>
                    <a:pt x="5895" y="3906"/>
                  </a:lnTo>
                  <a:lnTo>
                    <a:pt x="5935" y="3763"/>
                  </a:lnTo>
                  <a:lnTo>
                    <a:pt x="5969" y="3617"/>
                  </a:lnTo>
                  <a:lnTo>
                    <a:pt x="5996" y="3469"/>
                  </a:lnTo>
                  <a:lnTo>
                    <a:pt x="6015" y="3318"/>
                  </a:lnTo>
                  <a:lnTo>
                    <a:pt x="6027" y="3166"/>
                  </a:lnTo>
                  <a:lnTo>
                    <a:pt x="6031" y="3011"/>
                  </a:lnTo>
                  <a:lnTo>
                    <a:pt x="6027" y="2857"/>
                  </a:lnTo>
                  <a:lnTo>
                    <a:pt x="6015" y="2704"/>
                  </a:lnTo>
                  <a:lnTo>
                    <a:pt x="5996" y="2554"/>
                  </a:lnTo>
                  <a:lnTo>
                    <a:pt x="5969" y="2405"/>
                  </a:lnTo>
                  <a:lnTo>
                    <a:pt x="5935" y="2260"/>
                  </a:lnTo>
                  <a:lnTo>
                    <a:pt x="5895" y="2117"/>
                  </a:lnTo>
                  <a:lnTo>
                    <a:pt x="5848" y="1978"/>
                  </a:lnTo>
                  <a:lnTo>
                    <a:pt x="5794" y="1840"/>
                  </a:lnTo>
                  <a:lnTo>
                    <a:pt x="5733" y="1708"/>
                  </a:lnTo>
                  <a:lnTo>
                    <a:pt x="5666" y="1577"/>
                  </a:lnTo>
                  <a:lnTo>
                    <a:pt x="5594" y="1452"/>
                  </a:lnTo>
                  <a:lnTo>
                    <a:pt x="5515" y="1329"/>
                  </a:lnTo>
                  <a:lnTo>
                    <a:pt x="5431" y="1211"/>
                  </a:lnTo>
                  <a:lnTo>
                    <a:pt x="5341" y="1097"/>
                  </a:lnTo>
                  <a:lnTo>
                    <a:pt x="5247" y="988"/>
                  </a:lnTo>
                  <a:lnTo>
                    <a:pt x="5146" y="884"/>
                  </a:lnTo>
                  <a:lnTo>
                    <a:pt x="5042" y="783"/>
                  </a:lnTo>
                  <a:lnTo>
                    <a:pt x="4932" y="689"/>
                  </a:lnTo>
                  <a:lnTo>
                    <a:pt x="4819" y="600"/>
                  </a:lnTo>
                  <a:lnTo>
                    <a:pt x="4700" y="515"/>
                  </a:lnTo>
                  <a:lnTo>
                    <a:pt x="4577" y="437"/>
                  </a:lnTo>
                  <a:lnTo>
                    <a:pt x="4452" y="365"/>
                  </a:lnTo>
                  <a:lnTo>
                    <a:pt x="4322" y="297"/>
                  </a:lnTo>
                  <a:lnTo>
                    <a:pt x="4188" y="237"/>
                  </a:lnTo>
                  <a:lnTo>
                    <a:pt x="4052" y="183"/>
                  </a:lnTo>
                  <a:lnTo>
                    <a:pt x="3911" y="136"/>
                  </a:lnTo>
                  <a:lnTo>
                    <a:pt x="3768" y="96"/>
                  </a:lnTo>
                  <a:lnTo>
                    <a:pt x="3623" y="62"/>
                  </a:lnTo>
                  <a:lnTo>
                    <a:pt x="3474" y="36"/>
                  </a:lnTo>
                  <a:lnTo>
                    <a:pt x="3323" y="16"/>
                  </a:lnTo>
                  <a:lnTo>
                    <a:pt x="3170" y="4"/>
                  </a:lnTo>
                  <a:lnTo>
                    <a:pt x="3016" y="0"/>
                  </a:lnTo>
                  <a:lnTo>
                    <a:pt x="2861" y="4"/>
                  </a:lnTo>
                  <a:lnTo>
                    <a:pt x="2708" y="16"/>
                  </a:lnTo>
                  <a:lnTo>
                    <a:pt x="2557" y="36"/>
                  </a:lnTo>
                  <a:lnTo>
                    <a:pt x="2408" y="62"/>
                  </a:lnTo>
                  <a:lnTo>
                    <a:pt x="2263" y="96"/>
                  </a:lnTo>
                  <a:lnTo>
                    <a:pt x="2120" y="136"/>
                  </a:lnTo>
                  <a:lnTo>
                    <a:pt x="1979" y="183"/>
                  </a:lnTo>
                  <a:lnTo>
                    <a:pt x="1843" y="237"/>
                  </a:lnTo>
                  <a:lnTo>
                    <a:pt x="1709" y="297"/>
                  </a:lnTo>
                  <a:lnTo>
                    <a:pt x="1579" y="365"/>
                  </a:lnTo>
                  <a:lnTo>
                    <a:pt x="1453" y="437"/>
                  </a:lnTo>
                  <a:lnTo>
                    <a:pt x="1331" y="515"/>
                  </a:lnTo>
                  <a:lnTo>
                    <a:pt x="1212" y="600"/>
                  </a:lnTo>
                  <a:lnTo>
                    <a:pt x="1099" y="689"/>
                  </a:lnTo>
                  <a:lnTo>
                    <a:pt x="989" y="783"/>
                  </a:lnTo>
                  <a:lnTo>
                    <a:pt x="884" y="884"/>
                  </a:lnTo>
                  <a:lnTo>
                    <a:pt x="784" y="988"/>
                  </a:lnTo>
                  <a:lnTo>
                    <a:pt x="690" y="1097"/>
                  </a:lnTo>
                  <a:lnTo>
                    <a:pt x="600" y="1211"/>
                  </a:lnTo>
                  <a:lnTo>
                    <a:pt x="516" y="1329"/>
                  </a:lnTo>
                  <a:lnTo>
                    <a:pt x="437" y="1452"/>
                  </a:lnTo>
                  <a:lnTo>
                    <a:pt x="364" y="1577"/>
                  </a:lnTo>
                  <a:lnTo>
                    <a:pt x="298" y="1708"/>
                  </a:lnTo>
                  <a:lnTo>
                    <a:pt x="237" y="1840"/>
                  </a:lnTo>
                  <a:lnTo>
                    <a:pt x="183" y="1978"/>
                  </a:lnTo>
                  <a:lnTo>
                    <a:pt x="136" y="2117"/>
                  </a:lnTo>
                  <a:lnTo>
                    <a:pt x="95" y="2260"/>
                  </a:lnTo>
                  <a:lnTo>
                    <a:pt x="62" y="2405"/>
                  </a:lnTo>
                  <a:lnTo>
                    <a:pt x="35" y="2554"/>
                  </a:lnTo>
                  <a:lnTo>
                    <a:pt x="15" y="2704"/>
                  </a:lnTo>
                  <a:lnTo>
                    <a:pt x="4" y="2857"/>
                  </a:lnTo>
                  <a:lnTo>
                    <a:pt x="0" y="3011"/>
                  </a:lnTo>
                  <a:lnTo>
                    <a:pt x="4" y="3166"/>
                  </a:lnTo>
                  <a:lnTo>
                    <a:pt x="15" y="3318"/>
                  </a:lnTo>
                  <a:lnTo>
                    <a:pt x="35" y="3469"/>
                  </a:lnTo>
                  <a:lnTo>
                    <a:pt x="62" y="3617"/>
                  </a:lnTo>
                  <a:lnTo>
                    <a:pt x="95" y="3763"/>
                  </a:lnTo>
                  <a:lnTo>
                    <a:pt x="136" y="3906"/>
                  </a:lnTo>
                  <a:lnTo>
                    <a:pt x="183" y="4046"/>
                  </a:lnTo>
                  <a:lnTo>
                    <a:pt x="237" y="4183"/>
                  </a:lnTo>
                  <a:lnTo>
                    <a:pt x="298" y="4316"/>
                  </a:lnTo>
                  <a:lnTo>
                    <a:pt x="364" y="4445"/>
                  </a:lnTo>
                  <a:lnTo>
                    <a:pt x="437" y="4572"/>
                  </a:lnTo>
                  <a:lnTo>
                    <a:pt x="516" y="4693"/>
                  </a:lnTo>
                  <a:lnTo>
                    <a:pt x="600" y="4812"/>
                  </a:lnTo>
                  <a:lnTo>
                    <a:pt x="690" y="4925"/>
                  </a:lnTo>
                  <a:lnTo>
                    <a:pt x="784" y="5035"/>
                  </a:lnTo>
                  <a:lnTo>
                    <a:pt x="884" y="5140"/>
                  </a:lnTo>
                  <a:lnTo>
                    <a:pt x="989" y="5239"/>
                  </a:lnTo>
                  <a:lnTo>
                    <a:pt x="1099" y="5334"/>
                  </a:lnTo>
                  <a:lnTo>
                    <a:pt x="1212" y="5424"/>
                  </a:lnTo>
                  <a:lnTo>
                    <a:pt x="1331" y="5507"/>
                  </a:lnTo>
                  <a:lnTo>
                    <a:pt x="1453" y="5586"/>
                  </a:lnTo>
                  <a:lnTo>
                    <a:pt x="1579" y="5659"/>
                  </a:lnTo>
                  <a:lnTo>
                    <a:pt x="1709" y="5725"/>
                  </a:lnTo>
                  <a:lnTo>
                    <a:pt x="1843" y="5785"/>
                  </a:lnTo>
                  <a:lnTo>
                    <a:pt x="1979" y="5840"/>
                  </a:lnTo>
                  <a:lnTo>
                    <a:pt x="2120" y="5887"/>
                  </a:lnTo>
                  <a:lnTo>
                    <a:pt x="2263" y="5928"/>
                  </a:lnTo>
                  <a:lnTo>
                    <a:pt x="2408" y="5961"/>
                  </a:lnTo>
                  <a:lnTo>
                    <a:pt x="2557" y="5988"/>
                  </a:lnTo>
                  <a:lnTo>
                    <a:pt x="2708" y="6007"/>
                  </a:lnTo>
                  <a:lnTo>
                    <a:pt x="2861" y="6018"/>
                  </a:lnTo>
                  <a:lnTo>
                    <a:pt x="3016" y="60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54" name="Freeform 87"/>
            <p:cNvSpPr>
              <a:spLocks noEditPoints="1"/>
            </p:cNvSpPr>
            <p:nvPr/>
          </p:nvSpPr>
          <p:spPr bwMode="auto">
            <a:xfrm>
              <a:off x="6305550" y="2119313"/>
              <a:ext cx="517525" cy="688975"/>
            </a:xfrm>
            <a:custGeom>
              <a:avLst/>
              <a:gdLst>
                <a:gd name="T0" fmla="*/ 6018 w 12062"/>
                <a:gd name="T1" fmla="*/ 15039 h 16058"/>
                <a:gd name="T2" fmla="*/ 5780 w 12062"/>
                <a:gd name="T3" fmla="*/ 14775 h 16058"/>
                <a:gd name="T4" fmla="*/ 4611 w 12062"/>
                <a:gd name="T5" fmla="*/ 13399 h 16058"/>
                <a:gd name="T6" fmla="*/ 3378 w 12062"/>
                <a:gd name="T7" fmla="*/ 11797 h 16058"/>
                <a:gd name="T8" fmla="*/ 2251 w 12062"/>
                <a:gd name="T9" fmla="*/ 10038 h 16058"/>
                <a:gd name="T10" fmla="*/ 1406 w 12062"/>
                <a:gd name="T11" fmla="*/ 8193 h 16058"/>
                <a:gd name="T12" fmla="*/ 1014 w 12062"/>
                <a:gd name="T13" fmla="*/ 6330 h 16058"/>
                <a:gd name="T14" fmla="*/ 1164 w 12062"/>
                <a:gd name="T15" fmla="*/ 4770 h 16058"/>
                <a:gd name="T16" fmla="*/ 1734 w 12062"/>
                <a:gd name="T17" fmla="*/ 3422 h 16058"/>
                <a:gd name="T18" fmla="*/ 2653 w 12062"/>
                <a:gd name="T19" fmla="*/ 2309 h 16058"/>
                <a:gd name="T20" fmla="*/ 3854 w 12062"/>
                <a:gd name="T21" fmla="*/ 1499 h 16058"/>
                <a:gd name="T22" fmla="*/ 5267 w 12062"/>
                <a:gd name="T23" fmla="*/ 1062 h 16058"/>
                <a:gd name="T24" fmla="*/ 6795 w 12062"/>
                <a:gd name="T25" fmla="*/ 1062 h 16058"/>
                <a:gd name="T26" fmla="*/ 8208 w 12062"/>
                <a:gd name="T27" fmla="*/ 1499 h 16058"/>
                <a:gd name="T28" fmla="*/ 9409 w 12062"/>
                <a:gd name="T29" fmla="*/ 2309 h 16058"/>
                <a:gd name="T30" fmla="*/ 10328 w 12062"/>
                <a:gd name="T31" fmla="*/ 3422 h 16058"/>
                <a:gd name="T32" fmla="*/ 10898 w 12062"/>
                <a:gd name="T33" fmla="*/ 4770 h 16058"/>
                <a:gd name="T34" fmla="*/ 11048 w 12062"/>
                <a:gd name="T35" fmla="*/ 6330 h 16058"/>
                <a:gd name="T36" fmla="*/ 10656 w 12062"/>
                <a:gd name="T37" fmla="*/ 8193 h 16058"/>
                <a:gd name="T38" fmla="*/ 9810 w 12062"/>
                <a:gd name="T39" fmla="*/ 10039 h 16058"/>
                <a:gd name="T40" fmla="*/ 8681 w 12062"/>
                <a:gd name="T41" fmla="*/ 11801 h 16058"/>
                <a:gd name="T42" fmla="*/ 7443 w 12062"/>
                <a:gd name="T43" fmla="*/ 13407 h 16058"/>
                <a:gd name="T44" fmla="*/ 6267 w 12062"/>
                <a:gd name="T45" fmla="*/ 14791 h 16058"/>
                <a:gd name="T46" fmla="*/ 4817 w 12062"/>
                <a:gd name="T47" fmla="*/ 121 h 16058"/>
                <a:gd name="T48" fmla="*/ 3159 w 12062"/>
                <a:gd name="T49" fmla="*/ 722 h 16058"/>
                <a:gd name="T50" fmla="*/ 1768 w 12062"/>
                <a:gd name="T51" fmla="*/ 1753 h 16058"/>
                <a:gd name="T52" fmla="*/ 729 w 12062"/>
                <a:gd name="T53" fmla="*/ 3139 h 16058"/>
                <a:gd name="T54" fmla="*/ 123 w 12062"/>
                <a:gd name="T55" fmla="*/ 4801 h 16058"/>
                <a:gd name="T56" fmla="*/ 34 w 12062"/>
                <a:gd name="T57" fmla="*/ 6682 h 16058"/>
                <a:gd name="T58" fmla="*/ 506 w 12062"/>
                <a:gd name="T59" fmla="*/ 8654 h 16058"/>
                <a:gd name="T60" fmla="*/ 1411 w 12062"/>
                <a:gd name="T61" fmla="*/ 10583 h 16058"/>
                <a:gd name="T62" fmla="*/ 2598 w 12062"/>
                <a:gd name="T63" fmla="*/ 12423 h 16058"/>
                <a:gd name="T64" fmla="*/ 3917 w 12062"/>
                <a:gd name="T65" fmla="*/ 14129 h 16058"/>
                <a:gd name="T66" fmla="*/ 5214 w 12062"/>
                <a:gd name="T67" fmla="*/ 15655 h 16058"/>
                <a:gd name="T68" fmla="*/ 5355 w 12062"/>
                <a:gd name="T69" fmla="*/ 15786 h 16058"/>
                <a:gd name="T70" fmla="*/ 5509 w 12062"/>
                <a:gd name="T71" fmla="*/ 15897 h 16058"/>
                <a:gd name="T72" fmla="*/ 5705 w 12062"/>
                <a:gd name="T73" fmla="*/ 15997 h 16058"/>
                <a:gd name="T74" fmla="*/ 5931 w 12062"/>
                <a:gd name="T75" fmla="*/ 16054 h 16058"/>
                <a:gd name="T76" fmla="*/ 6170 w 12062"/>
                <a:gd name="T77" fmla="*/ 16048 h 16058"/>
                <a:gd name="T78" fmla="*/ 6392 w 12062"/>
                <a:gd name="T79" fmla="*/ 15982 h 16058"/>
                <a:gd name="T80" fmla="*/ 6581 w 12062"/>
                <a:gd name="T81" fmla="*/ 15878 h 16058"/>
                <a:gd name="T82" fmla="*/ 6747 w 12062"/>
                <a:gd name="T83" fmla="*/ 15752 h 16058"/>
                <a:gd name="T84" fmla="*/ 7056 w 12062"/>
                <a:gd name="T85" fmla="*/ 15415 h 16058"/>
                <a:gd name="T86" fmla="*/ 8368 w 12062"/>
                <a:gd name="T87" fmla="*/ 13856 h 16058"/>
                <a:gd name="T88" fmla="*/ 9675 w 12062"/>
                <a:gd name="T89" fmla="*/ 12125 h 16058"/>
                <a:gd name="T90" fmla="*/ 10826 w 12062"/>
                <a:gd name="T91" fmla="*/ 10267 h 16058"/>
                <a:gd name="T92" fmla="*/ 11669 w 12062"/>
                <a:gd name="T93" fmla="*/ 8328 h 16058"/>
                <a:gd name="T94" fmla="*/ 12053 w 12062"/>
                <a:gd name="T95" fmla="*/ 6352 h 16058"/>
                <a:gd name="T96" fmla="*/ 11872 w 12062"/>
                <a:gd name="T97" fmla="*/ 4508 h 16058"/>
                <a:gd name="T98" fmla="*/ 11188 w 12062"/>
                <a:gd name="T99" fmla="*/ 2887 h 16058"/>
                <a:gd name="T100" fmla="*/ 10084 w 12062"/>
                <a:gd name="T101" fmla="*/ 1555 h 16058"/>
                <a:gd name="T102" fmla="*/ 8644 w 12062"/>
                <a:gd name="T103" fmla="*/ 589 h 16058"/>
                <a:gd name="T104" fmla="*/ 6948 w 12062"/>
                <a:gd name="T105" fmla="*/ 6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62" h="16058">
                  <a:moveTo>
                    <a:pt x="6090" y="14996"/>
                  </a:moveTo>
                  <a:lnTo>
                    <a:pt x="6078" y="15005"/>
                  </a:lnTo>
                  <a:lnTo>
                    <a:pt x="6062" y="15018"/>
                  </a:lnTo>
                  <a:lnTo>
                    <a:pt x="6042" y="15032"/>
                  </a:lnTo>
                  <a:lnTo>
                    <a:pt x="6021" y="15045"/>
                  </a:lnTo>
                  <a:lnTo>
                    <a:pt x="6018" y="15039"/>
                  </a:lnTo>
                  <a:lnTo>
                    <a:pt x="6012" y="15032"/>
                  </a:lnTo>
                  <a:lnTo>
                    <a:pt x="6004" y="15024"/>
                  </a:lnTo>
                  <a:lnTo>
                    <a:pt x="5995" y="15015"/>
                  </a:lnTo>
                  <a:lnTo>
                    <a:pt x="5975" y="14996"/>
                  </a:lnTo>
                  <a:lnTo>
                    <a:pt x="5956" y="14978"/>
                  </a:lnTo>
                  <a:lnTo>
                    <a:pt x="5780" y="14775"/>
                  </a:lnTo>
                  <a:lnTo>
                    <a:pt x="5597" y="14565"/>
                  </a:lnTo>
                  <a:lnTo>
                    <a:pt x="5408" y="14346"/>
                  </a:lnTo>
                  <a:lnTo>
                    <a:pt x="5215" y="14120"/>
                  </a:lnTo>
                  <a:lnTo>
                    <a:pt x="5017" y="13886"/>
                  </a:lnTo>
                  <a:lnTo>
                    <a:pt x="4815" y="13646"/>
                  </a:lnTo>
                  <a:lnTo>
                    <a:pt x="4611" y="13399"/>
                  </a:lnTo>
                  <a:lnTo>
                    <a:pt x="4406" y="13145"/>
                  </a:lnTo>
                  <a:lnTo>
                    <a:pt x="4199" y="12887"/>
                  </a:lnTo>
                  <a:lnTo>
                    <a:pt x="3992" y="12622"/>
                  </a:lnTo>
                  <a:lnTo>
                    <a:pt x="3785" y="12352"/>
                  </a:lnTo>
                  <a:lnTo>
                    <a:pt x="3580" y="12077"/>
                  </a:lnTo>
                  <a:lnTo>
                    <a:pt x="3378" y="11797"/>
                  </a:lnTo>
                  <a:lnTo>
                    <a:pt x="3178" y="11513"/>
                  </a:lnTo>
                  <a:lnTo>
                    <a:pt x="2982" y="11225"/>
                  </a:lnTo>
                  <a:lnTo>
                    <a:pt x="2790" y="10932"/>
                  </a:lnTo>
                  <a:lnTo>
                    <a:pt x="2604" y="10637"/>
                  </a:lnTo>
                  <a:lnTo>
                    <a:pt x="2424" y="10339"/>
                  </a:lnTo>
                  <a:lnTo>
                    <a:pt x="2251" y="10038"/>
                  </a:lnTo>
                  <a:lnTo>
                    <a:pt x="2087" y="9734"/>
                  </a:lnTo>
                  <a:lnTo>
                    <a:pt x="1930" y="9429"/>
                  </a:lnTo>
                  <a:lnTo>
                    <a:pt x="1782" y="9122"/>
                  </a:lnTo>
                  <a:lnTo>
                    <a:pt x="1645" y="8813"/>
                  </a:lnTo>
                  <a:lnTo>
                    <a:pt x="1520" y="8504"/>
                  </a:lnTo>
                  <a:lnTo>
                    <a:pt x="1406" y="8193"/>
                  </a:lnTo>
                  <a:lnTo>
                    <a:pt x="1305" y="7881"/>
                  </a:lnTo>
                  <a:lnTo>
                    <a:pt x="1216" y="7570"/>
                  </a:lnTo>
                  <a:lnTo>
                    <a:pt x="1142" y="7259"/>
                  </a:lnTo>
                  <a:lnTo>
                    <a:pt x="1083" y="6948"/>
                  </a:lnTo>
                  <a:lnTo>
                    <a:pt x="1040" y="6639"/>
                  </a:lnTo>
                  <a:lnTo>
                    <a:pt x="1014" y="6330"/>
                  </a:lnTo>
                  <a:lnTo>
                    <a:pt x="1005" y="6023"/>
                  </a:lnTo>
                  <a:lnTo>
                    <a:pt x="1011" y="5765"/>
                  </a:lnTo>
                  <a:lnTo>
                    <a:pt x="1031" y="5510"/>
                  </a:lnTo>
                  <a:lnTo>
                    <a:pt x="1063" y="5259"/>
                  </a:lnTo>
                  <a:lnTo>
                    <a:pt x="1108" y="5012"/>
                  </a:lnTo>
                  <a:lnTo>
                    <a:pt x="1164" y="4770"/>
                  </a:lnTo>
                  <a:lnTo>
                    <a:pt x="1231" y="4532"/>
                  </a:lnTo>
                  <a:lnTo>
                    <a:pt x="1311" y="4299"/>
                  </a:lnTo>
                  <a:lnTo>
                    <a:pt x="1401" y="4071"/>
                  </a:lnTo>
                  <a:lnTo>
                    <a:pt x="1502" y="3849"/>
                  </a:lnTo>
                  <a:lnTo>
                    <a:pt x="1612" y="3632"/>
                  </a:lnTo>
                  <a:lnTo>
                    <a:pt x="1734" y="3422"/>
                  </a:lnTo>
                  <a:lnTo>
                    <a:pt x="1864" y="3219"/>
                  </a:lnTo>
                  <a:lnTo>
                    <a:pt x="2005" y="3022"/>
                  </a:lnTo>
                  <a:lnTo>
                    <a:pt x="2154" y="2832"/>
                  </a:lnTo>
                  <a:lnTo>
                    <a:pt x="2313" y="2650"/>
                  </a:lnTo>
                  <a:lnTo>
                    <a:pt x="2479" y="2475"/>
                  </a:lnTo>
                  <a:lnTo>
                    <a:pt x="2653" y="2309"/>
                  </a:lnTo>
                  <a:lnTo>
                    <a:pt x="2836" y="2151"/>
                  </a:lnTo>
                  <a:lnTo>
                    <a:pt x="3026" y="2002"/>
                  </a:lnTo>
                  <a:lnTo>
                    <a:pt x="3223" y="1862"/>
                  </a:lnTo>
                  <a:lnTo>
                    <a:pt x="3427" y="1731"/>
                  </a:lnTo>
                  <a:lnTo>
                    <a:pt x="3637" y="1610"/>
                  </a:lnTo>
                  <a:lnTo>
                    <a:pt x="3854" y="1499"/>
                  </a:lnTo>
                  <a:lnTo>
                    <a:pt x="4077" y="1399"/>
                  </a:lnTo>
                  <a:lnTo>
                    <a:pt x="4305" y="1309"/>
                  </a:lnTo>
                  <a:lnTo>
                    <a:pt x="4538" y="1229"/>
                  </a:lnTo>
                  <a:lnTo>
                    <a:pt x="4776" y="1162"/>
                  </a:lnTo>
                  <a:lnTo>
                    <a:pt x="5019" y="1106"/>
                  </a:lnTo>
                  <a:lnTo>
                    <a:pt x="5267" y="1062"/>
                  </a:lnTo>
                  <a:lnTo>
                    <a:pt x="5518" y="1030"/>
                  </a:lnTo>
                  <a:lnTo>
                    <a:pt x="5773" y="1010"/>
                  </a:lnTo>
                  <a:lnTo>
                    <a:pt x="6032" y="1004"/>
                  </a:lnTo>
                  <a:lnTo>
                    <a:pt x="6289" y="1010"/>
                  </a:lnTo>
                  <a:lnTo>
                    <a:pt x="6544" y="1030"/>
                  </a:lnTo>
                  <a:lnTo>
                    <a:pt x="6795" y="1062"/>
                  </a:lnTo>
                  <a:lnTo>
                    <a:pt x="7043" y="1106"/>
                  </a:lnTo>
                  <a:lnTo>
                    <a:pt x="7286" y="1162"/>
                  </a:lnTo>
                  <a:lnTo>
                    <a:pt x="7524" y="1229"/>
                  </a:lnTo>
                  <a:lnTo>
                    <a:pt x="7757" y="1309"/>
                  </a:lnTo>
                  <a:lnTo>
                    <a:pt x="7985" y="1399"/>
                  </a:lnTo>
                  <a:lnTo>
                    <a:pt x="8208" y="1499"/>
                  </a:lnTo>
                  <a:lnTo>
                    <a:pt x="8425" y="1610"/>
                  </a:lnTo>
                  <a:lnTo>
                    <a:pt x="8635" y="1731"/>
                  </a:lnTo>
                  <a:lnTo>
                    <a:pt x="8839" y="1862"/>
                  </a:lnTo>
                  <a:lnTo>
                    <a:pt x="9036" y="2002"/>
                  </a:lnTo>
                  <a:lnTo>
                    <a:pt x="9226" y="2151"/>
                  </a:lnTo>
                  <a:lnTo>
                    <a:pt x="9409" y="2309"/>
                  </a:lnTo>
                  <a:lnTo>
                    <a:pt x="9583" y="2475"/>
                  </a:lnTo>
                  <a:lnTo>
                    <a:pt x="9749" y="2650"/>
                  </a:lnTo>
                  <a:lnTo>
                    <a:pt x="9908" y="2832"/>
                  </a:lnTo>
                  <a:lnTo>
                    <a:pt x="10057" y="3022"/>
                  </a:lnTo>
                  <a:lnTo>
                    <a:pt x="10198" y="3219"/>
                  </a:lnTo>
                  <a:lnTo>
                    <a:pt x="10328" y="3422"/>
                  </a:lnTo>
                  <a:lnTo>
                    <a:pt x="10450" y="3632"/>
                  </a:lnTo>
                  <a:lnTo>
                    <a:pt x="10560" y="3849"/>
                  </a:lnTo>
                  <a:lnTo>
                    <a:pt x="10661" y="4071"/>
                  </a:lnTo>
                  <a:lnTo>
                    <a:pt x="10751" y="4299"/>
                  </a:lnTo>
                  <a:lnTo>
                    <a:pt x="10831" y="4532"/>
                  </a:lnTo>
                  <a:lnTo>
                    <a:pt x="10898" y="4770"/>
                  </a:lnTo>
                  <a:lnTo>
                    <a:pt x="10954" y="5012"/>
                  </a:lnTo>
                  <a:lnTo>
                    <a:pt x="10999" y="5259"/>
                  </a:lnTo>
                  <a:lnTo>
                    <a:pt x="11031" y="5510"/>
                  </a:lnTo>
                  <a:lnTo>
                    <a:pt x="11051" y="5765"/>
                  </a:lnTo>
                  <a:lnTo>
                    <a:pt x="11057" y="6023"/>
                  </a:lnTo>
                  <a:lnTo>
                    <a:pt x="11048" y="6330"/>
                  </a:lnTo>
                  <a:lnTo>
                    <a:pt x="11022" y="6639"/>
                  </a:lnTo>
                  <a:lnTo>
                    <a:pt x="10979" y="6948"/>
                  </a:lnTo>
                  <a:lnTo>
                    <a:pt x="10920" y="7259"/>
                  </a:lnTo>
                  <a:lnTo>
                    <a:pt x="10846" y="7570"/>
                  </a:lnTo>
                  <a:lnTo>
                    <a:pt x="10757" y="7881"/>
                  </a:lnTo>
                  <a:lnTo>
                    <a:pt x="10656" y="8193"/>
                  </a:lnTo>
                  <a:lnTo>
                    <a:pt x="10542" y="8504"/>
                  </a:lnTo>
                  <a:lnTo>
                    <a:pt x="10416" y="8814"/>
                  </a:lnTo>
                  <a:lnTo>
                    <a:pt x="10279" y="9122"/>
                  </a:lnTo>
                  <a:lnTo>
                    <a:pt x="10132" y="9430"/>
                  </a:lnTo>
                  <a:lnTo>
                    <a:pt x="9975" y="9735"/>
                  </a:lnTo>
                  <a:lnTo>
                    <a:pt x="9810" y="10039"/>
                  </a:lnTo>
                  <a:lnTo>
                    <a:pt x="9637" y="10340"/>
                  </a:lnTo>
                  <a:lnTo>
                    <a:pt x="9457" y="10639"/>
                  </a:lnTo>
                  <a:lnTo>
                    <a:pt x="9270" y="10934"/>
                  </a:lnTo>
                  <a:lnTo>
                    <a:pt x="9078" y="11227"/>
                  </a:lnTo>
                  <a:lnTo>
                    <a:pt x="8882" y="11516"/>
                  </a:lnTo>
                  <a:lnTo>
                    <a:pt x="8681" y="11801"/>
                  </a:lnTo>
                  <a:lnTo>
                    <a:pt x="8478" y="12081"/>
                  </a:lnTo>
                  <a:lnTo>
                    <a:pt x="8272" y="12357"/>
                  </a:lnTo>
                  <a:lnTo>
                    <a:pt x="8065" y="12628"/>
                  </a:lnTo>
                  <a:lnTo>
                    <a:pt x="7857" y="12893"/>
                  </a:lnTo>
                  <a:lnTo>
                    <a:pt x="7650" y="13154"/>
                  </a:lnTo>
                  <a:lnTo>
                    <a:pt x="7443" y="13407"/>
                  </a:lnTo>
                  <a:lnTo>
                    <a:pt x="7238" y="13655"/>
                  </a:lnTo>
                  <a:lnTo>
                    <a:pt x="7036" y="13897"/>
                  </a:lnTo>
                  <a:lnTo>
                    <a:pt x="6837" y="14132"/>
                  </a:lnTo>
                  <a:lnTo>
                    <a:pt x="6642" y="14359"/>
                  </a:lnTo>
                  <a:lnTo>
                    <a:pt x="6452" y="14579"/>
                  </a:lnTo>
                  <a:lnTo>
                    <a:pt x="6267" y="14791"/>
                  </a:lnTo>
                  <a:lnTo>
                    <a:pt x="6090" y="14996"/>
                  </a:lnTo>
                  <a:close/>
                  <a:moveTo>
                    <a:pt x="6032" y="0"/>
                  </a:moveTo>
                  <a:lnTo>
                    <a:pt x="5721" y="8"/>
                  </a:lnTo>
                  <a:lnTo>
                    <a:pt x="5415" y="31"/>
                  </a:lnTo>
                  <a:lnTo>
                    <a:pt x="5114" y="68"/>
                  </a:lnTo>
                  <a:lnTo>
                    <a:pt x="4817" y="121"/>
                  </a:lnTo>
                  <a:lnTo>
                    <a:pt x="4526" y="188"/>
                  </a:lnTo>
                  <a:lnTo>
                    <a:pt x="4239" y="268"/>
                  </a:lnTo>
                  <a:lnTo>
                    <a:pt x="3959" y="362"/>
                  </a:lnTo>
                  <a:lnTo>
                    <a:pt x="3686" y="470"/>
                  </a:lnTo>
                  <a:lnTo>
                    <a:pt x="3418" y="589"/>
                  </a:lnTo>
                  <a:lnTo>
                    <a:pt x="3159" y="722"/>
                  </a:lnTo>
                  <a:lnTo>
                    <a:pt x="2906" y="865"/>
                  </a:lnTo>
                  <a:lnTo>
                    <a:pt x="2661" y="1021"/>
                  </a:lnTo>
                  <a:lnTo>
                    <a:pt x="2424" y="1188"/>
                  </a:lnTo>
                  <a:lnTo>
                    <a:pt x="2197" y="1366"/>
                  </a:lnTo>
                  <a:lnTo>
                    <a:pt x="1978" y="1555"/>
                  </a:lnTo>
                  <a:lnTo>
                    <a:pt x="1768" y="1753"/>
                  </a:lnTo>
                  <a:lnTo>
                    <a:pt x="1569" y="1962"/>
                  </a:lnTo>
                  <a:lnTo>
                    <a:pt x="1379" y="2180"/>
                  </a:lnTo>
                  <a:lnTo>
                    <a:pt x="1200" y="2407"/>
                  </a:lnTo>
                  <a:lnTo>
                    <a:pt x="1031" y="2643"/>
                  </a:lnTo>
                  <a:lnTo>
                    <a:pt x="874" y="2887"/>
                  </a:lnTo>
                  <a:lnTo>
                    <a:pt x="729" y="3139"/>
                  </a:lnTo>
                  <a:lnTo>
                    <a:pt x="596" y="3399"/>
                  </a:lnTo>
                  <a:lnTo>
                    <a:pt x="474" y="3666"/>
                  </a:lnTo>
                  <a:lnTo>
                    <a:pt x="367" y="3940"/>
                  </a:lnTo>
                  <a:lnTo>
                    <a:pt x="271" y="4221"/>
                  </a:lnTo>
                  <a:lnTo>
                    <a:pt x="190" y="4508"/>
                  </a:lnTo>
                  <a:lnTo>
                    <a:pt x="123" y="4801"/>
                  </a:lnTo>
                  <a:lnTo>
                    <a:pt x="69" y="5099"/>
                  </a:lnTo>
                  <a:lnTo>
                    <a:pt x="31" y="5403"/>
                  </a:lnTo>
                  <a:lnTo>
                    <a:pt x="8" y="5711"/>
                  </a:lnTo>
                  <a:lnTo>
                    <a:pt x="0" y="6023"/>
                  </a:lnTo>
                  <a:lnTo>
                    <a:pt x="9" y="6352"/>
                  </a:lnTo>
                  <a:lnTo>
                    <a:pt x="34" y="6682"/>
                  </a:lnTo>
                  <a:lnTo>
                    <a:pt x="76" y="7012"/>
                  </a:lnTo>
                  <a:lnTo>
                    <a:pt x="134" y="7342"/>
                  </a:lnTo>
                  <a:lnTo>
                    <a:pt x="206" y="7671"/>
                  </a:lnTo>
                  <a:lnTo>
                    <a:pt x="292" y="8000"/>
                  </a:lnTo>
                  <a:lnTo>
                    <a:pt x="393" y="8328"/>
                  </a:lnTo>
                  <a:lnTo>
                    <a:pt x="506" y="8654"/>
                  </a:lnTo>
                  <a:lnTo>
                    <a:pt x="630" y="8980"/>
                  </a:lnTo>
                  <a:lnTo>
                    <a:pt x="767" y="9305"/>
                  </a:lnTo>
                  <a:lnTo>
                    <a:pt x="914" y="9628"/>
                  </a:lnTo>
                  <a:lnTo>
                    <a:pt x="1070" y="9948"/>
                  </a:lnTo>
                  <a:lnTo>
                    <a:pt x="1236" y="10267"/>
                  </a:lnTo>
                  <a:lnTo>
                    <a:pt x="1411" y="10583"/>
                  </a:lnTo>
                  <a:lnTo>
                    <a:pt x="1593" y="10897"/>
                  </a:lnTo>
                  <a:lnTo>
                    <a:pt x="1783" y="11208"/>
                  </a:lnTo>
                  <a:lnTo>
                    <a:pt x="1979" y="11518"/>
                  </a:lnTo>
                  <a:lnTo>
                    <a:pt x="2180" y="11823"/>
                  </a:lnTo>
                  <a:lnTo>
                    <a:pt x="2387" y="12125"/>
                  </a:lnTo>
                  <a:lnTo>
                    <a:pt x="2598" y="12423"/>
                  </a:lnTo>
                  <a:lnTo>
                    <a:pt x="2813" y="12718"/>
                  </a:lnTo>
                  <a:lnTo>
                    <a:pt x="3030" y="13009"/>
                  </a:lnTo>
                  <a:lnTo>
                    <a:pt x="3250" y="13296"/>
                  </a:lnTo>
                  <a:lnTo>
                    <a:pt x="3473" y="13578"/>
                  </a:lnTo>
                  <a:lnTo>
                    <a:pt x="3695" y="13856"/>
                  </a:lnTo>
                  <a:lnTo>
                    <a:pt x="3917" y="14129"/>
                  </a:lnTo>
                  <a:lnTo>
                    <a:pt x="4139" y="14397"/>
                  </a:lnTo>
                  <a:lnTo>
                    <a:pt x="4359" y="14659"/>
                  </a:lnTo>
                  <a:lnTo>
                    <a:pt x="4577" y="14917"/>
                  </a:lnTo>
                  <a:lnTo>
                    <a:pt x="4793" y="15169"/>
                  </a:lnTo>
                  <a:lnTo>
                    <a:pt x="5006" y="15415"/>
                  </a:lnTo>
                  <a:lnTo>
                    <a:pt x="5214" y="15655"/>
                  </a:lnTo>
                  <a:lnTo>
                    <a:pt x="5219" y="15661"/>
                  </a:lnTo>
                  <a:lnTo>
                    <a:pt x="5233" y="15675"/>
                  </a:lnTo>
                  <a:lnTo>
                    <a:pt x="5254" y="15695"/>
                  </a:lnTo>
                  <a:lnTo>
                    <a:pt x="5281" y="15722"/>
                  </a:lnTo>
                  <a:lnTo>
                    <a:pt x="5315" y="15752"/>
                  </a:lnTo>
                  <a:lnTo>
                    <a:pt x="5355" y="15786"/>
                  </a:lnTo>
                  <a:lnTo>
                    <a:pt x="5377" y="15804"/>
                  </a:lnTo>
                  <a:lnTo>
                    <a:pt x="5401" y="15822"/>
                  </a:lnTo>
                  <a:lnTo>
                    <a:pt x="5426" y="15841"/>
                  </a:lnTo>
                  <a:lnTo>
                    <a:pt x="5453" y="15860"/>
                  </a:lnTo>
                  <a:lnTo>
                    <a:pt x="5480" y="15878"/>
                  </a:lnTo>
                  <a:lnTo>
                    <a:pt x="5509" y="15897"/>
                  </a:lnTo>
                  <a:lnTo>
                    <a:pt x="5539" y="15915"/>
                  </a:lnTo>
                  <a:lnTo>
                    <a:pt x="5570" y="15933"/>
                  </a:lnTo>
                  <a:lnTo>
                    <a:pt x="5602" y="15950"/>
                  </a:lnTo>
                  <a:lnTo>
                    <a:pt x="5635" y="15967"/>
                  </a:lnTo>
                  <a:lnTo>
                    <a:pt x="5670" y="15982"/>
                  </a:lnTo>
                  <a:lnTo>
                    <a:pt x="5705" y="15997"/>
                  </a:lnTo>
                  <a:lnTo>
                    <a:pt x="5740" y="16010"/>
                  </a:lnTo>
                  <a:lnTo>
                    <a:pt x="5777" y="16022"/>
                  </a:lnTo>
                  <a:lnTo>
                    <a:pt x="5814" y="16032"/>
                  </a:lnTo>
                  <a:lnTo>
                    <a:pt x="5853" y="16041"/>
                  </a:lnTo>
                  <a:lnTo>
                    <a:pt x="5892" y="16048"/>
                  </a:lnTo>
                  <a:lnTo>
                    <a:pt x="5931" y="16054"/>
                  </a:lnTo>
                  <a:lnTo>
                    <a:pt x="5971" y="16057"/>
                  </a:lnTo>
                  <a:lnTo>
                    <a:pt x="6011" y="16058"/>
                  </a:lnTo>
                  <a:lnTo>
                    <a:pt x="6051" y="16058"/>
                  </a:lnTo>
                  <a:lnTo>
                    <a:pt x="6091" y="16057"/>
                  </a:lnTo>
                  <a:lnTo>
                    <a:pt x="6131" y="16054"/>
                  </a:lnTo>
                  <a:lnTo>
                    <a:pt x="6170" y="16048"/>
                  </a:lnTo>
                  <a:lnTo>
                    <a:pt x="6209" y="16041"/>
                  </a:lnTo>
                  <a:lnTo>
                    <a:pt x="6248" y="16032"/>
                  </a:lnTo>
                  <a:lnTo>
                    <a:pt x="6285" y="16022"/>
                  </a:lnTo>
                  <a:lnTo>
                    <a:pt x="6322" y="16010"/>
                  </a:lnTo>
                  <a:lnTo>
                    <a:pt x="6357" y="15997"/>
                  </a:lnTo>
                  <a:lnTo>
                    <a:pt x="6392" y="15982"/>
                  </a:lnTo>
                  <a:lnTo>
                    <a:pt x="6427" y="15967"/>
                  </a:lnTo>
                  <a:lnTo>
                    <a:pt x="6460" y="15950"/>
                  </a:lnTo>
                  <a:lnTo>
                    <a:pt x="6492" y="15933"/>
                  </a:lnTo>
                  <a:lnTo>
                    <a:pt x="6523" y="15915"/>
                  </a:lnTo>
                  <a:lnTo>
                    <a:pt x="6553" y="15897"/>
                  </a:lnTo>
                  <a:lnTo>
                    <a:pt x="6581" y="15878"/>
                  </a:lnTo>
                  <a:lnTo>
                    <a:pt x="6609" y="15860"/>
                  </a:lnTo>
                  <a:lnTo>
                    <a:pt x="6636" y="15841"/>
                  </a:lnTo>
                  <a:lnTo>
                    <a:pt x="6661" y="15822"/>
                  </a:lnTo>
                  <a:lnTo>
                    <a:pt x="6684" y="15804"/>
                  </a:lnTo>
                  <a:lnTo>
                    <a:pt x="6707" y="15786"/>
                  </a:lnTo>
                  <a:lnTo>
                    <a:pt x="6747" y="15752"/>
                  </a:lnTo>
                  <a:lnTo>
                    <a:pt x="6780" y="15722"/>
                  </a:lnTo>
                  <a:lnTo>
                    <a:pt x="6808" y="15695"/>
                  </a:lnTo>
                  <a:lnTo>
                    <a:pt x="6829" y="15675"/>
                  </a:lnTo>
                  <a:lnTo>
                    <a:pt x="6842" y="15661"/>
                  </a:lnTo>
                  <a:lnTo>
                    <a:pt x="6848" y="15655"/>
                  </a:lnTo>
                  <a:lnTo>
                    <a:pt x="7056" y="15415"/>
                  </a:lnTo>
                  <a:lnTo>
                    <a:pt x="7269" y="15169"/>
                  </a:lnTo>
                  <a:lnTo>
                    <a:pt x="7485" y="14917"/>
                  </a:lnTo>
                  <a:lnTo>
                    <a:pt x="7703" y="14659"/>
                  </a:lnTo>
                  <a:lnTo>
                    <a:pt x="7924" y="14397"/>
                  </a:lnTo>
                  <a:lnTo>
                    <a:pt x="8145" y="14129"/>
                  </a:lnTo>
                  <a:lnTo>
                    <a:pt x="8368" y="13856"/>
                  </a:lnTo>
                  <a:lnTo>
                    <a:pt x="8590" y="13578"/>
                  </a:lnTo>
                  <a:lnTo>
                    <a:pt x="8812" y="13296"/>
                  </a:lnTo>
                  <a:lnTo>
                    <a:pt x="9032" y="13009"/>
                  </a:lnTo>
                  <a:lnTo>
                    <a:pt x="9249" y="12718"/>
                  </a:lnTo>
                  <a:lnTo>
                    <a:pt x="9464" y="12423"/>
                  </a:lnTo>
                  <a:lnTo>
                    <a:pt x="9675" y="12125"/>
                  </a:lnTo>
                  <a:lnTo>
                    <a:pt x="9882" y="11823"/>
                  </a:lnTo>
                  <a:lnTo>
                    <a:pt x="10084" y="11518"/>
                  </a:lnTo>
                  <a:lnTo>
                    <a:pt x="10280" y="11208"/>
                  </a:lnTo>
                  <a:lnTo>
                    <a:pt x="10469" y="10897"/>
                  </a:lnTo>
                  <a:lnTo>
                    <a:pt x="10652" y="10583"/>
                  </a:lnTo>
                  <a:lnTo>
                    <a:pt x="10826" y="10267"/>
                  </a:lnTo>
                  <a:lnTo>
                    <a:pt x="10992" y="9948"/>
                  </a:lnTo>
                  <a:lnTo>
                    <a:pt x="11148" y="9628"/>
                  </a:lnTo>
                  <a:lnTo>
                    <a:pt x="11295" y="9305"/>
                  </a:lnTo>
                  <a:lnTo>
                    <a:pt x="11432" y="8980"/>
                  </a:lnTo>
                  <a:lnTo>
                    <a:pt x="11556" y="8654"/>
                  </a:lnTo>
                  <a:lnTo>
                    <a:pt x="11669" y="8328"/>
                  </a:lnTo>
                  <a:lnTo>
                    <a:pt x="11770" y="8000"/>
                  </a:lnTo>
                  <a:lnTo>
                    <a:pt x="11856" y="7671"/>
                  </a:lnTo>
                  <a:lnTo>
                    <a:pt x="11928" y="7342"/>
                  </a:lnTo>
                  <a:lnTo>
                    <a:pt x="11986" y="7012"/>
                  </a:lnTo>
                  <a:lnTo>
                    <a:pt x="12028" y="6682"/>
                  </a:lnTo>
                  <a:lnTo>
                    <a:pt x="12053" y="6352"/>
                  </a:lnTo>
                  <a:lnTo>
                    <a:pt x="12062" y="6023"/>
                  </a:lnTo>
                  <a:lnTo>
                    <a:pt x="12054" y="5711"/>
                  </a:lnTo>
                  <a:lnTo>
                    <a:pt x="12031" y="5403"/>
                  </a:lnTo>
                  <a:lnTo>
                    <a:pt x="11993" y="5099"/>
                  </a:lnTo>
                  <a:lnTo>
                    <a:pt x="11939" y="4801"/>
                  </a:lnTo>
                  <a:lnTo>
                    <a:pt x="11872" y="4508"/>
                  </a:lnTo>
                  <a:lnTo>
                    <a:pt x="11791" y="4221"/>
                  </a:lnTo>
                  <a:lnTo>
                    <a:pt x="11695" y="3940"/>
                  </a:lnTo>
                  <a:lnTo>
                    <a:pt x="11588" y="3666"/>
                  </a:lnTo>
                  <a:lnTo>
                    <a:pt x="11466" y="3399"/>
                  </a:lnTo>
                  <a:lnTo>
                    <a:pt x="11333" y="3139"/>
                  </a:lnTo>
                  <a:lnTo>
                    <a:pt x="11188" y="2887"/>
                  </a:lnTo>
                  <a:lnTo>
                    <a:pt x="11031" y="2643"/>
                  </a:lnTo>
                  <a:lnTo>
                    <a:pt x="10862" y="2407"/>
                  </a:lnTo>
                  <a:lnTo>
                    <a:pt x="10683" y="2180"/>
                  </a:lnTo>
                  <a:lnTo>
                    <a:pt x="10493" y="1962"/>
                  </a:lnTo>
                  <a:lnTo>
                    <a:pt x="10294" y="1753"/>
                  </a:lnTo>
                  <a:lnTo>
                    <a:pt x="10084" y="1555"/>
                  </a:lnTo>
                  <a:lnTo>
                    <a:pt x="9865" y="1366"/>
                  </a:lnTo>
                  <a:lnTo>
                    <a:pt x="9638" y="1188"/>
                  </a:lnTo>
                  <a:lnTo>
                    <a:pt x="9401" y="1021"/>
                  </a:lnTo>
                  <a:lnTo>
                    <a:pt x="9156" y="865"/>
                  </a:lnTo>
                  <a:lnTo>
                    <a:pt x="8903" y="722"/>
                  </a:lnTo>
                  <a:lnTo>
                    <a:pt x="8644" y="589"/>
                  </a:lnTo>
                  <a:lnTo>
                    <a:pt x="8376" y="470"/>
                  </a:lnTo>
                  <a:lnTo>
                    <a:pt x="8103" y="362"/>
                  </a:lnTo>
                  <a:lnTo>
                    <a:pt x="7823" y="268"/>
                  </a:lnTo>
                  <a:lnTo>
                    <a:pt x="7536" y="188"/>
                  </a:lnTo>
                  <a:lnTo>
                    <a:pt x="7245" y="121"/>
                  </a:lnTo>
                  <a:lnTo>
                    <a:pt x="6948" y="68"/>
                  </a:lnTo>
                  <a:lnTo>
                    <a:pt x="6647" y="31"/>
                  </a:lnTo>
                  <a:lnTo>
                    <a:pt x="6341" y="8"/>
                  </a:lnTo>
                  <a:lnTo>
                    <a:pt x="60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49" name="Freeform 96"/>
          <p:cNvSpPr>
            <a:spLocks noEditPoints="1"/>
          </p:cNvSpPr>
          <p:nvPr/>
        </p:nvSpPr>
        <p:spPr bwMode="auto">
          <a:xfrm>
            <a:off x="4062252" y="3615318"/>
            <a:ext cx="358634" cy="357898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grpSp>
        <p:nvGrpSpPr>
          <p:cNvPr id="50" name="Group 305"/>
          <p:cNvGrpSpPr/>
          <p:nvPr/>
        </p:nvGrpSpPr>
        <p:grpSpPr>
          <a:xfrm>
            <a:off x="9530999" y="3635111"/>
            <a:ext cx="246699" cy="357897"/>
            <a:chOff x="8591550" y="2065338"/>
            <a:chExt cx="474663" cy="688975"/>
          </a:xfrm>
          <a:solidFill>
            <a:schemeClr val="bg1"/>
          </a:solidFill>
        </p:grpSpPr>
        <p:sp>
          <p:nvSpPr>
            <p:cNvPr id="51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52" name="Freeform 101"/>
            <p:cNvSpPr/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1766004" y="2121322"/>
            <a:ext cx="3131223" cy="2699330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4109763" y="1575963"/>
            <a:ext cx="1013808" cy="87397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888723" y="2916989"/>
            <a:ext cx="11657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02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40690" y="302675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工作成效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8" name="六边形 37"/>
          <p:cNvSpPr/>
          <p:nvPr/>
        </p:nvSpPr>
        <p:spPr>
          <a:xfrm rot="5400000">
            <a:off x="4746414" y="2454657"/>
            <a:ext cx="614478" cy="529722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2101" y="4042420"/>
            <a:ext cx="5372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1" t="27700" r="3193" b="37380"/>
          <a:stretch>
            <a:fillRect/>
          </a:stretch>
        </p:blipFill>
        <p:spPr>
          <a:xfrm>
            <a:off x="6821321" y="2202023"/>
            <a:ext cx="4535319" cy="1418253"/>
          </a:xfrm>
          <a:custGeom>
            <a:avLst/>
            <a:gdLst>
              <a:gd name="connsiteX0" fmla="*/ 0 w 4535319"/>
              <a:gd name="connsiteY0" fmla="*/ 0 h 1418253"/>
              <a:gd name="connsiteX1" fmla="*/ 4535319 w 4535319"/>
              <a:gd name="connsiteY1" fmla="*/ 0 h 1418253"/>
              <a:gd name="connsiteX2" fmla="*/ 4535319 w 4535319"/>
              <a:gd name="connsiteY2" fmla="*/ 1418253 h 1418253"/>
              <a:gd name="connsiteX3" fmla="*/ 0 w 4535319"/>
              <a:gd name="connsiteY3" fmla="*/ 1418253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319" h="1418253">
                <a:moveTo>
                  <a:pt x="0" y="0"/>
                </a:moveTo>
                <a:lnTo>
                  <a:pt x="4535319" y="0"/>
                </a:lnTo>
                <a:lnTo>
                  <a:pt x="4535319" y="1418253"/>
                </a:lnTo>
                <a:lnTo>
                  <a:pt x="0" y="1418253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2" r="802" b="18698"/>
          <a:stretch>
            <a:fillRect/>
          </a:stretch>
        </p:blipFill>
        <p:spPr>
          <a:xfrm>
            <a:off x="1017038" y="4017500"/>
            <a:ext cx="4535319" cy="1418253"/>
          </a:xfrm>
          <a:custGeom>
            <a:avLst/>
            <a:gdLst>
              <a:gd name="connsiteX0" fmla="*/ 0 w 4535319"/>
              <a:gd name="connsiteY0" fmla="*/ 0 h 1418253"/>
              <a:gd name="connsiteX1" fmla="*/ 4535319 w 4535319"/>
              <a:gd name="connsiteY1" fmla="*/ 0 h 1418253"/>
              <a:gd name="connsiteX2" fmla="*/ 4535319 w 4535319"/>
              <a:gd name="connsiteY2" fmla="*/ 1418253 h 1418253"/>
              <a:gd name="connsiteX3" fmla="*/ 0 w 4535319"/>
              <a:gd name="connsiteY3" fmla="*/ 1418253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319" h="1418253">
                <a:moveTo>
                  <a:pt x="0" y="0"/>
                </a:moveTo>
                <a:lnTo>
                  <a:pt x="4535319" y="0"/>
                </a:lnTo>
                <a:lnTo>
                  <a:pt x="4535319" y="1418253"/>
                </a:lnTo>
                <a:lnTo>
                  <a:pt x="0" y="1418253"/>
                </a:ln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410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工作成效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723" y="2202021"/>
            <a:ext cx="5626359" cy="1418253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30280" y="4017499"/>
            <a:ext cx="5626359" cy="1418253"/>
          </a:xfrm>
          <a:prstGeom prst="rect">
            <a:avLst/>
          </a:prstGeom>
          <a:solidFill>
            <a:srgbClr val="6E9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83846" y="2580483"/>
            <a:ext cx="4459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21321" y="4366448"/>
            <a:ext cx="4459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53165" y="2634814"/>
            <a:ext cx="362919" cy="476946"/>
            <a:chOff x="4462463" y="2124081"/>
            <a:chExt cx="2930527" cy="3851281"/>
          </a:xfrm>
          <a:solidFill>
            <a:schemeClr val="bg1"/>
          </a:solidFill>
        </p:grpSpPr>
        <p:sp>
          <p:nvSpPr>
            <p:cNvPr id="36" name="Freeform 143"/>
            <p:cNvSpPr>
              <a:spLocks noEditPoints="1"/>
            </p:cNvSpPr>
            <p:nvPr/>
          </p:nvSpPr>
          <p:spPr bwMode="auto">
            <a:xfrm>
              <a:off x="4462463" y="3173418"/>
              <a:ext cx="2930527" cy="2801944"/>
            </a:xfrm>
            <a:custGeom>
              <a:avLst/>
              <a:gdLst>
                <a:gd name="T0" fmla="*/ 537 w 1078"/>
                <a:gd name="T1" fmla="*/ 1 h 1035"/>
                <a:gd name="T2" fmla="*/ 652 w 1078"/>
                <a:gd name="T3" fmla="*/ 1 h 1035"/>
                <a:gd name="T4" fmla="*/ 675 w 1078"/>
                <a:gd name="T5" fmla="*/ 6 h 1035"/>
                <a:gd name="T6" fmla="*/ 1030 w 1078"/>
                <a:gd name="T7" fmla="*/ 460 h 1035"/>
                <a:gd name="T8" fmla="*/ 1034 w 1078"/>
                <a:gd name="T9" fmla="*/ 723 h 1035"/>
                <a:gd name="T10" fmla="*/ 1015 w 1078"/>
                <a:gd name="T11" fmla="*/ 860 h 1035"/>
                <a:gd name="T12" fmla="*/ 1020 w 1078"/>
                <a:gd name="T13" fmla="*/ 875 h 1035"/>
                <a:gd name="T14" fmla="*/ 1058 w 1078"/>
                <a:gd name="T15" fmla="*/ 915 h 1035"/>
                <a:gd name="T16" fmla="*/ 1039 w 1078"/>
                <a:gd name="T17" fmla="*/ 966 h 1035"/>
                <a:gd name="T18" fmla="*/ 1021 w 1078"/>
                <a:gd name="T19" fmla="*/ 969 h 1035"/>
                <a:gd name="T20" fmla="*/ 856 w 1078"/>
                <a:gd name="T21" fmla="*/ 995 h 1035"/>
                <a:gd name="T22" fmla="*/ 583 w 1078"/>
                <a:gd name="T23" fmla="*/ 1031 h 1035"/>
                <a:gd name="T24" fmla="*/ 346 w 1078"/>
                <a:gd name="T25" fmla="*/ 1016 h 1035"/>
                <a:gd name="T26" fmla="*/ 105 w 1078"/>
                <a:gd name="T27" fmla="*/ 971 h 1035"/>
                <a:gd name="T28" fmla="*/ 46 w 1078"/>
                <a:gd name="T29" fmla="*/ 967 h 1035"/>
                <a:gd name="T30" fmla="*/ 39 w 1078"/>
                <a:gd name="T31" fmla="*/ 966 h 1035"/>
                <a:gd name="T32" fmla="*/ 20 w 1078"/>
                <a:gd name="T33" fmla="*/ 915 h 1035"/>
                <a:gd name="T34" fmla="*/ 56 w 1078"/>
                <a:gd name="T35" fmla="*/ 878 h 1035"/>
                <a:gd name="T36" fmla="*/ 61 w 1078"/>
                <a:gd name="T37" fmla="*/ 857 h 1035"/>
                <a:gd name="T38" fmla="*/ 12 w 1078"/>
                <a:gd name="T39" fmla="*/ 564 h 1035"/>
                <a:gd name="T40" fmla="*/ 210 w 1078"/>
                <a:gd name="T41" fmla="*/ 111 h 1035"/>
                <a:gd name="T42" fmla="*/ 401 w 1078"/>
                <a:gd name="T43" fmla="*/ 4 h 1035"/>
                <a:gd name="T44" fmla="*/ 423 w 1078"/>
                <a:gd name="T45" fmla="*/ 1 h 1035"/>
                <a:gd name="T46" fmla="*/ 537 w 1078"/>
                <a:gd name="T47" fmla="*/ 1 h 1035"/>
                <a:gd name="T48" fmla="*/ 535 w 1078"/>
                <a:gd name="T49" fmla="*/ 831 h 1035"/>
                <a:gd name="T50" fmla="*/ 575 w 1078"/>
                <a:gd name="T51" fmla="*/ 792 h 1035"/>
                <a:gd name="T52" fmla="*/ 575 w 1078"/>
                <a:gd name="T53" fmla="*/ 785 h 1035"/>
                <a:gd name="T54" fmla="*/ 601 w 1078"/>
                <a:gd name="T55" fmla="*/ 748 h 1035"/>
                <a:gd name="T56" fmla="*/ 679 w 1078"/>
                <a:gd name="T57" fmla="*/ 562 h 1035"/>
                <a:gd name="T58" fmla="*/ 598 w 1078"/>
                <a:gd name="T59" fmla="*/ 492 h 1035"/>
                <a:gd name="T60" fmla="*/ 515 w 1078"/>
                <a:gd name="T61" fmla="*/ 452 h 1035"/>
                <a:gd name="T62" fmla="*/ 495 w 1078"/>
                <a:gd name="T63" fmla="*/ 414 h 1035"/>
                <a:gd name="T64" fmla="*/ 530 w 1078"/>
                <a:gd name="T65" fmla="*/ 385 h 1035"/>
                <a:gd name="T66" fmla="*/ 633 w 1078"/>
                <a:gd name="T67" fmla="*/ 401 h 1035"/>
                <a:gd name="T68" fmla="*/ 659 w 1078"/>
                <a:gd name="T69" fmla="*/ 390 h 1035"/>
                <a:gd name="T70" fmla="*/ 672 w 1078"/>
                <a:gd name="T71" fmla="*/ 345 h 1035"/>
                <a:gd name="T72" fmla="*/ 659 w 1078"/>
                <a:gd name="T73" fmla="*/ 318 h 1035"/>
                <a:gd name="T74" fmla="*/ 615 w 1078"/>
                <a:gd name="T75" fmla="*/ 304 h 1035"/>
                <a:gd name="T76" fmla="*/ 578 w 1078"/>
                <a:gd name="T77" fmla="*/ 261 h 1035"/>
                <a:gd name="T78" fmla="*/ 551 w 1078"/>
                <a:gd name="T79" fmla="*/ 234 h 1035"/>
                <a:gd name="T80" fmla="*/ 529 w 1078"/>
                <a:gd name="T81" fmla="*/ 234 h 1035"/>
                <a:gd name="T82" fmla="*/ 501 w 1078"/>
                <a:gd name="T83" fmla="*/ 261 h 1035"/>
                <a:gd name="T84" fmla="*/ 501 w 1078"/>
                <a:gd name="T85" fmla="*/ 269 h 1035"/>
                <a:gd name="T86" fmla="*/ 472 w 1078"/>
                <a:gd name="T87" fmla="*/ 313 h 1035"/>
                <a:gd name="T88" fmla="*/ 388 w 1078"/>
                <a:gd name="T89" fmla="*/ 421 h 1035"/>
                <a:gd name="T90" fmla="*/ 458 w 1078"/>
                <a:gd name="T91" fmla="*/ 542 h 1035"/>
                <a:gd name="T92" fmla="*/ 530 w 1078"/>
                <a:gd name="T93" fmla="*/ 574 h 1035"/>
                <a:gd name="T94" fmla="*/ 570 w 1078"/>
                <a:gd name="T95" fmla="*/ 597 h 1035"/>
                <a:gd name="T96" fmla="*/ 561 w 1078"/>
                <a:gd name="T97" fmla="*/ 667 h 1035"/>
                <a:gd name="T98" fmla="*/ 502 w 1078"/>
                <a:gd name="T99" fmla="*/ 674 h 1035"/>
                <a:gd name="T100" fmla="*/ 423 w 1078"/>
                <a:gd name="T101" fmla="*/ 649 h 1035"/>
                <a:gd name="T102" fmla="*/ 400 w 1078"/>
                <a:gd name="T103" fmla="*/ 658 h 1035"/>
                <a:gd name="T104" fmla="*/ 385 w 1078"/>
                <a:gd name="T105" fmla="*/ 710 h 1035"/>
                <a:gd name="T106" fmla="*/ 398 w 1078"/>
                <a:gd name="T107" fmla="*/ 735 h 1035"/>
                <a:gd name="T108" fmla="*/ 461 w 1078"/>
                <a:gd name="T109" fmla="*/ 756 h 1035"/>
                <a:gd name="T110" fmla="*/ 496 w 1078"/>
                <a:gd name="T111" fmla="*/ 800 h 1035"/>
                <a:gd name="T112" fmla="*/ 528 w 1078"/>
                <a:gd name="T113" fmla="*/ 831 h 1035"/>
                <a:gd name="T114" fmla="*/ 535 w 1078"/>
                <a:gd name="T115" fmla="*/ 831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8" h="1035">
                  <a:moveTo>
                    <a:pt x="537" y="1"/>
                  </a:moveTo>
                  <a:cubicBezTo>
                    <a:pt x="575" y="1"/>
                    <a:pt x="614" y="0"/>
                    <a:pt x="652" y="1"/>
                  </a:cubicBezTo>
                  <a:cubicBezTo>
                    <a:pt x="660" y="1"/>
                    <a:pt x="669" y="2"/>
                    <a:pt x="675" y="6"/>
                  </a:cubicBezTo>
                  <a:cubicBezTo>
                    <a:pt x="868" y="98"/>
                    <a:pt x="993" y="245"/>
                    <a:pt x="1030" y="460"/>
                  </a:cubicBezTo>
                  <a:cubicBezTo>
                    <a:pt x="1044" y="547"/>
                    <a:pt x="1043" y="635"/>
                    <a:pt x="1034" y="723"/>
                  </a:cubicBezTo>
                  <a:cubicBezTo>
                    <a:pt x="1029" y="769"/>
                    <a:pt x="1021" y="814"/>
                    <a:pt x="1015" y="860"/>
                  </a:cubicBezTo>
                  <a:cubicBezTo>
                    <a:pt x="1014" y="865"/>
                    <a:pt x="1017" y="872"/>
                    <a:pt x="1020" y="875"/>
                  </a:cubicBezTo>
                  <a:cubicBezTo>
                    <a:pt x="1032" y="889"/>
                    <a:pt x="1047" y="901"/>
                    <a:pt x="1058" y="915"/>
                  </a:cubicBezTo>
                  <a:cubicBezTo>
                    <a:pt x="1078" y="940"/>
                    <a:pt x="1070" y="959"/>
                    <a:pt x="1039" y="966"/>
                  </a:cubicBezTo>
                  <a:cubicBezTo>
                    <a:pt x="1033" y="967"/>
                    <a:pt x="1027" y="969"/>
                    <a:pt x="1021" y="969"/>
                  </a:cubicBezTo>
                  <a:cubicBezTo>
                    <a:pt x="964" y="967"/>
                    <a:pt x="911" y="985"/>
                    <a:pt x="856" y="995"/>
                  </a:cubicBezTo>
                  <a:cubicBezTo>
                    <a:pt x="765" y="1011"/>
                    <a:pt x="675" y="1027"/>
                    <a:pt x="583" y="1031"/>
                  </a:cubicBezTo>
                  <a:cubicBezTo>
                    <a:pt x="503" y="1035"/>
                    <a:pt x="424" y="1029"/>
                    <a:pt x="346" y="1016"/>
                  </a:cubicBezTo>
                  <a:cubicBezTo>
                    <a:pt x="265" y="1002"/>
                    <a:pt x="185" y="985"/>
                    <a:pt x="105" y="971"/>
                  </a:cubicBezTo>
                  <a:cubicBezTo>
                    <a:pt x="86" y="967"/>
                    <a:pt x="66" y="968"/>
                    <a:pt x="46" y="967"/>
                  </a:cubicBezTo>
                  <a:cubicBezTo>
                    <a:pt x="44" y="967"/>
                    <a:pt x="41" y="966"/>
                    <a:pt x="39" y="966"/>
                  </a:cubicBezTo>
                  <a:cubicBezTo>
                    <a:pt x="8" y="959"/>
                    <a:pt x="0" y="941"/>
                    <a:pt x="20" y="915"/>
                  </a:cubicBezTo>
                  <a:cubicBezTo>
                    <a:pt x="30" y="901"/>
                    <a:pt x="43" y="889"/>
                    <a:pt x="56" y="878"/>
                  </a:cubicBezTo>
                  <a:cubicBezTo>
                    <a:pt x="63" y="871"/>
                    <a:pt x="64" y="866"/>
                    <a:pt x="61" y="857"/>
                  </a:cubicBezTo>
                  <a:cubicBezTo>
                    <a:pt x="26" y="763"/>
                    <a:pt x="6" y="665"/>
                    <a:pt x="12" y="564"/>
                  </a:cubicBezTo>
                  <a:cubicBezTo>
                    <a:pt x="23" y="390"/>
                    <a:pt x="80" y="234"/>
                    <a:pt x="210" y="111"/>
                  </a:cubicBezTo>
                  <a:cubicBezTo>
                    <a:pt x="264" y="60"/>
                    <a:pt x="328" y="23"/>
                    <a:pt x="401" y="4"/>
                  </a:cubicBezTo>
                  <a:cubicBezTo>
                    <a:pt x="408" y="2"/>
                    <a:pt x="416" y="1"/>
                    <a:pt x="423" y="1"/>
                  </a:cubicBezTo>
                  <a:cubicBezTo>
                    <a:pt x="461" y="1"/>
                    <a:pt x="499" y="1"/>
                    <a:pt x="537" y="1"/>
                  </a:cubicBezTo>
                  <a:close/>
                  <a:moveTo>
                    <a:pt x="535" y="831"/>
                  </a:moveTo>
                  <a:cubicBezTo>
                    <a:pt x="574" y="831"/>
                    <a:pt x="575" y="830"/>
                    <a:pt x="575" y="792"/>
                  </a:cubicBezTo>
                  <a:cubicBezTo>
                    <a:pt x="575" y="790"/>
                    <a:pt x="575" y="787"/>
                    <a:pt x="575" y="785"/>
                  </a:cubicBezTo>
                  <a:cubicBezTo>
                    <a:pt x="575" y="757"/>
                    <a:pt x="575" y="757"/>
                    <a:pt x="601" y="748"/>
                  </a:cubicBezTo>
                  <a:cubicBezTo>
                    <a:pt x="680" y="721"/>
                    <a:pt x="717" y="635"/>
                    <a:pt x="679" y="562"/>
                  </a:cubicBezTo>
                  <a:cubicBezTo>
                    <a:pt x="662" y="528"/>
                    <a:pt x="632" y="508"/>
                    <a:pt x="598" y="492"/>
                  </a:cubicBezTo>
                  <a:cubicBezTo>
                    <a:pt x="570" y="479"/>
                    <a:pt x="542" y="467"/>
                    <a:pt x="515" y="452"/>
                  </a:cubicBezTo>
                  <a:cubicBezTo>
                    <a:pt x="500" y="445"/>
                    <a:pt x="491" y="431"/>
                    <a:pt x="495" y="414"/>
                  </a:cubicBezTo>
                  <a:cubicBezTo>
                    <a:pt x="499" y="396"/>
                    <a:pt x="513" y="388"/>
                    <a:pt x="530" y="385"/>
                  </a:cubicBezTo>
                  <a:cubicBezTo>
                    <a:pt x="566" y="379"/>
                    <a:pt x="600" y="386"/>
                    <a:pt x="633" y="401"/>
                  </a:cubicBezTo>
                  <a:cubicBezTo>
                    <a:pt x="649" y="409"/>
                    <a:pt x="654" y="407"/>
                    <a:pt x="659" y="390"/>
                  </a:cubicBezTo>
                  <a:cubicBezTo>
                    <a:pt x="664" y="375"/>
                    <a:pt x="667" y="360"/>
                    <a:pt x="672" y="345"/>
                  </a:cubicBezTo>
                  <a:cubicBezTo>
                    <a:pt x="677" y="331"/>
                    <a:pt x="672" y="323"/>
                    <a:pt x="659" y="318"/>
                  </a:cubicBezTo>
                  <a:cubicBezTo>
                    <a:pt x="644" y="313"/>
                    <a:pt x="630" y="307"/>
                    <a:pt x="615" y="304"/>
                  </a:cubicBezTo>
                  <a:cubicBezTo>
                    <a:pt x="579" y="296"/>
                    <a:pt x="579" y="296"/>
                    <a:pt x="578" y="261"/>
                  </a:cubicBezTo>
                  <a:cubicBezTo>
                    <a:pt x="577" y="238"/>
                    <a:pt x="573" y="234"/>
                    <a:pt x="551" y="234"/>
                  </a:cubicBezTo>
                  <a:cubicBezTo>
                    <a:pt x="544" y="234"/>
                    <a:pt x="536" y="234"/>
                    <a:pt x="529" y="234"/>
                  </a:cubicBezTo>
                  <a:cubicBezTo>
                    <a:pt x="504" y="234"/>
                    <a:pt x="502" y="236"/>
                    <a:pt x="501" y="261"/>
                  </a:cubicBezTo>
                  <a:cubicBezTo>
                    <a:pt x="501" y="264"/>
                    <a:pt x="501" y="266"/>
                    <a:pt x="501" y="269"/>
                  </a:cubicBezTo>
                  <a:cubicBezTo>
                    <a:pt x="501" y="300"/>
                    <a:pt x="501" y="300"/>
                    <a:pt x="472" y="313"/>
                  </a:cubicBezTo>
                  <a:cubicBezTo>
                    <a:pt x="423" y="333"/>
                    <a:pt x="393" y="367"/>
                    <a:pt x="388" y="421"/>
                  </a:cubicBezTo>
                  <a:cubicBezTo>
                    <a:pt x="383" y="478"/>
                    <a:pt x="411" y="516"/>
                    <a:pt x="458" y="542"/>
                  </a:cubicBezTo>
                  <a:cubicBezTo>
                    <a:pt x="481" y="554"/>
                    <a:pt x="506" y="563"/>
                    <a:pt x="530" y="574"/>
                  </a:cubicBezTo>
                  <a:cubicBezTo>
                    <a:pt x="544" y="581"/>
                    <a:pt x="558" y="588"/>
                    <a:pt x="570" y="597"/>
                  </a:cubicBezTo>
                  <a:cubicBezTo>
                    <a:pt x="596" y="618"/>
                    <a:pt x="591" y="652"/>
                    <a:pt x="561" y="667"/>
                  </a:cubicBezTo>
                  <a:cubicBezTo>
                    <a:pt x="542" y="676"/>
                    <a:pt x="522" y="679"/>
                    <a:pt x="502" y="674"/>
                  </a:cubicBezTo>
                  <a:cubicBezTo>
                    <a:pt x="475" y="667"/>
                    <a:pt x="449" y="658"/>
                    <a:pt x="423" y="649"/>
                  </a:cubicBezTo>
                  <a:cubicBezTo>
                    <a:pt x="411" y="644"/>
                    <a:pt x="404" y="645"/>
                    <a:pt x="400" y="658"/>
                  </a:cubicBezTo>
                  <a:cubicBezTo>
                    <a:pt x="395" y="675"/>
                    <a:pt x="390" y="693"/>
                    <a:pt x="385" y="710"/>
                  </a:cubicBezTo>
                  <a:cubicBezTo>
                    <a:pt x="382" y="722"/>
                    <a:pt x="386" y="731"/>
                    <a:pt x="398" y="735"/>
                  </a:cubicBezTo>
                  <a:cubicBezTo>
                    <a:pt x="419" y="743"/>
                    <a:pt x="440" y="751"/>
                    <a:pt x="461" y="756"/>
                  </a:cubicBezTo>
                  <a:cubicBezTo>
                    <a:pt x="497" y="765"/>
                    <a:pt x="496" y="754"/>
                    <a:pt x="496" y="800"/>
                  </a:cubicBezTo>
                  <a:cubicBezTo>
                    <a:pt x="496" y="827"/>
                    <a:pt x="500" y="831"/>
                    <a:pt x="528" y="831"/>
                  </a:cubicBezTo>
                  <a:cubicBezTo>
                    <a:pt x="530" y="831"/>
                    <a:pt x="533" y="831"/>
                    <a:pt x="535" y="8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44"/>
            <p:cNvSpPr/>
            <p:nvPr/>
          </p:nvSpPr>
          <p:spPr bwMode="auto">
            <a:xfrm>
              <a:off x="5283199" y="2124081"/>
              <a:ext cx="1163640" cy="704849"/>
            </a:xfrm>
            <a:custGeom>
              <a:avLst/>
              <a:gdLst>
                <a:gd name="T0" fmla="*/ 0 w 428"/>
                <a:gd name="T1" fmla="*/ 82 h 260"/>
                <a:gd name="T2" fmla="*/ 230 w 428"/>
                <a:gd name="T3" fmla="*/ 64 h 260"/>
                <a:gd name="T4" fmla="*/ 349 w 428"/>
                <a:gd name="T5" fmla="*/ 90 h 260"/>
                <a:gd name="T6" fmla="*/ 378 w 428"/>
                <a:gd name="T7" fmla="*/ 82 h 260"/>
                <a:gd name="T8" fmla="*/ 417 w 428"/>
                <a:gd name="T9" fmla="*/ 93 h 260"/>
                <a:gd name="T10" fmla="*/ 421 w 428"/>
                <a:gd name="T11" fmla="*/ 134 h 260"/>
                <a:gd name="T12" fmla="*/ 382 w 428"/>
                <a:gd name="T13" fmla="*/ 215 h 260"/>
                <a:gd name="T14" fmla="*/ 375 w 428"/>
                <a:gd name="T15" fmla="*/ 240 h 260"/>
                <a:gd name="T16" fmla="*/ 354 w 428"/>
                <a:gd name="T17" fmla="*/ 259 h 260"/>
                <a:gd name="T18" fmla="*/ 135 w 428"/>
                <a:gd name="T19" fmla="*/ 259 h 260"/>
                <a:gd name="T20" fmla="*/ 117 w 428"/>
                <a:gd name="T21" fmla="*/ 250 h 260"/>
                <a:gd name="T22" fmla="*/ 3 w 428"/>
                <a:gd name="T23" fmla="*/ 89 h 260"/>
                <a:gd name="T24" fmla="*/ 0 w 428"/>
                <a:gd name="T25" fmla="*/ 8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260">
                  <a:moveTo>
                    <a:pt x="0" y="82"/>
                  </a:moveTo>
                  <a:cubicBezTo>
                    <a:pt x="76" y="16"/>
                    <a:pt x="156" y="0"/>
                    <a:pt x="230" y="64"/>
                  </a:cubicBezTo>
                  <a:cubicBezTo>
                    <a:pt x="265" y="95"/>
                    <a:pt x="306" y="100"/>
                    <a:pt x="349" y="90"/>
                  </a:cubicBezTo>
                  <a:cubicBezTo>
                    <a:pt x="359" y="88"/>
                    <a:pt x="369" y="85"/>
                    <a:pt x="378" y="82"/>
                  </a:cubicBezTo>
                  <a:cubicBezTo>
                    <a:pt x="394" y="77"/>
                    <a:pt x="407" y="81"/>
                    <a:pt x="417" y="93"/>
                  </a:cubicBezTo>
                  <a:cubicBezTo>
                    <a:pt x="428" y="106"/>
                    <a:pt x="428" y="119"/>
                    <a:pt x="421" y="134"/>
                  </a:cubicBezTo>
                  <a:cubicBezTo>
                    <a:pt x="408" y="161"/>
                    <a:pt x="395" y="188"/>
                    <a:pt x="382" y="215"/>
                  </a:cubicBezTo>
                  <a:cubicBezTo>
                    <a:pt x="379" y="223"/>
                    <a:pt x="375" y="232"/>
                    <a:pt x="375" y="240"/>
                  </a:cubicBezTo>
                  <a:cubicBezTo>
                    <a:pt x="374" y="255"/>
                    <a:pt x="369" y="260"/>
                    <a:pt x="354" y="259"/>
                  </a:cubicBezTo>
                  <a:cubicBezTo>
                    <a:pt x="281" y="258"/>
                    <a:pt x="208" y="259"/>
                    <a:pt x="135" y="259"/>
                  </a:cubicBezTo>
                  <a:cubicBezTo>
                    <a:pt x="129" y="258"/>
                    <a:pt x="120" y="255"/>
                    <a:pt x="117" y="250"/>
                  </a:cubicBezTo>
                  <a:cubicBezTo>
                    <a:pt x="78" y="197"/>
                    <a:pt x="41" y="143"/>
                    <a:pt x="3" y="89"/>
                  </a:cubicBezTo>
                  <a:cubicBezTo>
                    <a:pt x="2" y="87"/>
                    <a:pt x="1" y="84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45"/>
            <p:cNvSpPr/>
            <p:nvPr/>
          </p:nvSpPr>
          <p:spPr bwMode="auto">
            <a:xfrm>
              <a:off x="5503862" y="2894011"/>
              <a:ext cx="847728" cy="207965"/>
            </a:xfrm>
            <a:custGeom>
              <a:avLst/>
              <a:gdLst>
                <a:gd name="T0" fmla="*/ 155 w 312"/>
                <a:gd name="T1" fmla="*/ 77 h 77"/>
                <a:gd name="T2" fmla="*/ 43 w 312"/>
                <a:gd name="T3" fmla="*/ 77 h 77"/>
                <a:gd name="T4" fmla="*/ 0 w 312"/>
                <a:gd name="T5" fmla="*/ 41 h 77"/>
                <a:gd name="T6" fmla="*/ 41 w 312"/>
                <a:gd name="T7" fmla="*/ 1 h 77"/>
                <a:gd name="T8" fmla="*/ 270 w 312"/>
                <a:gd name="T9" fmla="*/ 1 h 77"/>
                <a:gd name="T10" fmla="*/ 311 w 312"/>
                <a:gd name="T11" fmla="*/ 41 h 77"/>
                <a:gd name="T12" fmla="*/ 269 w 312"/>
                <a:gd name="T13" fmla="*/ 77 h 77"/>
                <a:gd name="T14" fmla="*/ 155 w 312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77">
                  <a:moveTo>
                    <a:pt x="155" y="77"/>
                  </a:moveTo>
                  <a:cubicBezTo>
                    <a:pt x="118" y="77"/>
                    <a:pt x="80" y="77"/>
                    <a:pt x="43" y="77"/>
                  </a:cubicBezTo>
                  <a:cubicBezTo>
                    <a:pt x="17" y="77"/>
                    <a:pt x="1" y="63"/>
                    <a:pt x="0" y="41"/>
                  </a:cubicBezTo>
                  <a:cubicBezTo>
                    <a:pt x="0" y="18"/>
                    <a:pt x="16" y="1"/>
                    <a:pt x="41" y="1"/>
                  </a:cubicBezTo>
                  <a:cubicBezTo>
                    <a:pt x="118" y="0"/>
                    <a:pt x="194" y="0"/>
                    <a:pt x="270" y="1"/>
                  </a:cubicBezTo>
                  <a:cubicBezTo>
                    <a:pt x="296" y="1"/>
                    <a:pt x="312" y="18"/>
                    <a:pt x="311" y="41"/>
                  </a:cubicBezTo>
                  <a:cubicBezTo>
                    <a:pt x="311" y="63"/>
                    <a:pt x="294" y="77"/>
                    <a:pt x="269" y="77"/>
                  </a:cubicBezTo>
                  <a:cubicBezTo>
                    <a:pt x="231" y="77"/>
                    <a:pt x="193" y="77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76836" y="4436835"/>
            <a:ext cx="390525" cy="499945"/>
            <a:chOff x="4859334" y="2597274"/>
            <a:chExt cx="3370259" cy="4314577"/>
          </a:xfrm>
          <a:solidFill>
            <a:schemeClr val="bg1"/>
          </a:solidFill>
        </p:grpSpPr>
        <p:sp>
          <p:nvSpPr>
            <p:cNvPr id="28" name="Freeform 222"/>
            <p:cNvSpPr/>
            <p:nvPr/>
          </p:nvSpPr>
          <p:spPr bwMode="auto">
            <a:xfrm>
              <a:off x="5838223" y="2597274"/>
              <a:ext cx="1385876" cy="1795526"/>
            </a:xfrm>
            <a:custGeom>
              <a:avLst/>
              <a:gdLst>
                <a:gd name="T0" fmla="*/ 91 w 304"/>
                <a:gd name="T1" fmla="*/ 12 h 395"/>
                <a:gd name="T2" fmla="*/ 209 w 304"/>
                <a:gd name="T3" fmla="*/ 24 h 395"/>
                <a:gd name="T4" fmla="*/ 251 w 304"/>
                <a:gd name="T5" fmla="*/ 41 h 395"/>
                <a:gd name="T6" fmla="*/ 293 w 304"/>
                <a:gd name="T7" fmla="*/ 126 h 395"/>
                <a:gd name="T8" fmla="*/ 292 w 304"/>
                <a:gd name="T9" fmla="*/ 178 h 395"/>
                <a:gd name="T10" fmla="*/ 300 w 304"/>
                <a:gd name="T11" fmla="*/ 198 h 395"/>
                <a:gd name="T12" fmla="*/ 271 w 304"/>
                <a:gd name="T13" fmla="*/ 252 h 395"/>
                <a:gd name="T14" fmla="*/ 223 w 304"/>
                <a:gd name="T15" fmla="*/ 359 h 395"/>
                <a:gd name="T16" fmla="*/ 100 w 304"/>
                <a:gd name="T17" fmla="*/ 371 h 395"/>
                <a:gd name="T18" fmla="*/ 43 w 304"/>
                <a:gd name="T19" fmla="*/ 292 h 395"/>
                <a:gd name="T20" fmla="*/ 32 w 304"/>
                <a:gd name="T21" fmla="*/ 252 h 395"/>
                <a:gd name="T22" fmla="*/ 1 w 304"/>
                <a:gd name="T23" fmla="*/ 190 h 395"/>
                <a:gd name="T24" fmla="*/ 15 w 304"/>
                <a:gd name="T25" fmla="*/ 179 h 395"/>
                <a:gd name="T26" fmla="*/ 22 w 304"/>
                <a:gd name="T27" fmla="*/ 66 h 395"/>
                <a:gd name="T28" fmla="*/ 91 w 304"/>
                <a:gd name="T29" fmla="*/ 12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4" h="395">
                  <a:moveTo>
                    <a:pt x="91" y="12"/>
                  </a:moveTo>
                  <a:cubicBezTo>
                    <a:pt x="129" y="0"/>
                    <a:pt x="173" y="4"/>
                    <a:pt x="209" y="24"/>
                  </a:cubicBezTo>
                  <a:cubicBezTo>
                    <a:pt x="222" y="32"/>
                    <a:pt x="238" y="32"/>
                    <a:pt x="251" y="41"/>
                  </a:cubicBezTo>
                  <a:cubicBezTo>
                    <a:pt x="280" y="59"/>
                    <a:pt x="293" y="93"/>
                    <a:pt x="293" y="126"/>
                  </a:cubicBezTo>
                  <a:cubicBezTo>
                    <a:pt x="293" y="143"/>
                    <a:pt x="294" y="161"/>
                    <a:pt x="292" y="178"/>
                  </a:cubicBezTo>
                  <a:cubicBezTo>
                    <a:pt x="304" y="177"/>
                    <a:pt x="301" y="191"/>
                    <a:pt x="300" y="198"/>
                  </a:cubicBezTo>
                  <a:cubicBezTo>
                    <a:pt x="298" y="219"/>
                    <a:pt x="291" y="241"/>
                    <a:pt x="271" y="252"/>
                  </a:cubicBezTo>
                  <a:cubicBezTo>
                    <a:pt x="265" y="291"/>
                    <a:pt x="252" y="331"/>
                    <a:pt x="223" y="359"/>
                  </a:cubicBezTo>
                  <a:cubicBezTo>
                    <a:pt x="192" y="391"/>
                    <a:pt x="138" y="395"/>
                    <a:pt x="100" y="371"/>
                  </a:cubicBezTo>
                  <a:cubicBezTo>
                    <a:pt x="72" y="353"/>
                    <a:pt x="54" y="323"/>
                    <a:pt x="43" y="292"/>
                  </a:cubicBezTo>
                  <a:cubicBezTo>
                    <a:pt x="38" y="279"/>
                    <a:pt x="38" y="264"/>
                    <a:pt x="32" y="252"/>
                  </a:cubicBezTo>
                  <a:cubicBezTo>
                    <a:pt x="13" y="237"/>
                    <a:pt x="1" y="214"/>
                    <a:pt x="1" y="190"/>
                  </a:cubicBezTo>
                  <a:cubicBezTo>
                    <a:pt x="0" y="181"/>
                    <a:pt x="8" y="180"/>
                    <a:pt x="15" y="179"/>
                  </a:cubicBezTo>
                  <a:cubicBezTo>
                    <a:pt x="9" y="141"/>
                    <a:pt x="4" y="101"/>
                    <a:pt x="22" y="66"/>
                  </a:cubicBezTo>
                  <a:cubicBezTo>
                    <a:pt x="35" y="38"/>
                    <a:pt x="62" y="19"/>
                    <a:pt x="9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23"/>
            <p:cNvSpPr/>
            <p:nvPr/>
          </p:nvSpPr>
          <p:spPr bwMode="auto">
            <a:xfrm>
              <a:off x="4859334" y="4336938"/>
              <a:ext cx="3370259" cy="2574913"/>
            </a:xfrm>
            <a:custGeom>
              <a:avLst/>
              <a:gdLst>
                <a:gd name="T0" fmla="*/ 456 w 739"/>
                <a:gd name="T1" fmla="*/ 0 h 567"/>
                <a:gd name="T2" fmla="*/ 571 w 739"/>
                <a:gd name="T3" fmla="*/ 37 h 567"/>
                <a:gd name="T4" fmla="*/ 657 w 739"/>
                <a:gd name="T5" fmla="*/ 91 h 567"/>
                <a:gd name="T6" fmla="*/ 670 w 739"/>
                <a:gd name="T7" fmla="*/ 140 h 567"/>
                <a:gd name="T8" fmla="*/ 673 w 739"/>
                <a:gd name="T9" fmla="*/ 249 h 567"/>
                <a:gd name="T10" fmla="*/ 739 w 739"/>
                <a:gd name="T11" fmla="*/ 307 h 567"/>
                <a:gd name="T12" fmla="*/ 739 w 739"/>
                <a:gd name="T13" fmla="*/ 507 h 567"/>
                <a:gd name="T14" fmla="*/ 680 w 739"/>
                <a:gd name="T15" fmla="*/ 565 h 567"/>
                <a:gd name="T16" fmla="*/ 224 w 739"/>
                <a:gd name="T17" fmla="*/ 565 h 567"/>
                <a:gd name="T18" fmla="*/ 248 w 739"/>
                <a:gd name="T19" fmla="*/ 535 h 567"/>
                <a:gd name="T20" fmla="*/ 677 w 739"/>
                <a:gd name="T21" fmla="*/ 535 h 567"/>
                <a:gd name="T22" fmla="*/ 709 w 739"/>
                <a:gd name="T23" fmla="*/ 504 h 567"/>
                <a:gd name="T24" fmla="*/ 709 w 739"/>
                <a:gd name="T25" fmla="*/ 311 h 567"/>
                <a:gd name="T26" fmla="*/ 677 w 739"/>
                <a:gd name="T27" fmla="*/ 279 h 567"/>
                <a:gd name="T28" fmla="*/ 65 w 739"/>
                <a:gd name="T29" fmla="*/ 279 h 567"/>
                <a:gd name="T30" fmla="*/ 31 w 739"/>
                <a:gd name="T31" fmla="*/ 311 h 567"/>
                <a:gd name="T32" fmla="*/ 31 w 739"/>
                <a:gd name="T33" fmla="*/ 503 h 567"/>
                <a:gd name="T34" fmla="*/ 61 w 739"/>
                <a:gd name="T35" fmla="*/ 535 h 567"/>
                <a:gd name="T36" fmla="*/ 113 w 739"/>
                <a:gd name="T37" fmla="*/ 535 h 567"/>
                <a:gd name="T38" fmla="*/ 113 w 739"/>
                <a:gd name="T39" fmla="*/ 565 h 567"/>
                <a:gd name="T40" fmla="*/ 45 w 739"/>
                <a:gd name="T41" fmla="*/ 563 h 567"/>
                <a:gd name="T42" fmla="*/ 1 w 739"/>
                <a:gd name="T43" fmla="*/ 503 h 567"/>
                <a:gd name="T44" fmla="*/ 1 w 739"/>
                <a:gd name="T45" fmla="*/ 307 h 567"/>
                <a:gd name="T46" fmla="*/ 65 w 739"/>
                <a:gd name="T47" fmla="*/ 249 h 567"/>
                <a:gd name="T48" fmla="*/ 70 w 739"/>
                <a:gd name="T49" fmla="*/ 122 h 567"/>
                <a:gd name="T50" fmla="*/ 106 w 739"/>
                <a:gd name="T51" fmla="*/ 68 h 567"/>
                <a:gd name="T52" fmla="*/ 283 w 739"/>
                <a:gd name="T53" fmla="*/ 4 h 567"/>
                <a:gd name="T54" fmla="*/ 328 w 739"/>
                <a:gd name="T55" fmla="*/ 181 h 567"/>
                <a:gd name="T56" fmla="*/ 349 w 739"/>
                <a:gd name="T57" fmla="*/ 87 h 567"/>
                <a:gd name="T58" fmla="*/ 394 w 739"/>
                <a:gd name="T59" fmla="*/ 86 h 567"/>
                <a:gd name="T60" fmla="*/ 413 w 739"/>
                <a:gd name="T61" fmla="*/ 177 h 567"/>
                <a:gd name="T62" fmla="*/ 456 w 739"/>
                <a:gd name="T63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9" h="567">
                  <a:moveTo>
                    <a:pt x="456" y="0"/>
                  </a:moveTo>
                  <a:cubicBezTo>
                    <a:pt x="490" y="23"/>
                    <a:pt x="533" y="25"/>
                    <a:pt x="571" y="37"/>
                  </a:cubicBezTo>
                  <a:cubicBezTo>
                    <a:pt x="603" y="47"/>
                    <a:pt x="637" y="62"/>
                    <a:pt x="657" y="91"/>
                  </a:cubicBezTo>
                  <a:cubicBezTo>
                    <a:pt x="668" y="105"/>
                    <a:pt x="668" y="123"/>
                    <a:pt x="670" y="140"/>
                  </a:cubicBezTo>
                  <a:cubicBezTo>
                    <a:pt x="672" y="176"/>
                    <a:pt x="673" y="212"/>
                    <a:pt x="673" y="249"/>
                  </a:cubicBezTo>
                  <a:cubicBezTo>
                    <a:pt x="707" y="246"/>
                    <a:pt x="739" y="273"/>
                    <a:pt x="739" y="307"/>
                  </a:cubicBezTo>
                  <a:cubicBezTo>
                    <a:pt x="739" y="374"/>
                    <a:pt x="739" y="440"/>
                    <a:pt x="739" y="507"/>
                  </a:cubicBezTo>
                  <a:cubicBezTo>
                    <a:pt x="739" y="538"/>
                    <a:pt x="711" y="565"/>
                    <a:pt x="680" y="565"/>
                  </a:cubicBezTo>
                  <a:cubicBezTo>
                    <a:pt x="528" y="565"/>
                    <a:pt x="376" y="565"/>
                    <a:pt x="224" y="565"/>
                  </a:cubicBezTo>
                  <a:cubicBezTo>
                    <a:pt x="234" y="557"/>
                    <a:pt x="242" y="547"/>
                    <a:pt x="248" y="535"/>
                  </a:cubicBezTo>
                  <a:cubicBezTo>
                    <a:pt x="391" y="535"/>
                    <a:pt x="534" y="535"/>
                    <a:pt x="677" y="535"/>
                  </a:cubicBezTo>
                  <a:cubicBezTo>
                    <a:pt x="695" y="536"/>
                    <a:pt x="710" y="521"/>
                    <a:pt x="709" y="504"/>
                  </a:cubicBezTo>
                  <a:cubicBezTo>
                    <a:pt x="709" y="439"/>
                    <a:pt x="709" y="375"/>
                    <a:pt x="709" y="311"/>
                  </a:cubicBezTo>
                  <a:cubicBezTo>
                    <a:pt x="710" y="293"/>
                    <a:pt x="695" y="278"/>
                    <a:pt x="677" y="279"/>
                  </a:cubicBezTo>
                  <a:cubicBezTo>
                    <a:pt x="473" y="279"/>
                    <a:pt x="269" y="279"/>
                    <a:pt x="65" y="279"/>
                  </a:cubicBezTo>
                  <a:cubicBezTo>
                    <a:pt x="47" y="277"/>
                    <a:pt x="30" y="292"/>
                    <a:pt x="31" y="311"/>
                  </a:cubicBezTo>
                  <a:cubicBezTo>
                    <a:pt x="31" y="375"/>
                    <a:pt x="31" y="439"/>
                    <a:pt x="31" y="503"/>
                  </a:cubicBezTo>
                  <a:cubicBezTo>
                    <a:pt x="30" y="519"/>
                    <a:pt x="44" y="535"/>
                    <a:pt x="61" y="535"/>
                  </a:cubicBezTo>
                  <a:cubicBezTo>
                    <a:pt x="78" y="535"/>
                    <a:pt x="96" y="535"/>
                    <a:pt x="113" y="535"/>
                  </a:cubicBezTo>
                  <a:cubicBezTo>
                    <a:pt x="113" y="545"/>
                    <a:pt x="113" y="555"/>
                    <a:pt x="113" y="565"/>
                  </a:cubicBezTo>
                  <a:cubicBezTo>
                    <a:pt x="90" y="564"/>
                    <a:pt x="67" y="567"/>
                    <a:pt x="45" y="563"/>
                  </a:cubicBezTo>
                  <a:cubicBezTo>
                    <a:pt x="19" y="556"/>
                    <a:pt x="0" y="530"/>
                    <a:pt x="1" y="503"/>
                  </a:cubicBezTo>
                  <a:cubicBezTo>
                    <a:pt x="1" y="438"/>
                    <a:pt x="1" y="372"/>
                    <a:pt x="1" y="307"/>
                  </a:cubicBezTo>
                  <a:cubicBezTo>
                    <a:pt x="1" y="274"/>
                    <a:pt x="32" y="247"/>
                    <a:pt x="65" y="249"/>
                  </a:cubicBezTo>
                  <a:cubicBezTo>
                    <a:pt x="65" y="206"/>
                    <a:pt x="65" y="164"/>
                    <a:pt x="70" y="122"/>
                  </a:cubicBezTo>
                  <a:cubicBezTo>
                    <a:pt x="71" y="99"/>
                    <a:pt x="89" y="82"/>
                    <a:pt x="106" y="68"/>
                  </a:cubicBezTo>
                  <a:cubicBezTo>
                    <a:pt x="158" y="30"/>
                    <a:pt x="226" y="31"/>
                    <a:pt x="283" y="4"/>
                  </a:cubicBezTo>
                  <a:cubicBezTo>
                    <a:pt x="284" y="66"/>
                    <a:pt x="303" y="125"/>
                    <a:pt x="328" y="181"/>
                  </a:cubicBezTo>
                  <a:cubicBezTo>
                    <a:pt x="338" y="150"/>
                    <a:pt x="341" y="118"/>
                    <a:pt x="349" y="87"/>
                  </a:cubicBezTo>
                  <a:cubicBezTo>
                    <a:pt x="363" y="82"/>
                    <a:pt x="379" y="85"/>
                    <a:pt x="394" y="86"/>
                  </a:cubicBezTo>
                  <a:cubicBezTo>
                    <a:pt x="399" y="117"/>
                    <a:pt x="406" y="147"/>
                    <a:pt x="413" y="177"/>
                  </a:cubicBezTo>
                  <a:cubicBezTo>
                    <a:pt x="439" y="122"/>
                    <a:pt x="456" y="62"/>
                    <a:pt x="4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24"/>
            <p:cNvSpPr/>
            <p:nvPr/>
          </p:nvSpPr>
          <p:spPr bwMode="auto">
            <a:xfrm>
              <a:off x="6372890" y="4445998"/>
              <a:ext cx="340481" cy="228763"/>
            </a:xfrm>
            <a:custGeom>
              <a:avLst/>
              <a:gdLst>
                <a:gd name="T0" fmla="*/ 15 w 75"/>
                <a:gd name="T1" fmla="*/ 2 h 50"/>
                <a:gd name="T2" fmla="*/ 63 w 75"/>
                <a:gd name="T3" fmla="*/ 2 h 50"/>
                <a:gd name="T4" fmla="*/ 66 w 75"/>
                <a:gd name="T5" fmla="*/ 31 h 50"/>
                <a:gd name="T6" fmla="*/ 45 w 75"/>
                <a:gd name="T7" fmla="*/ 49 h 50"/>
                <a:gd name="T8" fmla="*/ 11 w 75"/>
                <a:gd name="T9" fmla="*/ 35 h 50"/>
                <a:gd name="T10" fmla="*/ 15 w 75"/>
                <a:gd name="T11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50">
                  <a:moveTo>
                    <a:pt x="15" y="2"/>
                  </a:moveTo>
                  <a:cubicBezTo>
                    <a:pt x="31" y="1"/>
                    <a:pt x="47" y="0"/>
                    <a:pt x="63" y="2"/>
                  </a:cubicBezTo>
                  <a:cubicBezTo>
                    <a:pt x="75" y="7"/>
                    <a:pt x="68" y="22"/>
                    <a:pt x="66" y="31"/>
                  </a:cubicBezTo>
                  <a:cubicBezTo>
                    <a:pt x="65" y="42"/>
                    <a:pt x="56" y="50"/>
                    <a:pt x="45" y="49"/>
                  </a:cubicBezTo>
                  <a:cubicBezTo>
                    <a:pt x="33" y="50"/>
                    <a:pt x="14" y="50"/>
                    <a:pt x="11" y="35"/>
                  </a:cubicBezTo>
                  <a:cubicBezTo>
                    <a:pt x="9" y="24"/>
                    <a:pt x="0" y="6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225"/>
            <p:cNvSpPr>
              <a:spLocks noEditPoints="1"/>
            </p:cNvSpPr>
            <p:nvPr/>
          </p:nvSpPr>
          <p:spPr bwMode="auto">
            <a:xfrm>
              <a:off x="6035068" y="5786658"/>
              <a:ext cx="784709" cy="827272"/>
            </a:xfrm>
            <a:custGeom>
              <a:avLst/>
              <a:gdLst>
                <a:gd name="T0" fmla="*/ 69 w 172"/>
                <a:gd name="T1" fmla="*/ 3 h 182"/>
                <a:gd name="T2" fmla="*/ 148 w 172"/>
                <a:gd name="T3" fmla="*/ 23 h 182"/>
                <a:gd name="T4" fmla="*/ 170 w 172"/>
                <a:gd name="T5" fmla="*/ 104 h 182"/>
                <a:gd name="T6" fmla="*/ 138 w 172"/>
                <a:gd name="T7" fmla="*/ 167 h 182"/>
                <a:gd name="T8" fmla="*/ 61 w 172"/>
                <a:gd name="T9" fmla="*/ 177 h 182"/>
                <a:gd name="T10" fmla="*/ 6 w 172"/>
                <a:gd name="T11" fmla="*/ 122 h 182"/>
                <a:gd name="T12" fmla="*/ 15 w 172"/>
                <a:gd name="T13" fmla="*/ 36 h 182"/>
                <a:gd name="T14" fmla="*/ 69 w 172"/>
                <a:gd name="T15" fmla="*/ 3 h 182"/>
                <a:gd name="T16" fmla="*/ 80 w 172"/>
                <a:gd name="T17" fmla="*/ 41 h 182"/>
                <a:gd name="T18" fmla="*/ 53 w 172"/>
                <a:gd name="T19" fmla="*/ 72 h 182"/>
                <a:gd name="T20" fmla="*/ 58 w 172"/>
                <a:gd name="T21" fmla="*/ 125 h 182"/>
                <a:gd name="T22" fmla="*/ 108 w 172"/>
                <a:gd name="T23" fmla="*/ 134 h 182"/>
                <a:gd name="T24" fmla="*/ 121 w 172"/>
                <a:gd name="T25" fmla="*/ 96 h 182"/>
                <a:gd name="T26" fmla="*/ 114 w 172"/>
                <a:gd name="T27" fmla="*/ 54 h 182"/>
                <a:gd name="T28" fmla="*/ 80 w 172"/>
                <a:gd name="T29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" h="182">
                  <a:moveTo>
                    <a:pt x="69" y="3"/>
                  </a:moveTo>
                  <a:cubicBezTo>
                    <a:pt x="96" y="0"/>
                    <a:pt x="128" y="3"/>
                    <a:pt x="148" y="23"/>
                  </a:cubicBezTo>
                  <a:cubicBezTo>
                    <a:pt x="169" y="44"/>
                    <a:pt x="172" y="76"/>
                    <a:pt x="170" y="104"/>
                  </a:cubicBezTo>
                  <a:cubicBezTo>
                    <a:pt x="168" y="128"/>
                    <a:pt x="159" y="154"/>
                    <a:pt x="138" y="167"/>
                  </a:cubicBezTo>
                  <a:cubicBezTo>
                    <a:pt x="115" y="181"/>
                    <a:pt x="86" y="182"/>
                    <a:pt x="61" y="177"/>
                  </a:cubicBezTo>
                  <a:cubicBezTo>
                    <a:pt x="33" y="172"/>
                    <a:pt x="11" y="149"/>
                    <a:pt x="6" y="122"/>
                  </a:cubicBezTo>
                  <a:cubicBezTo>
                    <a:pt x="0" y="94"/>
                    <a:pt x="0" y="62"/>
                    <a:pt x="15" y="36"/>
                  </a:cubicBezTo>
                  <a:cubicBezTo>
                    <a:pt x="26" y="17"/>
                    <a:pt x="48" y="6"/>
                    <a:pt x="69" y="3"/>
                  </a:cubicBezTo>
                  <a:close/>
                  <a:moveTo>
                    <a:pt x="80" y="41"/>
                  </a:moveTo>
                  <a:cubicBezTo>
                    <a:pt x="64" y="43"/>
                    <a:pt x="55" y="58"/>
                    <a:pt x="53" y="72"/>
                  </a:cubicBezTo>
                  <a:cubicBezTo>
                    <a:pt x="51" y="90"/>
                    <a:pt x="50" y="109"/>
                    <a:pt x="58" y="125"/>
                  </a:cubicBezTo>
                  <a:cubicBezTo>
                    <a:pt x="67" y="143"/>
                    <a:pt x="94" y="146"/>
                    <a:pt x="108" y="134"/>
                  </a:cubicBezTo>
                  <a:cubicBezTo>
                    <a:pt x="119" y="124"/>
                    <a:pt x="120" y="109"/>
                    <a:pt x="121" y="96"/>
                  </a:cubicBezTo>
                  <a:cubicBezTo>
                    <a:pt x="122" y="82"/>
                    <a:pt x="121" y="67"/>
                    <a:pt x="114" y="54"/>
                  </a:cubicBezTo>
                  <a:cubicBezTo>
                    <a:pt x="107" y="43"/>
                    <a:pt x="92" y="38"/>
                    <a:pt x="8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26"/>
            <p:cNvSpPr/>
            <p:nvPr/>
          </p:nvSpPr>
          <p:spPr bwMode="auto">
            <a:xfrm>
              <a:off x="5511038" y="5805278"/>
              <a:ext cx="391025" cy="1048057"/>
            </a:xfrm>
            <a:custGeom>
              <a:avLst/>
              <a:gdLst>
                <a:gd name="T0" fmla="*/ 40 w 86"/>
                <a:gd name="T1" fmla="*/ 0 h 231"/>
                <a:gd name="T2" fmla="*/ 86 w 86"/>
                <a:gd name="T3" fmla="*/ 0 h 231"/>
                <a:gd name="T4" fmla="*/ 86 w 86"/>
                <a:gd name="T5" fmla="*/ 164 h 231"/>
                <a:gd name="T6" fmla="*/ 61 w 86"/>
                <a:gd name="T7" fmla="*/ 219 h 231"/>
                <a:gd name="T8" fmla="*/ 0 w 86"/>
                <a:gd name="T9" fmla="*/ 226 h 231"/>
                <a:gd name="T10" fmla="*/ 0 w 86"/>
                <a:gd name="T11" fmla="*/ 189 h 231"/>
                <a:gd name="T12" fmla="*/ 33 w 86"/>
                <a:gd name="T13" fmla="*/ 187 h 231"/>
                <a:gd name="T14" fmla="*/ 40 w 86"/>
                <a:gd name="T15" fmla="*/ 160 h 231"/>
                <a:gd name="T16" fmla="*/ 40 w 86"/>
                <a:gd name="T1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231">
                  <a:moveTo>
                    <a:pt x="40" y="0"/>
                  </a:moveTo>
                  <a:cubicBezTo>
                    <a:pt x="55" y="0"/>
                    <a:pt x="71" y="0"/>
                    <a:pt x="86" y="0"/>
                  </a:cubicBezTo>
                  <a:cubicBezTo>
                    <a:pt x="86" y="55"/>
                    <a:pt x="86" y="109"/>
                    <a:pt x="86" y="164"/>
                  </a:cubicBezTo>
                  <a:cubicBezTo>
                    <a:pt x="85" y="185"/>
                    <a:pt x="79" y="207"/>
                    <a:pt x="61" y="219"/>
                  </a:cubicBezTo>
                  <a:cubicBezTo>
                    <a:pt x="43" y="231"/>
                    <a:pt x="20" y="229"/>
                    <a:pt x="0" y="226"/>
                  </a:cubicBezTo>
                  <a:cubicBezTo>
                    <a:pt x="0" y="214"/>
                    <a:pt x="0" y="201"/>
                    <a:pt x="0" y="189"/>
                  </a:cubicBezTo>
                  <a:cubicBezTo>
                    <a:pt x="11" y="191"/>
                    <a:pt x="24" y="195"/>
                    <a:pt x="33" y="187"/>
                  </a:cubicBezTo>
                  <a:cubicBezTo>
                    <a:pt x="40" y="180"/>
                    <a:pt x="40" y="169"/>
                    <a:pt x="40" y="160"/>
                  </a:cubicBezTo>
                  <a:cubicBezTo>
                    <a:pt x="40" y="107"/>
                    <a:pt x="40" y="53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27"/>
            <p:cNvSpPr>
              <a:spLocks noEditPoints="1"/>
            </p:cNvSpPr>
            <p:nvPr/>
          </p:nvSpPr>
          <p:spPr bwMode="auto">
            <a:xfrm>
              <a:off x="6955448" y="5781339"/>
              <a:ext cx="635749" cy="819294"/>
            </a:xfrm>
            <a:custGeom>
              <a:avLst/>
              <a:gdLst>
                <a:gd name="T0" fmla="*/ 1 w 139"/>
                <a:gd name="T1" fmla="*/ 5 h 180"/>
                <a:gd name="T2" fmla="*/ 106 w 139"/>
                <a:gd name="T3" fmla="*/ 12 h 180"/>
                <a:gd name="T4" fmla="*/ 120 w 139"/>
                <a:gd name="T5" fmla="*/ 76 h 180"/>
                <a:gd name="T6" fmla="*/ 104 w 139"/>
                <a:gd name="T7" fmla="*/ 88 h 180"/>
                <a:gd name="T8" fmla="*/ 131 w 139"/>
                <a:gd name="T9" fmla="*/ 144 h 180"/>
                <a:gd name="T10" fmla="*/ 80 w 139"/>
                <a:gd name="T11" fmla="*/ 178 h 180"/>
                <a:gd name="T12" fmla="*/ 1 w 139"/>
                <a:gd name="T13" fmla="*/ 180 h 180"/>
                <a:gd name="T14" fmla="*/ 1 w 139"/>
                <a:gd name="T15" fmla="*/ 5 h 180"/>
                <a:gd name="T16" fmla="*/ 47 w 139"/>
                <a:gd name="T17" fmla="*/ 41 h 180"/>
                <a:gd name="T18" fmla="*/ 47 w 139"/>
                <a:gd name="T19" fmla="*/ 73 h 180"/>
                <a:gd name="T20" fmla="*/ 76 w 139"/>
                <a:gd name="T21" fmla="*/ 68 h 180"/>
                <a:gd name="T22" fmla="*/ 74 w 139"/>
                <a:gd name="T23" fmla="*/ 43 h 180"/>
                <a:gd name="T24" fmla="*/ 47 w 139"/>
                <a:gd name="T25" fmla="*/ 41 h 180"/>
                <a:gd name="T26" fmla="*/ 47 w 139"/>
                <a:gd name="T27" fmla="*/ 107 h 180"/>
                <a:gd name="T28" fmla="*/ 47 w 139"/>
                <a:gd name="T29" fmla="*/ 143 h 180"/>
                <a:gd name="T30" fmla="*/ 73 w 139"/>
                <a:gd name="T31" fmla="*/ 142 h 180"/>
                <a:gd name="T32" fmla="*/ 81 w 139"/>
                <a:gd name="T33" fmla="*/ 113 h 180"/>
                <a:gd name="T34" fmla="*/ 47 w 139"/>
                <a:gd name="T35" fmla="*/ 10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80">
                  <a:moveTo>
                    <a:pt x="1" y="5"/>
                  </a:moveTo>
                  <a:cubicBezTo>
                    <a:pt x="36" y="6"/>
                    <a:pt x="72" y="0"/>
                    <a:pt x="106" y="12"/>
                  </a:cubicBezTo>
                  <a:cubicBezTo>
                    <a:pt x="131" y="21"/>
                    <a:pt x="138" y="57"/>
                    <a:pt x="120" y="76"/>
                  </a:cubicBezTo>
                  <a:cubicBezTo>
                    <a:pt x="116" y="81"/>
                    <a:pt x="110" y="85"/>
                    <a:pt x="104" y="88"/>
                  </a:cubicBezTo>
                  <a:cubicBezTo>
                    <a:pt x="129" y="93"/>
                    <a:pt x="139" y="122"/>
                    <a:pt x="131" y="144"/>
                  </a:cubicBezTo>
                  <a:cubicBezTo>
                    <a:pt x="124" y="165"/>
                    <a:pt x="101" y="177"/>
                    <a:pt x="80" y="178"/>
                  </a:cubicBezTo>
                  <a:cubicBezTo>
                    <a:pt x="54" y="180"/>
                    <a:pt x="28" y="178"/>
                    <a:pt x="1" y="180"/>
                  </a:cubicBezTo>
                  <a:cubicBezTo>
                    <a:pt x="0" y="121"/>
                    <a:pt x="1" y="63"/>
                    <a:pt x="1" y="5"/>
                  </a:cubicBezTo>
                  <a:close/>
                  <a:moveTo>
                    <a:pt x="47" y="41"/>
                  </a:moveTo>
                  <a:cubicBezTo>
                    <a:pt x="47" y="52"/>
                    <a:pt x="47" y="62"/>
                    <a:pt x="47" y="73"/>
                  </a:cubicBezTo>
                  <a:cubicBezTo>
                    <a:pt x="57" y="72"/>
                    <a:pt x="68" y="75"/>
                    <a:pt x="76" y="68"/>
                  </a:cubicBezTo>
                  <a:cubicBezTo>
                    <a:pt x="84" y="62"/>
                    <a:pt x="84" y="47"/>
                    <a:pt x="74" y="43"/>
                  </a:cubicBezTo>
                  <a:cubicBezTo>
                    <a:pt x="65" y="40"/>
                    <a:pt x="56" y="41"/>
                    <a:pt x="47" y="41"/>
                  </a:cubicBezTo>
                  <a:close/>
                  <a:moveTo>
                    <a:pt x="47" y="107"/>
                  </a:moveTo>
                  <a:cubicBezTo>
                    <a:pt x="47" y="119"/>
                    <a:pt x="47" y="131"/>
                    <a:pt x="47" y="143"/>
                  </a:cubicBezTo>
                  <a:cubicBezTo>
                    <a:pt x="56" y="143"/>
                    <a:pt x="64" y="144"/>
                    <a:pt x="73" y="142"/>
                  </a:cubicBezTo>
                  <a:cubicBezTo>
                    <a:pt x="85" y="139"/>
                    <a:pt x="89" y="122"/>
                    <a:pt x="81" y="113"/>
                  </a:cubicBezTo>
                  <a:cubicBezTo>
                    <a:pt x="72" y="105"/>
                    <a:pt x="58" y="108"/>
                    <a:pt x="4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2116" y="740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工作成效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991878" y="909061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03073" y="899907"/>
            <a:ext cx="216470" cy="18661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7035" y="2062065"/>
            <a:ext cx="2631233" cy="3741576"/>
          </a:xfrm>
          <a:prstGeom prst="rect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025716" y="2448870"/>
            <a:ext cx="530871" cy="697668"/>
            <a:chOff x="4462463" y="2124081"/>
            <a:chExt cx="2930527" cy="3851281"/>
          </a:xfrm>
          <a:solidFill>
            <a:schemeClr val="bg1"/>
          </a:solidFill>
        </p:grpSpPr>
        <p:sp>
          <p:nvSpPr>
            <p:cNvPr id="18" name="Freeform 143"/>
            <p:cNvSpPr>
              <a:spLocks noEditPoints="1"/>
            </p:cNvSpPr>
            <p:nvPr/>
          </p:nvSpPr>
          <p:spPr bwMode="auto">
            <a:xfrm>
              <a:off x="4462463" y="3173418"/>
              <a:ext cx="2930527" cy="2801944"/>
            </a:xfrm>
            <a:custGeom>
              <a:avLst/>
              <a:gdLst>
                <a:gd name="T0" fmla="*/ 537 w 1078"/>
                <a:gd name="T1" fmla="*/ 1 h 1035"/>
                <a:gd name="T2" fmla="*/ 652 w 1078"/>
                <a:gd name="T3" fmla="*/ 1 h 1035"/>
                <a:gd name="T4" fmla="*/ 675 w 1078"/>
                <a:gd name="T5" fmla="*/ 6 h 1035"/>
                <a:gd name="T6" fmla="*/ 1030 w 1078"/>
                <a:gd name="T7" fmla="*/ 460 h 1035"/>
                <a:gd name="T8" fmla="*/ 1034 w 1078"/>
                <a:gd name="T9" fmla="*/ 723 h 1035"/>
                <a:gd name="T10" fmla="*/ 1015 w 1078"/>
                <a:gd name="T11" fmla="*/ 860 h 1035"/>
                <a:gd name="T12" fmla="*/ 1020 w 1078"/>
                <a:gd name="T13" fmla="*/ 875 h 1035"/>
                <a:gd name="T14" fmla="*/ 1058 w 1078"/>
                <a:gd name="T15" fmla="*/ 915 h 1035"/>
                <a:gd name="T16" fmla="*/ 1039 w 1078"/>
                <a:gd name="T17" fmla="*/ 966 h 1035"/>
                <a:gd name="T18" fmla="*/ 1021 w 1078"/>
                <a:gd name="T19" fmla="*/ 969 h 1035"/>
                <a:gd name="T20" fmla="*/ 856 w 1078"/>
                <a:gd name="T21" fmla="*/ 995 h 1035"/>
                <a:gd name="T22" fmla="*/ 583 w 1078"/>
                <a:gd name="T23" fmla="*/ 1031 h 1035"/>
                <a:gd name="T24" fmla="*/ 346 w 1078"/>
                <a:gd name="T25" fmla="*/ 1016 h 1035"/>
                <a:gd name="T26" fmla="*/ 105 w 1078"/>
                <a:gd name="T27" fmla="*/ 971 h 1035"/>
                <a:gd name="T28" fmla="*/ 46 w 1078"/>
                <a:gd name="T29" fmla="*/ 967 h 1035"/>
                <a:gd name="T30" fmla="*/ 39 w 1078"/>
                <a:gd name="T31" fmla="*/ 966 h 1035"/>
                <a:gd name="T32" fmla="*/ 20 w 1078"/>
                <a:gd name="T33" fmla="*/ 915 h 1035"/>
                <a:gd name="T34" fmla="*/ 56 w 1078"/>
                <a:gd name="T35" fmla="*/ 878 h 1035"/>
                <a:gd name="T36" fmla="*/ 61 w 1078"/>
                <a:gd name="T37" fmla="*/ 857 h 1035"/>
                <a:gd name="T38" fmla="*/ 12 w 1078"/>
                <a:gd name="T39" fmla="*/ 564 h 1035"/>
                <a:gd name="T40" fmla="*/ 210 w 1078"/>
                <a:gd name="T41" fmla="*/ 111 h 1035"/>
                <a:gd name="T42" fmla="*/ 401 w 1078"/>
                <a:gd name="T43" fmla="*/ 4 h 1035"/>
                <a:gd name="T44" fmla="*/ 423 w 1078"/>
                <a:gd name="T45" fmla="*/ 1 h 1035"/>
                <a:gd name="T46" fmla="*/ 537 w 1078"/>
                <a:gd name="T47" fmla="*/ 1 h 1035"/>
                <a:gd name="T48" fmla="*/ 535 w 1078"/>
                <a:gd name="T49" fmla="*/ 831 h 1035"/>
                <a:gd name="T50" fmla="*/ 575 w 1078"/>
                <a:gd name="T51" fmla="*/ 792 h 1035"/>
                <a:gd name="T52" fmla="*/ 575 w 1078"/>
                <a:gd name="T53" fmla="*/ 785 h 1035"/>
                <a:gd name="T54" fmla="*/ 601 w 1078"/>
                <a:gd name="T55" fmla="*/ 748 h 1035"/>
                <a:gd name="T56" fmla="*/ 679 w 1078"/>
                <a:gd name="T57" fmla="*/ 562 h 1035"/>
                <a:gd name="T58" fmla="*/ 598 w 1078"/>
                <a:gd name="T59" fmla="*/ 492 h 1035"/>
                <a:gd name="T60" fmla="*/ 515 w 1078"/>
                <a:gd name="T61" fmla="*/ 452 h 1035"/>
                <a:gd name="T62" fmla="*/ 495 w 1078"/>
                <a:gd name="T63" fmla="*/ 414 h 1035"/>
                <a:gd name="T64" fmla="*/ 530 w 1078"/>
                <a:gd name="T65" fmla="*/ 385 h 1035"/>
                <a:gd name="T66" fmla="*/ 633 w 1078"/>
                <a:gd name="T67" fmla="*/ 401 h 1035"/>
                <a:gd name="T68" fmla="*/ 659 w 1078"/>
                <a:gd name="T69" fmla="*/ 390 h 1035"/>
                <a:gd name="T70" fmla="*/ 672 w 1078"/>
                <a:gd name="T71" fmla="*/ 345 h 1035"/>
                <a:gd name="T72" fmla="*/ 659 w 1078"/>
                <a:gd name="T73" fmla="*/ 318 h 1035"/>
                <a:gd name="T74" fmla="*/ 615 w 1078"/>
                <a:gd name="T75" fmla="*/ 304 h 1035"/>
                <a:gd name="T76" fmla="*/ 578 w 1078"/>
                <a:gd name="T77" fmla="*/ 261 h 1035"/>
                <a:gd name="T78" fmla="*/ 551 w 1078"/>
                <a:gd name="T79" fmla="*/ 234 h 1035"/>
                <a:gd name="T80" fmla="*/ 529 w 1078"/>
                <a:gd name="T81" fmla="*/ 234 h 1035"/>
                <a:gd name="T82" fmla="*/ 501 w 1078"/>
                <a:gd name="T83" fmla="*/ 261 h 1035"/>
                <a:gd name="T84" fmla="*/ 501 w 1078"/>
                <a:gd name="T85" fmla="*/ 269 h 1035"/>
                <a:gd name="T86" fmla="*/ 472 w 1078"/>
                <a:gd name="T87" fmla="*/ 313 h 1035"/>
                <a:gd name="T88" fmla="*/ 388 w 1078"/>
                <a:gd name="T89" fmla="*/ 421 h 1035"/>
                <a:gd name="T90" fmla="*/ 458 w 1078"/>
                <a:gd name="T91" fmla="*/ 542 h 1035"/>
                <a:gd name="T92" fmla="*/ 530 w 1078"/>
                <a:gd name="T93" fmla="*/ 574 h 1035"/>
                <a:gd name="T94" fmla="*/ 570 w 1078"/>
                <a:gd name="T95" fmla="*/ 597 h 1035"/>
                <a:gd name="T96" fmla="*/ 561 w 1078"/>
                <a:gd name="T97" fmla="*/ 667 h 1035"/>
                <a:gd name="T98" fmla="*/ 502 w 1078"/>
                <a:gd name="T99" fmla="*/ 674 h 1035"/>
                <a:gd name="T100" fmla="*/ 423 w 1078"/>
                <a:gd name="T101" fmla="*/ 649 h 1035"/>
                <a:gd name="T102" fmla="*/ 400 w 1078"/>
                <a:gd name="T103" fmla="*/ 658 h 1035"/>
                <a:gd name="T104" fmla="*/ 385 w 1078"/>
                <a:gd name="T105" fmla="*/ 710 h 1035"/>
                <a:gd name="T106" fmla="*/ 398 w 1078"/>
                <a:gd name="T107" fmla="*/ 735 h 1035"/>
                <a:gd name="T108" fmla="*/ 461 w 1078"/>
                <a:gd name="T109" fmla="*/ 756 h 1035"/>
                <a:gd name="T110" fmla="*/ 496 w 1078"/>
                <a:gd name="T111" fmla="*/ 800 h 1035"/>
                <a:gd name="T112" fmla="*/ 528 w 1078"/>
                <a:gd name="T113" fmla="*/ 831 h 1035"/>
                <a:gd name="T114" fmla="*/ 535 w 1078"/>
                <a:gd name="T115" fmla="*/ 831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8" h="1035">
                  <a:moveTo>
                    <a:pt x="537" y="1"/>
                  </a:moveTo>
                  <a:cubicBezTo>
                    <a:pt x="575" y="1"/>
                    <a:pt x="614" y="0"/>
                    <a:pt x="652" y="1"/>
                  </a:cubicBezTo>
                  <a:cubicBezTo>
                    <a:pt x="660" y="1"/>
                    <a:pt x="669" y="2"/>
                    <a:pt x="675" y="6"/>
                  </a:cubicBezTo>
                  <a:cubicBezTo>
                    <a:pt x="868" y="98"/>
                    <a:pt x="993" y="245"/>
                    <a:pt x="1030" y="460"/>
                  </a:cubicBezTo>
                  <a:cubicBezTo>
                    <a:pt x="1044" y="547"/>
                    <a:pt x="1043" y="635"/>
                    <a:pt x="1034" y="723"/>
                  </a:cubicBezTo>
                  <a:cubicBezTo>
                    <a:pt x="1029" y="769"/>
                    <a:pt x="1021" y="814"/>
                    <a:pt x="1015" y="860"/>
                  </a:cubicBezTo>
                  <a:cubicBezTo>
                    <a:pt x="1014" y="865"/>
                    <a:pt x="1017" y="872"/>
                    <a:pt x="1020" y="875"/>
                  </a:cubicBezTo>
                  <a:cubicBezTo>
                    <a:pt x="1032" y="889"/>
                    <a:pt x="1047" y="901"/>
                    <a:pt x="1058" y="915"/>
                  </a:cubicBezTo>
                  <a:cubicBezTo>
                    <a:pt x="1078" y="940"/>
                    <a:pt x="1070" y="959"/>
                    <a:pt x="1039" y="966"/>
                  </a:cubicBezTo>
                  <a:cubicBezTo>
                    <a:pt x="1033" y="967"/>
                    <a:pt x="1027" y="969"/>
                    <a:pt x="1021" y="969"/>
                  </a:cubicBezTo>
                  <a:cubicBezTo>
                    <a:pt x="964" y="967"/>
                    <a:pt x="911" y="985"/>
                    <a:pt x="856" y="995"/>
                  </a:cubicBezTo>
                  <a:cubicBezTo>
                    <a:pt x="765" y="1011"/>
                    <a:pt x="675" y="1027"/>
                    <a:pt x="583" y="1031"/>
                  </a:cubicBezTo>
                  <a:cubicBezTo>
                    <a:pt x="503" y="1035"/>
                    <a:pt x="424" y="1029"/>
                    <a:pt x="346" y="1016"/>
                  </a:cubicBezTo>
                  <a:cubicBezTo>
                    <a:pt x="265" y="1002"/>
                    <a:pt x="185" y="985"/>
                    <a:pt x="105" y="971"/>
                  </a:cubicBezTo>
                  <a:cubicBezTo>
                    <a:pt x="86" y="967"/>
                    <a:pt x="66" y="968"/>
                    <a:pt x="46" y="967"/>
                  </a:cubicBezTo>
                  <a:cubicBezTo>
                    <a:pt x="44" y="967"/>
                    <a:pt x="41" y="966"/>
                    <a:pt x="39" y="966"/>
                  </a:cubicBezTo>
                  <a:cubicBezTo>
                    <a:pt x="8" y="959"/>
                    <a:pt x="0" y="941"/>
                    <a:pt x="20" y="915"/>
                  </a:cubicBezTo>
                  <a:cubicBezTo>
                    <a:pt x="30" y="901"/>
                    <a:pt x="43" y="889"/>
                    <a:pt x="56" y="878"/>
                  </a:cubicBezTo>
                  <a:cubicBezTo>
                    <a:pt x="63" y="871"/>
                    <a:pt x="64" y="866"/>
                    <a:pt x="61" y="857"/>
                  </a:cubicBezTo>
                  <a:cubicBezTo>
                    <a:pt x="26" y="763"/>
                    <a:pt x="6" y="665"/>
                    <a:pt x="12" y="564"/>
                  </a:cubicBezTo>
                  <a:cubicBezTo>
                    <a:pt x="23" y="390"/>
                    <a:pt x="80" y="234"/>
                    <a:pt x="210" y="111"/>
                  </a:cubicBezTo>
                  <a:cubicBezTo>
                    <a:pt x="264" y="60"/>
                    <a:pt x="328" y="23"/>
                    <a:pt x="401" y="4"/>
                  </a:cubicBezTo>
                  <a:cubicBezTo>
                    <a:pt x="408" y="2"/>
                    <a:pt x="416" y="1"/>
                    <a:pt x="423" y="1"/>
                  </a:cubicBezTo>
                  <a:cubicBezTo>
                    <a:pt x="461" y="1"/>
                    <a:pt x="499" y="1"/>
                    <a:pt x="537" y="1"/>
                  </a:cubicBezTo>
                  <a:close/>
                  <a:moveTo>
                    <a:pt x="535" y="831"/>
                  </a:moveTo>
                  <a:cubicBezTo>
                    <a:pt x="574" y="831"/>
                    <a:pt x="575" y="830"/>
                    <a:pt x="575" y="792"/>
                  </a:cubicBezTo>
                  <a:cubicBezTo>
                    <a:pt x="575" y="790"/>
                    <a:pt x="575" y="787"/>
                    <a:pt x="575" y="785"/>
                  </a:cubicBezTo>
                  <a:cubicBezTo>
                    <a:pt x="575" y="757"/>
                    <a:pt x="575" y="757"/>
                    <a:pt x="601" y="748"/>
                  </a:cubicBezTo>
                  <a:cubicBezTo>
                    <a:pt x="680" y="721"/>
                    <a:pt x="717" y="635"/>
                    <a:pt x="679" y="562"/>
                  </a:cubicBezTo>
                  <a:cubicBezTo>
                    <a:pt x="662" y="528"/>
                    <a:pt x="632" y="508"/>
                    <a:pt x="598" y="492"/>
                  </a:cubicBezTo>
                  <a:cubicBezTo>
                    <a:pt x="570" y="479"/>
                    <a:pt x="542" y="467"/>
                    <a:pt x="515" y="452"/>
                  </a:cubicBezTo>
                  <a:cubicBezTo>
                    <a:pt x="500" y="445"/>
                    <a:pt x="491" y="431"/>
                    <a:pt x="495" y="414"/>
                  </a:cubicBezTo>
                  <a:cubicBezTo>
                    <a:pt x="499" y="396"/>
                    <a:pt x="513" y="388"/>
                    <a:pt x="530" y="385"/>
                  </a:cubicBezTo>
                  <a:cubicBezTo>
                    <a:pt x="566" y="379"/>
                    <a:pt x="600" y="386"/>
                    <a:pt x="633" y="401"/>
                  </a:cubicBezTo>
                  <a:cubicBezTo>
                    <a:pt x="649" y="409"/>
                    <a:pt x="654" y="407"/>
                    <a:pt x="659" y="390"/>
                  </a:cubicBezTo>
                  <a:cubicBezTo>
                    <a:pt x="664" y="375"/>
                    <a:pt x="667" y="360"/>
                    <a:pt x="672" y="345"/>
                  </a:cubicBezTo>
                  <a:cubicBezTo>
                    <a:pt x="677" y="331"/>
                    <a:pt x="672" y="323"/>
                    <a:pt x="659" y="318"/>
                  </a:cubicBezTo>
                  <a:cubicBezTo>
                    <a:pt x="644" y="313"/>
                    <a:pt x="630" y="307"/>
                    <a:pt x="615" y="304"/>
                  </a:cubicBezTo>
                  <a:cubicBezTo>
                    <a:pt x="579" y="296"/>
                    <a:pt x="579" y="296"/>
                    <a:pt x="578" y="261"/>
                  </a:cubicBezTo>
                  <a:cubicBezTo>
                    <a:pt x="577" y="238"/>
                    <a:pt x="573" y="234"/>
                    <a:pt x="551" y="234"/>
                  </a:cubicBezTo>
                  <a:cubicBezTo>
                    <a:pt x="544" y="234"/>
                    <a:pt x="536" y="234"/>
                    <a:pt x="529" y="234"/>
                  </a:cubicBezTo>
                  <a:cubicBezTo>
                    <a:pt x="504" y="234"/>
                    <a:pt x="502" y="236"/>
                    <a:pt x="501" y="261"/>
                  </a:cubicBezTo>
                  <a:cubicBezTo>
                    <a:pt x="501" y="264"/>
                    <a:pt x="501" y="266"/>
                    <a:pt x="501" y="269"/>
                  </a:cubicBezTo>
                  <a:cubicBezTo>
                    <a:pt x="501" y="300"/>
                    <a:pt x="501" y="300"/>
                    <a:pt x="472" y="313"/>
                  </a:cubicBezTo>
                  <a:cubicBezTo>
                    <a:pt x="423" y="333"/>
                    <a:pt x="393" y="367"/>
                    <a:pt x="388" y="421"/>
                  </a:cubicBezTo>
                  <a:cubicBezTo>
                    <a:pt x="383" y="478"/>
                    <a:pt x="411" y="516"/>
                    <a:pt x="458" y="542"/>
                  </a:cubicBezTo>
                  <a:cubicBezTo>
                    <a:pt x="481" y="554"/>
                    <a:pt x="506" y="563"/>
                    <a:pt x="530" y="574"/>
                  </a:cubicBezTo>
                  <a:cubicBezTo>
                    <a:pt x="544" y="581"/>
                    <a:pt x="558" y="588"/>
                    <a:pt x="570" y="597"/>
                  </a:cubicBezTo>
                  <a:cubicBezTo>
                    <a:pt x="596" y="618"/>
                    <a:pt x="591" y="652"/>
                    <a:pt x="561" y="667"/>
                  </a:cubicBezTo>
                  <a:cubicBezTo>
                    <a:pt x="542" y="676"/>
                    <a:pt x="522" y="679"/>
                    <a:pt x="502" y="674"/>
                  </a:cubicBezTo>
                  <a:cubicBezTo>
                    <a:pt x="475" y="667"/>
                    <a:pt x="449" y="658"/>
                    <a:pt x="423" y="649"/>
                  </a:cubicBezTo>
                  <a:cubicBezTo>
                    <a:pt x="411" y="644"/>
                    <a:pt x="404" y="645"/>
                    <a:pt x="400" y="658"/>
                  </a:cubicBezTo>
                  <a:cubicBezTo>
                    <a:pt x="395" y="675"/>
                    <a:pt x="390" y="693"/>
                    <a:pt x="385" y="710"/>
                  </a:cubicBezTo>
                  <a:cubicBezTo>
                    <a:pt x="382" y="722"/>
                    <a:pt x="386" y="731"/>
                    <a:pt x="398" y="735"/>
                  </a:cubicBezTo>
                  <a:cubicBezTo>
                    <a:pt x="419" y="743"/>
                    <a:pt x="440" y="751"/>
                    <a:pt x="461" y="756"/>
                  </a:cubicBezTo>
                  <a:cubicBezTo>
                    <a:pt x="497" y="765"/>
                    <a:pt x="496" y="754"/>
                    <a:pt x="496" y="800"/>
                  </a:cubicBezTo>
                  <a:cubicBezTo>
                    <a:pt x="496" y="827"/>
                    <a:pt x="500" y="831"/>
                    <a:pt x="528" y="831"/>
                  </a:cubicBezTo>
                  <a:cubicBezTo>
                    <a:pt x="530" y="831"/>
                    <a:pt x="533" y="831"/>
                    <a:pt x="535" y="8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44"/>
            <p:cNvSpPr/>
            <p:nvPr/>
          </p:nvSpPr>
          <p:spPr bwMode="auto">
            <a:xfrm>
              <a:off x="5283199" y="2124081"/>
              <a:ext cx="1163640" cy="704849"/>
            </a:xfrm>
            <a:custGeom>
              <a:avLst/>
              <a:gdLst>
                <a:gd name="T0" fmla="*/ 0 w 428"/>
                <a:gd name="T1" fmla="*/ 82 h 260"/>
                <a:gd name="T2" fmla="*/ 230 w 428"/>
                <a:gd name="T3" fmla="*/ 64 h 260"/>
                <a:gd name="T4" fmla="*/ 349 w 428"/>
                <a:gd name="T5" fmla="*/ 90 h 260"/>
                <a:gd name="T6" fmla="*/ 378 w 428"/>
                <a:gd name="T7" fmla="*/ 82 h 260"/>
                <a:gd name="T8" fmla="*/ 417 w 428"/>
                <a:gd name="T9" fmla="*/ 93 h 260"/>
                <a:gd name="T10" fmla="*/ 421 w 428"/>
                <a:gd name="T11" fmla="*/ 134 h 260"/>
                <a:gd name="T12" fmla="*/ 382 w 428"/>
                <a:gd name="T13" fmla="*/ 215 h 260"/>
                <a:gd name="T14" fmla="*/ 375 w 428"/>
                <a:gd name="T15" fmla="*/ 240 h 260"/>
                <a:gd name="T16" fmla="*/ 354 w 428"/>
                <a:gd name="T17" fmla="*/ 259 h 260"/>
                <a:gd name="T18" fmla="*/ 135 w 428"/>
                <a:gd name="T19" fmla="*/ 259 h 260"/>
                <a:gd name="T20" fmla="*/ 117 w 428"/>
                <a:gd name="T21" fmla="*/ 250 h 260"/>
                <a:gd name="T22" fmla="*/ 3 w 428"/>
                <a:gd name="T23" fmla="*/ 89 h 260"/>
                <a:gd name="T24" fmla="*/ 0 w 428"/>
                <a:gd name="T25" fmla="*/ 8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260">
                  <a:moveTo>
                    <a:pt x="0" y="82"/>
                  </a:moveTo>
                  <a:cubicBezTo>
                    <a:pt x="76" y="16"/>
                    <a:pt x="156" y="0"/>
                    <a:pt x="230" y="64"/>
                  </a:cubicBezTo>
                  <a:cubicBezTo>
                    <a:pt x="265" y="95"/>
                    <a:pt x="306" y="100"/>
                    <a:pt x="349" y="90"/>
                  </a:cubicBezTo>
                  <a:cubicBezTo>
                    <a:pt x="359" y="88"/>
                    <a:pt x="369" y="85"/>
                    <a:pt x="378" y="82"/>
                  </a:cubicBezTo>
                  <a:cubicBezTo>
                    <a:pt x="394" y="77"/>
                    <a:pt x="407" y="81"/>
                    <a:pt x="417" y="93"/>
                  </a:cubicBezTo>
                  <a:cubicBezTo>
                    <a:pt x="428" y="106"/>
                    <a:pt x="428" y="119"/>
                    <a:pt x="421" y="134"/>
                  </a:cubicBezTo>
                  <a:cubicBezTo>
                    <a:pt x="408" y="161"/>
                    <a:pt x="395" y="188"/>
                    <a:pt x="382" y="215"/>
                  </a:cubicBezTo>
                  <a:cubicBezTo>
                    <a:pt x="379" y="223"/>
                    <a:pt x="375" y="232"/>
                    <a:pt x="375" y="240"/>
                  </a:cubicBezTo>
                  <a:cubicBezTo>
                    <a:pt x="374" y="255"/>
                    <a:pt x="369" y="260"/>
                    <a:pt x="354" y="259"/>
                  </a:cubicBezTo>
                  <a:cubicBezTo>
                    <a:pt x="281" y="258"/>
                    <a:pt x="208" y="259"/>
                    <a:pt x="135" y="259"/>
                  </a:cubicBezTo>
                  <a:cubicBezTo>
                    <a:pt x="129" y="258"/>
                    <a:pt x="120" y="255"/>
                    <a:pt x="117" y="250"/>
                  </a:cubicBezTo>
                  <a:cubicBezTo>
                    <a:pt x="78" y="197"/>
                    <a:pt x="41" y="143"/>
                    <a:pt x="3" y="89"/>
                  </a:cubicBezTo>
                  <a:cubicBezTo>
                    <a:pt x="2" y="87"/>
                    <a:pt x="1" y="84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45"/>
            <p:cNvSpPr/>
            <p:nvPr/>
          </p:nvSpPr>
          <p:spPr bwMode="auto">
            <a:xfrm>
              <a:off x="5503862" y="2894011"/>
              <a:ext cx="847728" cy="207965"/>
            </a:xfrm>
            <a:custGeom>
              <a:avLst/>
              <a:gdLst>
                <a:gd name="T0" fmla="*/ 155 w 312"/>
                <a:gd name="T1" fmla="*/ 77 h 77"/>
                <a:gd name="T2" fmla="*/ 43 w 312"/>
                <a:gd name="T3" fmla="*/ 77 h 77"/>
                <a:gd name="T4" fmla="*/ 0 w 312"/>
                <a:gd name="T5" fmla="*/ 41 h 77"/>
                <a:gd name="T6" fmla="*/ 41 w 312"/>
                <a:gd name="T7" fmla="*/ 1 h 77"/>
                <a:gd name="T8" fmla="*/ 270 w 312"/>
                <a:gd name="T9" fmla="*/ 1 h 77"/>
                <a:gd name="T10" fmla="*/ 311 w 312"/>
                <a:gd name="T11" fmla="*/ 41 h 77"/>
                <a:gd name="T12" fmla="*/ 269 w 312"/>
                <a:gd name="T13" fmla="*/ 77 h 77"/>
                <a:gd name="T14" fmla="*/ 155 w 312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77">
                  <a:moveTo>
                    <a:pt x="155" y="77"/>
                  </a:moveTo>
                  <a:cubicBezTo>
                    <a:pt x="118" y="77"/>
                    <a:pt x="80" y="77"/>
                    <a:pt x="43" y="77"/>
                  </a:cubicBezTo>
                  <a:cubicBezTo>
                    <a:pt x="17" y="77"/>
                    <a:pt x="1" y="63"/>
                    <a:pt x="0" y="41"/>
                  </a:cubicBezTo>
                  <a:cubicBezTo>
                    <a:pt x="0" y="18"/>
                    <a:pt x="16" y="1"/>
                    <a:pt x="41" y="1"/>
                  </a:cubicBezTo>
                  <a:cubicBezTo>
                    <a:pt x="118" y="0"/>
                    <a:pt x="194" y="0"/>
                    <a:pt x="270" y="1"/>
                  </a:cubicBezTo>
                  <a:cubicBezTo>
                    <a:pt x="296" y="1"/>
                    <a:pt x="312" y="18"/>
                    <a:pt x="311" y="41"/>
                  </a:cubicBezTo>
                  <a:cubicBezTo>
                    <a:pt x="311" y="63"/>
                    <a:pt x="294" y="77"/>
                    <a:pt x="269" y="77"/>
                  </a:cubicBezTo>
                  <a:cubicBezTo>
                    <a:pt x="231" y="77"/>
                    <a:pt x="193" y="77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80672" y="348031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工作成效</a:t>
            </a:r>
            <a:endParaRPr lang="zh-CN" altLang="en-US" sz="2800" dirty="0">
              <a:solidFill>
                <a:schemeClr val="bg1"/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907819" y="4170780"/>
            <a:ext cx="7439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279834" y="4534256"/>
            <a:ext cx="2210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5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</a:t>
            </a:r>
            <a:endParaRPr lang="zh-CN" altLang="en-US" sz="1400" spc="15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20538" y="21157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工作成效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89634" y="2884928"/>
            <a:ext cx="6953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4385385" y="3849800"/>
            <a:ext cx="666114" cy="574236"/>
          </a:xfrm>
          <a:prstGeom prst="hexagon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385385" y="5029099"/>
            <a:ext cx="666114" cy="574236"/>
          </a:xfrm>
          <a:prstGeom prst="hexagon">
            <a:avLst/>
          </a:prstGeom>
          <a:solidFill>
            <a:srgbClr val="6E9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564295" y="3976776"/>
            <a:ext cx="332230" cy="304443"/>
            <a:chOff x="1762125" y="4897438"/>
            <a:chExt cx="1290638" cy="1182691"/>
          </a:xfrm>
          <a:solidFill>
            <a:schemeClr val="bg1"/>
          </a:solidFill>
        </p:grpSpPr>
        <p:sp>
          <p:nvSpPr>
            <p:cNvPr id="36" name="Freeform 508"/>
            <p:cNvSpPr/>
            <p:nvPr/>
          </p:nvSpPr>
          <p:spPr bwMode="auto">
            <a:xfrm>
              <a:off x="1762125" y="4908553"/>
              <a:ext cx="1174751" cy="1171576"/>
            </a:xfrm>
            <a:custGeom>
              <a:avLst/>
              <a:gdLst>
                <a:gd name="T0" fmla="*/ 0 w 706"/>
                <a:gd name="T1" fmla="*/ 352 h 705"/>
                <a:gd name="T2" fmla="*/ 0 w 706"/>
                <a:gd name="T3" fmla="*/ 133 h 705"/>
                <a:gd name="T4" fmla="*/ 133 w 706"/>
                <a:gd name="T5" fmla="*/ 0 h 705"/>
                <a:gd name="T6" fmla="*/ 475 w 706"/>
                <a:gd name="T7" fmla="*/ 0 h 705"/>
                <a:gd name="T8" fmla="*/ 510 w 706"/>
                <a:gd name="T9" fmla="*/ 43 h 705"/>
                <a:gd name="T10" fmla="*/ 476 w 706"/>
                <a:gd name="T11" fmla="*/ 64 h 705"/>
                <a:gd name="T12" fmla="*/ 290 w 706"/>
                <a:gd name="T13" fmla="*/ 64 h 705"/>
                <a:gd name="T14" fmla="*/ 137 w 706"/>
                <a:gd name="T15" fmla="*/ 64 h 705"/>
                <a:gd name="T16" fmla="*/ 64 w 706"/>
                <a:gd name="T17" fmla="*/ 137 h 705"/>
                <a:gd name="T18" fmla="*/ 64 w 706"/>
                <a:gd name="T19" fmla="*/ 567 h 705"/>
                <a:gd name="T20" fmla="*/ 136 w 706"/>
                <a:gd name="T21" fmla="*/ 640 h 705"/>
                <a:gd name="T22" fmla="*/ 571 w 706"/>
                <a:gd name="T23" fmla="*/ 640 h 705"/>
                <a:gd name="T24" fmla="*/ 640 w 706"/>
                <a:gd name="T25" fmla="*/ 571 h 705"/>
                <a:gd name="T26" fmla="*/ 640 w 706"/>
                <a:gd name="T27" fmla="*/ 359 h 705"/>
                <a:gd name="T28" fmla="*/ 669 w 706"/>
                <a:gd name="T29" fmla="*/ 321 h 705"/>
                <a:gd name="T30" fmla="*/ 704 w 706"/>
                <a:gd name="T31" fmla="*/ 354 h 705"/>
                <a:gd name="T32" fmla="*/ 704 w 706"/>
                <a:gd name="T33" fmla="*/ 432 h 705"/>
                <a:gd name="T34" fmla="*/ 702 w 706"/>
                <a:gd name="T35" fmla="*/ 588 h 705"/>
                <a:gd name="T36" fmla="*/ 577 w 706"/>
                <a:gd name="T37" fmla="*/ 704 h 705"/>
                <a:gd name="T38" fmla="*/ 129 w 706"/>
                <a:gd name="T39" fmla="*/ 704 h 705"/>
                <a:gd name="T40" fmla="*/ 0 w 706"/>
                <a:gd name="T41" fmla="*/ 571 h 705"/>
                <a:gd name="T42" fmla="*/ 0 w 706"/>
                <a:gd name="T43" fmla="*/ 35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6" h="705">
                  <a:moveTo>
                    <a:pt x="0" y="352"/>
                  </a:moveTo>
                  <a:cubicBezTo>
                    <a:pt x="0" y="279"/>
                    <a:pt x="0" y="206"/>
                    <a:pt x="0" y="133"/>
                  </a:cubicBezTo>
                  <a:cubicBezTo>
                    <a:pt x="0" y="55"/>
                    <a:pt x="55" y="0"/>
                    <a:pt x="133" y="0"/>
                  </a:cubicBezTo>
                  <a:cubicBezTo>
                    <a:pt x="247" y="0"/>
                    <a:pt x="361" y="0"/>
                    <a:pt x="475" y="0"/>
                  </a:cubicBezTo>
                  <a:cubicBezTo>
                    <a:pt x="502" y="0"/>
                    <a:pt x="518" y="20"/>
                    <a:pt x="510" y="43"/>
                  </a:cubicBezTo>
                  <a:cubicBezTo>
                    <a:pt x="505" y="57"/>
                    <a:pt x="494" y="64"/>
                    <a:pt x="476" y="64"/>
                  </a:cubicBezTo>
                  <a:cubicBezTo>
                    <a:pt x="414" y="64"/>
                    <a:pt x="352" y="64"/>
                    <a:pt x="290" y="64"/>
                  </a:cubicBezTo>
                  <a:cubicBezTo>
                    <a:pt x="239" y="64"/>
                    <a:pt x="188" y="64"/>
                    <a:pt x="137" y="64"/>
                  </a:cubicBezTo>
                  <a:cubicBezTo>
                    <a:pt x="89" y="64"/>
                    <a:pt x="64" y="89"/>
                    <a:pt x="64" y="137"/>
                  </a:cubicBezTo>
                  <a:cubicBezTo>
                    <a:pt x="64" y="280"/>
                    <a:pt x="64" y="424"/>
                    <a:pt x="64" y="567"/>
                  </a:cubicBezTo>
                  <a:cubicBezTo>
                    <a:pt x="64" y="614"/>
                    <a:pt x="89" y="640"/>
                    <a:pt x="136" y="640"/>
                  </a:cubicBezTo>
                  <a:cubicBezTo>
                    <a:pt x="281" y="640"/>
                    <a:pt x="426" y="640"/>
                    <a:pt x="571" y="640"/>
                  </a:cubicBezTo>
                  <a:cubicBezTo>
                    <a:pt x="614" y="640"/>
                    <a:pt x="640" y="614"/>
                    <a:pt x="640" y="571"/>
                  </a:cubicBezTo>
                  <a:cubicBezTo>
                    <a:pt x="640" y="500"/>
                    <a:pt x="640" y="430"/>
                    <a:pt x="640" y="359"/>
                  </a:cubicBezTo>
                  <a:cubicBezTo>
                    <a:pt x="640" y="336"/>
                    <a:pt x="650" y="322"/>
                    <a:pt x="669" y="321"/>
                  </a:cubicBezTo>
                  <a:cubicBezTo>
                    <a:pt x="689" y="319"/>
                    <a:pt x="703" y="332"/>
                    <a:pt x="704" y="354"/>
                  </a:cubicBezTo>
                  <a:cubicBezTo>
                    <a:pt x="705" y="380"/>
                    <a:pt x="704" y="406"/>
                    <a:pt x="704" y="432"/>
                  </a:cubicBezTo>
                  <a:cubicBezTo>
                    <a:pt x="704" y="484"/>
                    <a:pt x="706" y="536"/>
                    <a:pt x="702" y="588"/>
                  </a:cubicBezTo>
                  <a:cubicBezTo>
                    <a:pt x="697" y="655"/>
                    <a:pt x="644" y="703"/>
                    <a:pt x="577" y="704"/>
                  </a:cubicBezTo>
                  <a:cubicBezTo>
                    <a:pt x="428" y="705"/>
                    <a:pt x="279" y="705"/>
                    <a:pt x="129" y="704"/>
                  </a:cubicBezTo>
                  <a:cubicBezTo>
                    <a:pt x="53" y="703"/>
                    <a:pt x="0" y="647"/>
                    <a:pt x="0" y="571"/>
                  </a:cubicBezTo>
                  <a:cubicBezTo>
                    <a:pt x="0" y="498"/>
                    <a:pt x="0" y="425"/>
                    <a:pt x="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509"/>
            <p:cNvSpPr/>
            <p:nvPr/>
          </p:nvSpPr>
          <p:spPr bwMode="auto">
            <a:xfrm>
              <a:off x="1963737" y="4897438"/>
              <a:ext cx="1089026" cy="822326"/>
            </a:xfrm>
            <a:custGeom>
              <a:avLst/>
              <a:gdLst>
                <a:gd name="T0" fmla="*/ 231 w 654"/>
                <a:gd name="T1" fmla="*/ 332 h 495"/>
                <a:gd name="T2" fmla="*/ 415 w 654"/>
                <a:gd name="T3" fmla="*/ 149 h 495"/>
                <a:gd name="T4" fmla="*/ 536 w 654"/>
                <a:gd name="T5" fmla="*/ 28 h 495"/>
                <a:gd name="T6" fmla="*/ 628 w 654"/>
                <a:gd name="T7" fmla="*/ 26 h 495"/>
                <a:gd name="T8" fmla="*/ 626 w 654"/>
                <a:gd name="T9" fmla="*/ 118 h 495"/>
                <a:gd name="T10" fmla="*/ 279 w 654"/>
                <a:gd name="T11" fmla="*/ 466 h 495"/>
                <a:gd name="T12" fmla="*/ 183 w 654"/>
                <a:gd name="T13" fmla="*/ 465 h 495"/>
                <a:gd name="T14" fmla="*/ 28 w 654"/>
                <a:gd name="T15" fmla="*/ 311 h 495"/>
                <a:gd name="T16" fmla="*/ 26 w 654"/>
                <a:gd name="T17" fmla="*/ 217 h 495"/>
                <a:gd name="T18" fmla="*/ 119 w 654"/>
                <a:gd name="T19" fmla="*/ 220 h 495"/>
                <a:gd name="T20" fmla="*/ 219 w 654"/>
                <a:gd name="T21" fmla="*/ 321 h 495"/>
                <a:gd name="T22" fmla="*/ 231 w 654"/>
                <a:gd name="T23" fmla="*/ 332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4" h="495">
                  <a:moveTo>
                    <a:pt x="231" y="332"/>
                  </a:moveTo>
                  <a:cubicBezTo>
                    <a:pt x="293" y="270"/>
                    <a:pt x="354" y="209"/>
                    <a:pt x="415" y="149"/>
                  </a:cubicBezTo>
                  <a:cubicBezTo>
                    <a:pt x="455" y="108"/>
                    <a:pt x="495" y="68"/>
                    <a:pt x="536" y="28"/>
                  </a:cubicBezTo>
                  <a:cubicBezTo>
                    <a:pt x="563" y="1"/>
                    <a:pt x="602" y="0"/>
                    <a:pt x="628" y="26"/>
                  </a:cubicBezTo>
                  <a:cubicBezTo>
                    <a:pt x="654" y="51"/>
                    <a:pt x="654" y="90"/>
                    <a:pt x="626" y="118"/>
                  </a:cubicBezTo>
                  <a:cubicBezTo>
                    <a:pt x="511" y="234"/>
                    <a:pt x="395" y="350"/>
                    <a:pt x="279" y="466"/>
                  </a:cubicBezTo>
                  <a:cubicBezTo>
                    <a:pt x="249" y="495"/>
                    <a:pt x="213" y="495"/>
                    <a:pt x="183" y="465"/>
                  </a:cubicBezTo>
                  <a:cubicBezTo>
                    <a:pt x="131" y="414"/>
                    <a:pt x="80" y="363"/>
                    <a:pt x="28" y="311"/>
                  </a:cubicBezTo>
                  <a:cubicBezTo>
                    <a:pt x="0" y="283"/>
                    <a:pt x="0" y="243"/>
                    <a:pt x="26" y="217"/>
                  </a:cubicBezTo>
                  <a:cubicBezTo>
                    <a:pt x="52" y="192"/>
                    <a:pt x="91" y="193"/>
                    <a:pt x="119" y="220"/>
                  </a:cubicBezTo>
                  <a:cubicBezTo>
                    <a:pt x="152" y="254"/>
                    <a:pt x="186" y="287"/>
                    <a:pt x="219" y="321"/>
                  </a:cubicBezTo>
                  <a:cubicBezTo>
                    <a:pt x="223" y="324"/>
                    <a:pt x="227" y="328"/>
                    <a:pt x="231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" name="Freeform 134"/>
          <p:cNvSpPr>
            <a:spLocks noEditPoints="1"/>
          </p:cNvSpPr>
          <p:nvPr/>
        </p:nvSpPr>
        <p:spPr bwMode="auto">
          <a:xfrm>
            <a:off x="4536735" y="5136635"/>
            <a:ext cx="357517" cy="359164"/>
          </a:xfrm>
          <a:custGeom>
            <a:avLst/>
            <a:gdLst>
              <a:gd name="T0" fmla="*/ 162 w 349"/>
              <a:gd name="T1" fmla="*/ 7 h 352"/>
              <a:gd name="T2" fmla="*/ 343 w 349"/>
              <a:gd name="T3" fmla="*/ 164 h 352"/>
              <a:gd name="T4" fmla="*/ 197 w 349"/>
              <a:gd name="T5" fmla="*/ 340 h 352"/>
              <a:gd name="T6" fmla="*/ 8 w 349"/>
              <a:gd name="T7" fmla="*/ 188 h 352"/>
              <a:gd name="T8" fmla="*/ 162 w 349"/>
              <a:gd name="T9" fmla="*/ 7 h 352"/>
              <a:gd name="T10" fmla="*/ 192 w 349"/>
              <a:gd name="T11" fmla="*/ 303 h 352"/>
              <a:gd name="T12" fmla="*/ 213 w 349"/>
              <a:gd name="T13" fmla="*/ 262 h 352"/>
              <a:gd name="T14" fmla="*/ 214 w 349"/>
              <a:gd name="T15" fmla="*/ 261 h 352"/>
              <a:gd name="T16" fmla="*/ 212 w 349"/>
              <a:gd name="T17" fmla="*/ 167 h 352"/>
              <a:gd name="T18" fmla="*/ 161 w 349"/>
              <a:gd name="T19" fmla="*/ 134 h 352"/>
              <a:gd name="T20" fmla="*/ 170 w 349"/>
              <a:gd name="T21" fmla="*/ 97 h 352"/>
              <a:gd name="T22" fmla="*/ 193 w 349"/>
              <a:gd name="T23" fmla="*/ 97 h 352"/>
              <a:gd name="T24" fmla="*/ 219 w 349"/>
              <a:gd name="T25" fmla="*/ 107 h 352"/>
              <a:gd name="T26" fmla="*/ 230 w 349"/>
              <a:gd name="T27" fmla="*/ 77 h 352"/>
              <a:gd name="T28" fmla="*/ 191 w 349"/>
              <a:gd name="T29" fmla="*/ 62 h 352"/>
              <a:gd name="T30" fmla="*/ 191 w 349"/>
              <a:gd name="T31" fmla="*/ 42 h 352"/>
              <a:gd name="T32" fmla="*/ 157 w 349"/>
              <a:gd name="T33" fmla="*/ 42 h 352"/>
              <a:gd name="T34" fmla="*/ 137 w 349"/>
              <a:gd name="T35" fmla="*/ 76 h 352"/>
              <a:gd name="T36" fmla="*/ 114 w 349"/>
              <a:gd name="T37" fmla="*/ 125 h 352"/>
              <a:gd name="T38" fmla="*/ 161 w 349"/>
              <a:gd name="T39" fmla="*/ 179 h 352"/>
              <a:gd name="T40" fmla="*/ 193 w 349"/>
              <a:gd name="T41" fmla="*/ 202 h 352"/>
              <a:gd name="T42" fmla="*/ 198 w 349"/>
              <a:gd name="T43" fmla="*/ 229 h 352"/>
              <a:gd name="T44" fmla="*/ 176 w 349"/>
              <a:gd name="T45" fmla="*/ 241 h 352"/>
              <a:gd name="T46" fmla="*/ 127 w 349"/>
              <a:gd name="T47" fmla="*/ 231 h 352"/>
              <a:gd name="T48" fmla="*/ 114 w 349"/>
              <a:gd name="T49" fmla="*/ 261 h 352"/>
              <a:gd name="T50" fmla="*/ 158 w 349"/>
              <a:gd name="T51" fmla="*/ 276 h 352"/>
              <a:gd name="T52" fmla="*/ 162 w 349"/>
              <a:gd name="T53" fmla="*/ 303 h 352"/>
              <a:gd name="T54" fmla="*/ 192 w 349"/>
              <a:gd name="T55" fmla="*/ 30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49" h="352">
                <a:moveTo>
                  <a:pt x="162" y="7"/>
                </a:moveTo>
                <a:cubicBezTo>
                  <a:pt x="258" y="0"/>
                  <a:pt x="337" y="71"/>
                  <a:pt x="343" y="164"/>
                </a:cubicBezTo>
                <a:cubicBezTo>
                  <a:pt x="349" y="259"/>
                  <a:pt x="281" y="330"/>
                  <a:pt x="197" y="340"/>
                </a:cubicBezTo>
                <a:cubicBezTo>
                  <a:pt x="91" y="352"/>
                  <a:pt x="16" y="277"/>
                  <a:pt x="8" y="188"/>
                </a:cubicBezTo>
                <a:cubicBezTo>
                  <a:pt x="0" y="93"/>
                  <a:pt x="72" y="14"/>
                  <a:pt x="162" y="7"/>
                </a:cubicBezTo>
                <a:close/>
                <a:moveTo>
                  <a:pt x="192" y="303"/>
                </a:moveTo>
                <a:cubicBezTo>
                  <a:pt x="188" y="282"/>
                  <a:pt x="190" y="266"/>
                  <a:pt x="213" y="262"/>
                </a:cubicBezTo>
                <a:cubicBezTo>
                  <a:pt x="213" y="262"/>
                  <a:pt x="214" y="262"/>
                  <a:pt x="214" y="261"/>
                </a:cubicBezTo>
                <a:cubicBezTo>
                  <a:pt x="250" y="237"/>
                  <a:pt x="243" y="186"/>
                  <a:pt x="212" y="167"/>
                </a:cubicBezTo>
                <a:cubicBezTo>
                  <a:pt x="195" y="156"/>
                  <a:pt x="177" y="146"/>
                  <a:pt x="161" y="134"/>
                </a:cubicBezTo>
                <a:cubicBezTo>
                  <a:pt x="147" y="124"/>
                  <a:pt x="147" y="107"/>
                  <a:pt x="170" y="97"/>
                </a:cubicBezTo>
                <a:cubicBezTo>
                  <a:pt x="176" y="95"/>
                  <a:pt x="185" y="96"/>
                  <a:pt x="193" y="97"/>
                </a:cubicBezTo>
                <a:cubicBezTo>
                  <a:pt x="202" y="99"/>
                  <a:pt x="210" y="103"/>
                  <a:pt x="219" y="107"/>
                </a:cubicBezTo>
                <a:cubicBezTo>
                  <a:pt x="223" y="97"/>
                  <a:pt x="226" y="88"/>
                  <a:pt x="230" y="77"/>
                </a:cubicBezTo>
                <a:cubicBezTo>
                  <a:pt x="217" y="72"/>
                  <a:pt x="205" y="67"/>
                  <a:pt x="191" y="62"/>
                </a:cubicBezTo>
                <a:cubicBezTo>
                  <a:pt x="191" y="56"/>
                  <a:pt x="191" y="49"/>
                  <a:pt x="191" y="42"/>
                </a:cubicBezTo>
                <a:cubicBezTo>
                  <a:pt x="179" y="42"/>
                  <a:pt x="169" y="42"/>
                  <a:pt x="157" y="42"/>
                </a:cubicBezTo>
                <a:cubicBezTo>
                  <a:pt x="161" y="60"/>
                  <a:pt x="152" y="68"/>
                  <a:pt x="137" y="76"/>
                </a:cubicBezTo>
                <a:cubicBezTo>
                  <a:pt x="120" y="85"/>
                  <a:pt x="112" y="103"/>
                  <a:pt x="114" y="125"/>
                </a:cubicBezTo>
                <a:cubicBezTo>
                  <a:pt x="117" y="155"/>
                  <a:pt x="138" y="167"/>
                  <a:pt x="161" y="179"/>
                </a:cubicBezTo>
                <a:cubicBezTo>
                  <a:pt x="173" y="185"/>
                  <a:pt x="185" y="192"/>
                  <a:pt x="193" y="202"/>
                </a:cubicBezTo>
                <a:cubicBezTo>
                  <a:pt x="199" y="208"/>
                  <a:pt x="201" y="221"/>
                  <a:pt x="198" y="229"/>
                </a:cubicBezTo>
                <a:cubicBezTo>
                  <a:pt x="196" y="235"/>
                  <a:pt x="184" y="241"/>
                  <a:pt x="176" y="241"/>
                </a:cubicBezTo>
                <a:cubicBezTo>
                  <a:pt x="160" y="240"/>
                  <a:pt x="144" y="235"/>
                  <a:pt x="127" y="231"/>
                </a:cubicBezTo>
                <a:cubicBezTo>
                  <a:pt x="124" y="239"/>
                  <a:pt x="120" y="249"/>
                  <a:pt x="114" y="261"/>
                </a:cubicBezTo>
                <a:cubicBezTo>
                  <a:pt x="130" y="266"/>
                  <a:pt x="143" y="271"/>
                  <a:pt x="158" y="276"/>
                </a:cubicBezTo>
                <a:cubicBezTo>
                  <a:pt x="159" y="284"/>
                  <a:pt x="160" y="294"/>
                  <a:pt x="162" y="303"/>
                </a:cubicBezTo>
                <a:cubicBezTo>
                  <a:pt x="171" y="303"/>
                  <a:pt x="180" y="303"/>
                  <a:pt x="192" y="3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131017" y="3900816"/>
            <a:ext cx="617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1017" y="5076820"/>
            <a:ext cx="617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9918" y="438539"/>
            <a:ext cx="11625943" cy="6064897"/>
          </a:xfrm>
          <a:prstGeom prst="rect">
            <a:avLst/>
          </a:prstGeom>
          <a:noFill/>
          <a:ln w="15240">
            <a:solidFill>
              <a:srgbClr val="D87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1766004" y="2121322"/>
            <a:ext cx="3131223" cy="2699330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4109763" y="1575963"/>
            <a:ext cx="1013808" cy="873972"/>
          </a:xfrm>
          <a:prstGeom prst="hexagon">
            <a:avLst/>
          </a:prstGeom>
          <a:solidFill>
            <a:srgbClr val="D87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888723" y="2916989"/>
            <a:ext cx="11657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03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40690" y="302675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pitchFamily="18" charset="-122"/>
                <a:ea typeface="汉仪中黑S" panose="00020600040101010101" pitchFamily="18" charset="-122"/>
              </a:rPr>
              <a:t>履职能力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pitchFamily="18" charset="-122"/>
              <a:ea typeface="汉仪中黑S" panose="00020600040101010101" pitchFamily="18" charset="-122"/>
            </a:endParaRPr>
          </a:p>
        </p:txBody>
      </p:sp>
      <p:sp>
        <p:nvSpPr>
          <p:cNvPr id="38" name="六边形 37"/>
          <p:cNvSpPr/>
          <p:nvPr/>
        </p:nvSpPr>
        <p:spPr>
          <a:xfrm rot="5400000">
            <a:off x="4746414" y="2454657"/>
            <a:ext cx="614478" cy="529722"/>
          </a:xfrm>
          <a:prstGeom prst="hexagon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2101" y="4042420"/>
            <a:ext cx="5372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点击输入文本信息，内容简洁明了，清晰易懂，字体大小可调节。点击输入文本信息，内容简洁明了，清晰易懂，字体大小可调节。</a:t>
            </a:r>
            <a:endParaRPr lang="zh-CN" altLang="en-US" sz="1400" spc="150" dirty="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2169</Words>
  <Application>WPS 演示</Application>
  <PresentationFormat>宽屏</PresentationFormat>
  <Paragraphs>220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汉仪君黑-45简</vt:lpstr>
      <vt:lpstr>汉仪中黑S</vt:lpstr>
      <vt:lpstr>Gill Sans</vt:lpstr>
      <vt:lpstr>Calibri</vt:lpstr>
      <vt:lpstr>Calibri Light</vt:lpstr>
      <vt:lpstr>微软雅黑</vt:lpstr>
      <vt:lpstr>★日文毛笔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120</cp:revision>
  <dcterms:created xsi:type="dcterms:W3CDTF">2021-05-19T23:57:00Z</dcterms:created>
  <dcterms:modified xsi:type="dcterms:W3CDTF">2022-01-04T02:47:31Z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v1.0_mb_aw0KEFqEuQNVwxSL4F5m3A==</vt:lpwstr>
  </property>
  <property fmtid="{D5CDD505-2E9C-101B-9397-08002B2CF9AE}" pid="4" name="ICV">
    <vt:lpwstr>FEFC67645611431796879F528CF85279</vt:lpwstr>
  </property>
</Properties>
</file>