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2" r:id="rId3"/>
    <p:sldId id="283" r:id="rId5"/>
    <p:sldId id="284" r:id="rId6"/>
    <p:sldId id="260" r:id="rId7"/>
    <p:sldId id="261" r:id="rId8"/>
    <p:sldId id="262" r:id="rId9"/>
    <p:sldId id="263" r:id="rId10"/>
    <p:sldId id="264" r:id="rId11"/>
    <p:sldId id="266" r:id="rId12"/>
    <p:sldId id="267" r:id="rId13"/>
    <p:sldId id="268" r:id="rId14"/>
    <p:sldId id="269" r:id="rId15"/>
    <p:sldId id="270" r:id="rId16"/>
    <p:sldId id="272" r:id="rId17"/>
    <p:sldId id="273" r:id="rId18"/>
    <p:sldId id="274" r:id="rId19"/>
    <p:sldId id="275" r:id="rId20"/>
    <p:sldId id="279" r:id="rId21"/>
    <p:sldId id="280" r:id="rId22"/>
    <p:sldId id="285"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5F47"/>
    <a:srgbClr val="DE604A"/>
    <a:srgbClr val="DE53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13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BF705-BFF3-4216-9E37-B3984F6E59E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9CCEE1-4B14-4932-BAF4-26CAB1B5A0F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33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5" b="1"/>
            </a:lvl1pPr>
          </a:lstStyle>
          <a:p>
            <a:r>
              <a:rPr lang="en-US"/>
              <a:t>Click to edit Master title style</a:t>
            </a:r>
            <a:endParaRPr lang="en-US"/>
          </a:p>
        </p:txBody>
      </p:sp>
      <p:sp>
        <p:nvSpPr>
          <p:cNvPr id="3" name="Picture Placeholder 2"/>
          <p:cNvSpPr>
            <a:spLocks noGrp="1"/>
          </p:cNvSpPr>
          <p:nvPr>
            <p:ph type="pic" idx="1"/>
          </p:nvPr>
        </p:nvSpPr>
        <p:spPr>
          <a:xfrm>
            <a:off x="1792288" y="459583"/>
            <a:ext cx="5486400" cy="3086100"/>
          </a:xfrm>
        </p:spPr>
        <p:txBody>
          <a:bodyPr/>
          <a:lstStyle>
            <a:lvl1pPr marL="0" indent="0">
              <a:buNone/>
              <a:defRPr sz="3225"/>
            </a:lvl1pPr>
            <a:lvl2pPr marL="457200" indent="0">
              <a:buNone/>
              <a:defRPr sz="2850"/>
            </a:lvl2pPr>
            <a:lvl3pPr marL="914400" indent="0">
              <a:buNone/>
              <a:defRPr sz="2400"/>
            </a:lvl3pPr>
            <a:lvl4pPr marL="1370965" indent="0">
              <a:buNone/>
              <a:defRPr sz="2025"/>
            </a:lvl4pPr>
            <a:lvl5pPr marL="1828165" indent="0">
              <a:buNone/>
              <a:defRPr sz="2025"/>
            </a:lvl5pPr>
            <a:lvl6pPr marL="2285365" indent="0">
              <a:buNone/>
              <a:defRPr sz="2025"/>
            </a:lvl6pPr>
            <a:lvl7pPr marL="2742565" indent="0">
              <a:buNone/>
              <a:defRPr sz="2025"/>
            </a:lvl7pPr>
            <a:lvl8pPr marL="3199765" indent="0">
              <a:buNone/>
              <a:defRPr sz="2025"/>
            </a:lvl8pPr>
            <a:lvl9pPr marL="3656330" indent="0">
              <a:buNone/>
              <a:defRPr sz="2025"/>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200" indent="0">
              <a:buNone/>
              <a:defRPr sz="1200"/>
            </a:lvl2pPr>
            <a:lvl3pPr marL="914400" indent="0">
              <a:buNone/>
              <a:defRPr sz="105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33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50" b="1" cap="all"/>
            </a:lvl1pPr>
          </a:lstStyle>
          <a:p>
            <a:r>
              <a:rPr lang="en-US"/>
              <a:t>Click to edit Master title style</a:t>
            </a:r>
            <a:endParaRPr lang="en-US"/>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5">
                <a:solidFill>
                  <a:schemeClr val="tx1">
                    <a:tint val="75000"/>
                  </a:schemeClr>
                </a:solidFill>
              </a:defRPr>
            </a:lvl1pPr>
            <a:lvl2pPr marL="457200" indent="0">
              <a:buNone/>
              <a:defRPr sz="1800">
                <a:solidFill>
                  <a:schemeClr val="tx1">
                    <a:tint val="75000"/>
                  </a:schemeClr>
                </a:solidFill>
              </a:defRPr>
            </a:lvl2pPr>
            <a:lvl3pPr marL="914400" indent="0">
              <a:buNone/>
              <a:defRPr sz="1650">
                <a:solidFill>
                  <a:schemeClr val="tx1">
                    <a:tint val="75000"/>
                  </a:schemeClr>
                </a:solidFill>
              </a:defRPr>
            </a:lvl3pPr>
            <a:lvl4pPr marL="1370965" indent="0">
              <a:buNone/>
              <a:defRPr sz="1425">
                <a:solidFill>
                  <a:schemeClr val="tx1">
                    <a:tint val="75000"/>
                  </a:schemeClr>
                </a:solidFill>
              </a:defRPr>
            </a:lvl4pPr>
            <a:lvl5pPr marL="1828165" indent="0">
              <a:buNone/>
              <a:defRPr sz="1425">
                <a:solidFill>
                  <a:schemeClr val="tx1">
                    <a:tint val="75000"/>
                  </a:schemeClr>
                </a:solidFill>
              </a:defRPr>
            </a:lvl5pPr>
            <a:lvl6pPr marL="2285365" indent="0">
              <a:buNone/>
              <a:defRPr sz="1425">
                <a:solidFill>
                  <a:schemeClr val="tx1">
                    <a:tint val="75000"/>
                  </a:schemeClr>
                </a:solidFill>
              </a:defRPr>
            </a:lvl6pPr>
            <a:lvl7pPr marL="2742565" indent="0">
              <a:buNone/>
              <a:defRPr sz="1425">
                <a:solidFill>
                  <a:schemeClr val="tx1">
                    <a:tint val="75000"/>
                  </a:schemeClr>
                </a:solidFill>
              </a:defRPr>
            </a:lvl7pPr>
            <a:lvl8pPr marL="3199765" indent="0">
              <a:buNone/>
              <a:defRPr sz="1425">
                <a:solidFill>
                  <a:schemeClr val="tx1">
                    <a:tint val="75000"/>
                  </a:schemeClr>
                </a:solidFill>
              </a:defRPr>
            </a:lvl8pPr>
            <a:lvl9pPr marL="3656330" indent="0">
              <a:buNone/>
              <a:defRPr sz="1425">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1" y="1200152"/>
            <a:ext cx="4038600" cy="3394472"/>
          </a:xfrm>
        </p:spPr>
        <p:txBody>
          <a:bodyPr/>
          <a:lstStyle>
            <a:lvl1pPr>
              <a:defRPr sz="2850"/>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1" y="1200152"/>
            <a:ext cx="4038600" cy="3394472"/>
          </a:xfrm>
        </p:spPr>
        <p:txBody>
          <a:bodyPr/>
          <a:lstStyle>
            <a:lvl1pPr>
              <a:defRPr sz="2850"/>
            </a:lvl1pPr>
            <a:lvl2pPr>
              <a:defRPr sz="2400"/>
            </a:lvl2pPr>
            <a:lvl3pPr>
              <a:defRPr sz="2025"/>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25" b="1"/>
            </a:lvl2pPr>
            <a:lvl3pPr marL="914400" indent="0">
              <a:buNone/>
              <a:defRPr sz="1800" b="1"/>
            </a:lvl3pPr>
            <a:lvl4pPr marL="1370965" indent="0">
              <a:buNone/>
              <a:defRPr sz="1650" b="1"/>
            </a:lvl4pPr>
            <a:lvl5pPr marL="1828165" indent="0">
              <a:buNone/>
              <a:defRPr sz="1650" b="1"/>
            </a:lvl5pPr>
            <a:lvl6pPr marL="2285365" indent="0">
              <a:buNone/>
              <a:defRPr sz="1650" b="1"/>
            </a:lvl6pPr>
            <a:lvl7pPr marL="2742565" indent="0">
              <a:buNone/>
              <a:defRPr sz="1650" b="1"/>
            </a:lvl7pPr>
            <a:lvl8pPr marL="3199765" indent="0">
              <a:buNone/>
              <a:defRPr sz="1650" b="1"/>
            </a:lvl8pPr>
            <a:lvl9pPr marL="3656330" indent="0">
              <a:buNone/>
              <a:defRPr sz="1650" b="1"/>
            </a:lvl9pPr>
          </a:lstStyle>
          <a:p>
            <a:pPr lvl="0"/>
            <a:r>
              <a:rPr lang="en-US"/>
              <a:t>Click to edit Master text styles</a:t>
            </a:r>
            <a:endParaRPr lang="en-US"/>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25"/>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25" b="1"/>
            </a:lvl2pPr>
            <a:lvl3pPr marL="914400" indent="0">
              <a:buNone/>
              <a:defRPr sz="1800" b="1"/>
            </a:lvl3pPr>
            <a:lvl4pPr marL="1370965" indent="0">
              <a:buNone/>
              <a:defRPr sz="1650" b="1"/>
            </a:lvl4pPr>
            <a:lvl5pPr marL="1828165" indent="0">
              <a:buNone/>
              <a:defRPr sz="1650" b="1"/>
            </a:lvl5pPr>
            <a:lvl6pPr marL="2285365" indent="0">
              <a:buNone/>
              <a:defRPr sz="1650" b="1"/>
            </a:lvl6pPr>
            <a:lvl7pPr marL="2742565" indent="0">
              <a:buNone/>
              <a:defRPr sz="1650" b="1"/>
            </a:lvl7pPr>
            <a:lvl8pPr marL="3199765" indent="0">
              <a:buNone/>
              <a:defRPr sz="1650" b="1"/>
            </a:lvl8pPr>
            <a:lvl9pPr marL="3656330" indent="0">
              <a:buNone/>
              <a:defRPr sz="1650" b="1"/>
            </a:lvl9pPr>
          </a:lstStyle>
          <a:p>
            <a:pPr lvl="0"/>
            <a:r>
              <a:rPr lang="en-US"/>
              <a:t>Click to edit Master text styles</a:t>
            </a:r>
            <a:endParaRPr lang="en-US"/>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25"/>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b="25424"/>
          <a:stretch>
            <a:fillRect/>
          </a:stretch>
        </p:blipFill>
        <p:spPr>
          <a:xfrm>
            <a:off x="0" y="2601628"/>
            <a:ext cx="9144000" cy="2532348"/>
          </a:xfrm>
          <a:prstGeom prst="rect">
            <a:avLst/>
          </a:prstGeom>
        </p:spPr>
      </p:pic>
      <p:pic>
        <p:nvPicPr>
          <p:cNvPr id="5"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Lst>
          </a:blip>
          <a:srcRect/>
          <a:stretch>
            <a:fillRect/>
          </a:stretch>
        </p:blipFill>
        <p:spPr bwMode="auto">
          <a:xfrm>
            <a:off x="952971" y="594479"/>
            <a:ext cx="4459514" cy="75953"/>
          </a:xfrm>
          <a:prstGeom prst="rect">
            <a:avLst/>
          </a:prstGeom>
          <a:noFill/>
          <a:ln>
            <a:noFill/>
          </a:ln>
        </p:spPr>
      </p:pic>
      <p:pic>
        <p:nvPicPr>
          <p:cNvPr id="6" name="图片 5"/>
          <p:cNvPicPr>
            <a:picLocks noChangeAspect="1"/>
          </p:cNvPicPr>
          <p:nvPr userDrawn="1"/>
        </p:nvPicPr>
        <p:blipFill rotWithShape="1">
          <a:blip r:embed="rId5" cstate="print">
            <a:extLst>
              <a:ext uri="{28A0092B-C50C-407E-A947-70E740481C1C}">
                <a14:useLocalDpi xmlns:a14="http://schemas.microsoft.com/office/drawing/2010/main" val="0"/>
              </a:ext>
            </a:extLst>
          </a:blip>
          <a:srcRect t="54613" b="30401"/>
          <a:stretch>
            <a:fillRect/>
          </a:stretch>
        </p:blipFill>
        <p:spPr>
          <a:xfrm>
            <a:off x="0" y="4229990"/>
            <a:ext cx="9144000" cy="913510"/>
          </a:xfrm>
          <a:prstGeom prst="rect">
            <a:avLst/>
          </a:prstGeom>
        </p:spPr>
      </p:pic>
      <p:pic>
        <p:nvPicPr>
          <p:cNvPr id="7" name="图片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01943" y="4229990"/>
            <a:ext cx="1338714" cy="1115595"/>
          </a:xfrm>
          <a:prstGeom prst="rect">
            <a:avLst/>
          </a:prstGeom>
        </p:spPr>
      </p:pic>
      <p:grpSp>
        <p:nvGrpSpPr>
          <p:cNvPr id="8" name="组合 7"/>
          <p:cNvGrpSpPr/>
          <p:nvPr userDrawn="1"/>
        </p:nvGrpSpPr>
        <p:grpSpPr>
          <a:xfrm>
            <a:off x="163911" y="84013"/>
            <a:ext cx="1344671" cy="934880"/>
            <a:chOff x="2640767" y="447674"/>
            <a:chExt cx="6104667" cy="4244257"/>
          </a:xfrm>
        </p:grpSpPr>
        <p:sp>
          <p:nvSpPr>
            <p:cNvPr id="9" name="椭圆 8"/>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7" cstate="print">
              <a:extLst>
                <a:ext uri="{28A0092B-C50C-407E-A947-70E740481C1C}">
                  <a14:useLocalDpi xmlns:a14="http://schemas.microsoft.com/office/drawing/2010/main" val="0"/>
                </a:ext>
              </a:extLst>
            </a:blip>
            <a:srcRect l="8503"/>
            <a:stretch>
              <a:fillRect/>
            </a:stretch>
          </p:blipFill>
          <p:spPr>
            <a:xfrm>
              <a:off x="3516386" y="1834431"/>
              <a:ext cx="5229048" cy="2857500"/>
            </a:xfrm>
            <a:prstGeom prst="rect">
              <a:avLst/>
            </a:prstGeom>
          </p:spPr>
        </p:pic>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5" b="1"/>
            </a:lvl1pPr>
          </a:lstStyle>
          <a:p>
            <a:r>
              <a:rPr lang="en-US"/>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25"/>
            </a:lvl1pPr>
            <a:lvl2pPr>
              <a:defRPr sz="2850"/>
            </a:lvl2pPr>
            <a:lvl3pPr>
              <a:defRPr sz="2400"/>
            </a:lvl3pPr>
            <a:lvl4pPr>
              <a:defRPr sz="2025"/>
            </a:lvl4pPr>
            <a:lvl5pPr>
              <a:defRPr sz="2025"/>
            </a:lvl5pPr>
            <a:lvl6pPr>
              <a:defRPr sz="2025"/>
            </a:lvl6pPr>
            <a:lvl7pPr>
              <a:defRPr sz="2025"/>
            </a:lvl7pPr>
            <a:lvl8pPr>
              <a:defRPr sz="2025"/>
            </a:lvl8pPr>
            <a:lvl9pPr>
              <a:defRPr sz="202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200" indent="0">
              <a:buNone/>
              <a:defRPr sz="1200"/>
            </a:lvl2pPr>
            <a:lvl3pPr marL="914400" indent="0">
              <a:buNone/>
              <a:defRPr sz="105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33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25"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25"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5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7.png"/><Relationship Id="rId11" Type="http://schemas.openxmlformats.org/officeDocument/2006/relationships/notesSlide" Target="../notesSlides/notesSlide1.xml"/><Relationship Id="rId10" Type="http://schemas.openxmlformats.org/officeDocument/2006/relationships/slideLayout" Target="../slideLayouts/slideLayout8.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jpe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7.png"/><Relationship Id="rId13" Type="http://schemas.openxmlformats.org/officeDocument/2006/relationships/notesSlide" Target="../notesSlides/notesSlide2.xml"/><Relationship Id="rId12" Type="http://schemas.openxmlformats.org/officeDocument/2006/relationships/slideLayout" Target="../slideLayouts/slideLayout8.xml"/><Relationship Id="rId11" Type="http://schemas.openxmlformats.org/officeDocument/2006/relationships/image" Target="../media/image18.png"/><Relationship Id="rId10" Type="http://schemas.microsoft.com/office/2007/relationships/hdphoto" Target="../media/image17.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7.png"/><Relationship Id="rId11" Type="http://schemas.openxmlformats.org/officeDocument/2006/relationships/notesSlide" Target="../notesSlides/notesSlide20.xml"/><Relationship Id="rId10" Type="http://schemas.openxmlformats.org/officeDocument/2006/relationships/slideLayout" Target="../slideLayouts/slideLayout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8.png"/><Relationship Id="rId8" Type="http://schemas.microsoft.com/office/2007/relationships/hdphoto" Target="../media/image17.wdp"/><Relationship Id="rId7" Type="http://schemas.openxmlformats.org/officeDocument/2006/relationships/image" Target="../media/image16.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7.png"/><Relationship Id="rId12" Type="http://schemas.openxmlformats.org/officeDocument/2006/relationships/notesSlide" Target="../notesSlides/notesSlide3.xml"/><Relationship Id="rId11" Type="http://schemas.openxmlformats.org/officeDocument/2006/relationships/slideLayout" Target="../slideLayouts/slideLayout8.xml"/><Relationship Id="rId10" Type="http://schemas.openxmlformats.org/officeDocument/2006/relationships/image" Target="../media/image14.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sp>
        <p:nvSpPr>
          <p:cNvPr id="28" name="椭圆 27"/>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54613" b="17730"/>
          <a:stretch>
            <a:fillRect/>
          </a:stretch>
        </p:blipFill>
        <p:spPr>
          <a:xfrm>
            <a:off x="0" y="3457575"/>
            <a:ext cx="9144000" cy="1685925"/>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21666" b="11668"/>
          <a:stretch>
            <a:fillRect/>
          </a:stretch>
        </p:blipFill>
        <p:spPr>
          <a:xfrm>
            <a:off x="6795776" y="1637873"/>
            <a:ext cx="2319649" cy="3429000"/>
          </a:xfrm>
          <a:prstGeom prst="rect">
            <a:avLst/>
          </a:prstGeom>
        </p:spPr>
      </p:pic>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8503"/>
          <a:stretch>
            <a:fillRect/>
          </a:stretch>
        </p:blipFill>
        <p:spPr>
          <a:xfrm>
            <a:off x="-9525" y="113017"/>
            <a:ext cx="5229050" cy="2857500"/>
          </a:xfrm>
          <a:prstGeom prst="rect">
            <a:avLst/>
          </a:prstGeom>
        </p:spPr>
      </p:pic>
      <p:pic>
        <p:nvPicPr>
          <p:cNvPr id="31" name="图片 30"/>
          <p:cNvPicPr>
            <a:picLocks noChangeAspect="1"/>
          </p:cNvPicPr>
          <p:nvPr/>
        </p:nvPicPr>
        <p:blipFill rotWithShape="1">
          <a:blip r:embed="rId8" cstate="print">
            <a:extLst>
              <a:ext uri="{28A0092B-C50C-407E-A947-70E740481C1C}">
                <a14:useLocalDpi xmlns:a14="http://schemas.microsoft.com/office/drawing/2010/main" val="0"/>
              </a:ext>
            </a:extLst>
          </a:blip>
          <a:srcRect l="-1" t="38102" r="18015"/>
          <a:stretch>
            <a:fillRect/>
          </a:stretch>
        </p:blipFill>
        <p:spPr>
          <a:xfrm>
            <a:off x="2420526" y="-19050"/>
            <a:ext cx="6171023" cy="2156601"/>
          </a:xfrm>
          <a:prstGeom prst="rect">
            <a:avLst/>
          </a:prstGeom>
        </p:spPr>
      </p:pic>
      <p:sp>
        <p:nvSpPr>
          <p:cNvPr id="32" name="文本框 31"/>
          <p:cNvSpPr txBox="1"/>
          <p:nvPr/>
        </p:nvSpPr>
        <p:spPr>
          <a:xfrm>
            <a:off x="3878007" y="950198"/>
            <a:ext cx="1015663" cy="2583400"/>
          </a:xfrm>
          <a:prstGeom prst="rect">
            <a:avLst/>
          </a:prstGeom>
          <a:noFill/>
        </p:spPr>
        <p:txBody>
          <a:bodyPr vert="eaVert" wrap="none" rtlCol="0">
            <a:spAutoFit/>
          </a:bodyPr>
          <a:lstStyle/>
          <a:p>
            <a:r>
              <a:rPr lang="zh-CN" altLang="en-US" sz="5400" dirty="0" smtClean="0">
                <a:solidFill>
                  <a:schemeClr val="bg1"/>
                </a:solidFill>
                <a:latin typeface="问藏书房" pitchFamily="2" charset="-122"/>
                <a:ea typeface="问藏书房" pitchFamily="2" charset="-122"/>
              </a:rPr>
              <a:t>中国风</a:t>
            </a:r>
            <a:endParaRPr lang="zh-CN" altLang="en-US" sz="5400" dirty="0">
              <a:solidFill>
                <a:schemeClr val="bg1"/>
              </a:solidFill>
              <a:latin typeface="问藏书房" pitchFamily="2" charset="-122"/>
              <a:ea typeface="问藏书房" pitchFamily="2" charset="-122"/>
            </a:endParaRPr>
          </a:p>
        </p:txBody>
      </p:sp>
      <p:sp>
        <p:nvSpPr>
          <p:cNvPr id="33" name="文本框 32"/>
          <p:cNvSpPr txBox="1"/>
          <p:nvPr/>
        </p:nvSpPr>
        <p:spPr>
          <a:xfrm>
            <a:off x="4788965" y="1717847"/>
            <a:ext cx="461665" cy="1015663"/>
          </a:xfrm>
          <a:prstGeom prst="rect">
            <a:avLst/>
          </a:prstGeom>
          <a:noFill/>
        </p:spPr>
        <p:txBody>
          <a:bodyPr vert="eaVert" wrap="none" rtlCol="0">
            <a:spAutoFit/>
          </a:bodyPr>
          <a:lstStyle/>
          <a:p>
            <a:r>
              <a:rPr lang="zh-CN" altLang="en-US" dirty="0">
                <a:solidFill>
                  <a:schemeClr val="bg1"/>
                </a:solidFill>
                <a:latin typeface="鸿雷板书简体" panose="00000500000000000000" pitchFamily="2" charset="-122"/>
                <a:ea typeface="鸿雷板书简体" panose="00000500000000000000" pitchFamily="2" charset="-122"/>
              </a:rPr>
              <a:t>工作汇报</a:t>
            </a:r>
            <a:endParaRPr lang="zh-CN" altLang="en-US" dirty="0">
              <a:solidFill>
                <a:schemeClr val="bg1"/>
              </a:solidFill>
              <a:latin typeface="鸿雷板书简体" panose="00000500000000000000" pitchFamily="2" charset="-122"/>
              <a:ea typeface="鸿雷板书简体" panose="00000500000000000000" pitchFamily="2" charset="-122"/>
            </a:endParaRPr>
          </a:p>
        </p:txBody>
      </p:sp>
      <p:pic>
        <p:nvPicPr>
          <p:cNvPr id="34" name="图片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89848" y="2997100"/>
            <a:ext cx="666750" cy="704850"/>
          </a:xfrm>
          <a:prstGeom prst="rect">
            <a:avLst/>
          </a:prstGeom>
        </p:spPr>
      </p:pic>
      <p:cxnSp>
        <p:nvCxnSpPr>
          <p:cNvPr id="36" name="直接连接符 35"/>
          <p:cNvCxnSpPr/>
          <p:nvPr/>
        </p:nvCxnSpPr>
        <p:spPr>
          <a:xfrm>
            <a:off x="4811501" y="1771909"/>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959013" y="1059250"/>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16200000">
            <a:off x="4534775" y="1330541"/>
            <a:ext cx="487680" cy="275590"/>
          </a:xfrm>
          <a:prstGeom prst="rect">
            <a:avLst/>
          </a:prstGeom>
          <a:noFill/>
        </p:spPr>
        <p:txBody>
          <a:bodyPr wrap="none" rtlCol="0">
            <a:spAutoFit/>
          </a:bodyPr>
          <a:lstStyle/>
          <a:p>
            <a:r>
              <a:rPr lang="en-US" altLang="zh-CN" sz="1200" dirty="0" smtClean="0">
                <a:solidFill>
                  <a:schemeClr val="bg1"/>
                </a:solidFill>
                <a:latin typeface="问藏书房" pitchFamily="2" charset="-122"/>
                <a:ea typeface="问藏书房" pitchFamily="2" charset="-122"/>
              </a:rPr>
              <a:t>2022</a:t>
            </a:r>
            <a:endParaRPr lang="zh-CN" altLang="en-US" sz="1200" dirty="0">
              <a:solidFill>
                <a:schemeClr val="bg1"/>
              </a:solidFill>
              <a:latin typeface="问藏书房" pitchFamily="2" charset="-122"/>
              <a:ea typeface="问藏书房" pitchFamily="2" charset="-122"/>
            </a:endParaRPr>
          </a:p>
        </p:txBody>
      </p:sp>
      <p:sp>
        <p:nvSpPr>
          <p:cNvPr id="41" name="文本框 40"/>
          <p:cNvSpPr txBox="1"/>
          <p:nvPr/>
        </p:nvSpPr>
        <p:spPr>
          <a:xfrm>
            <a:off x="2891150" y="2827576"/>
            <a:ext cx="449580" cy="306705"/>
          </a:xfrm>
          <a:prstGeom prst="rect">
            <a:avLst/>
          </a:prstGeom>
          <a:noFill/>
        </p:spPr>
        <p:txBody>
          <a:bodyPr wrap="none" rtlCol="0">
            <a:spAutoFit/>
          </a:bodyPr>
          <a:lstStyle/>
          <a:p>
            <a:r>
              <a:rPr lang="en-US" sz="1400" dirty="0" smtClean="0">
                <a:latin typeface="问藏书房" pitchFamily="2" charset="-122"/>
                <a:ea typeface="问藏书房" pitchFamily="2" charset="-122"/>
              </a:rPr>
              <a:t>XXX</a:t>
            </a:r>
            <a:endParaRPr lang="en-US" sz="1400" dirty="0">
              <a:latin typeface="问藏书房" pitchFamily="2" charset="-122"/>
              <a:ea typeface="问藏书房"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8956" y="1186154"/>
            <a:ext cx="6739717" cy="3225410"/>
            <a:chOff x="2422410" y="2108174"/>
            <a:chExt cx="7710966" cy="3690218"/>
          </a:xfrm>
        </p:grpSpPr>
        <p:sp>
          <p:nvSpPr>
            <p:cNvPr id="8" name="任意多边形 4"/>
            <p:cNvSpPr/>
            <p:nvPr/>
          </p:nvSpPr>
          <p:spPr>
            <a:xfrm rot="16200000">
              <a:off x="5088844" y="1943715"/>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lumMod val="50000"/>
                  </a:srgbClr>
                </a:solidFill>
                <a:cs typeface="+mn-ea"/>
                <a:sym typeface="+mn-lt"/>
              </a:endParaRPr>
            </a:p>
          </p:txBody>
        </p:sp>
        <p:sp>
          <p:nvSpPr>
            <p:cNvPr id="9" name="任意多边形 5"/>
            <p:cNvSpPr/>
            <p:nvPr/>
          </p:nvSpPr>
          <p:spPr>
            <a:xfrm rot="5400000" flipH="1">
              <a:off x="6408565" y="2796506"/>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lumMod val="50000"/>
                  </a:srgbClr>
                </a:solidFill>
                <a:cs typeface="+mn-ea"/>
                <a:sym typeface="+mn-lt"/>
              </a:endParaRPr>
            </a:p>
          </p:txBody>
        </p:sp>
        <p:sp>
          <p:nvSpPr>
            <p:cNvPr id="10" name="任意多边形 6"/>
            <p:cNvSpPr/>
            <p:nvPr/>
          </p:nvSpPr>
          <p:spPr>
            <a:xfrm rot="16200000">
              <a:off x="5088844" y="3652540"/>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lumMod val="50000"/>
                  </a:srgbClr>
                </a:solidFill>
                <a:cs typeface="+mn-ea"/>
                <a:sym typeface="+mn-lt"/>
              </a:endParaRPr>
            </a:p>
          </p:txBody>
        </p:sp>
        <p:sp>
          <p:nvSpPr>
            <p:cNvPr id="11" name="任意多边形 7"/>
            <p:cNvSpPr/>
            <p:nvPr/>
          </p:nvSpPr>
          <p:spPr>
            <a:xfrm rot="5400000" flipH="1">
              <a:off x="6408565" y="4505331"/>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lumMod val="50000"/>
                  </a:srgbClr>
                </a:solidFill>
                <a:cs typeface="+mn-ea"/>
                <a:sym typeface="+mn-lt"/>
              </a:endParaRPr>
            </a:p>
          </p:txBody>
        </p:sp>
        <p:sp>
          <p:nvSpPr>
            <p:cNvPr id="12" name="文本框 11"/>
            <p:cNvSpPr txBox="1"/>
            <p:nvPr/>
          </p:nvSpPr>
          <p:spPr>
            <a:xfrm>
              <a:off x="5191724" y="2359487"/>
              <a:ext cx="677116" cy="580867"/>
            </a:xfrm>
            <a:prstGeom prst="rect">
              <a:avLst/>
            </a:prstGeom>
            <a:noFill/>
          </p:spPr>
          <p:txBody>
            <a:bodyPr wrap="none" rtlCol="0">
              <a:spAutoFit/>
            </a:bodyPr>
            <a:lstStyle/>
            <a:p>
              <a:pPr defTabSz="685800"/>
              <a:r>
                <a:rPr lang="en-US" altLang="zh-CN" sz="2700" b="1" dirty="0">
                  <a:solidFill>
                    <a:srgbClr val="FFFFFF">
                      <a:lumMod val="50000"/>
                    </a:srgbClr>
                  </a:solidFill>
                  <a:cs typeface="+mn-ea"/>
                  <a:sym typeface="+mn-lt"/>
                </a:rPr>
                <a:t>01</a:t>
              </a:r>
              <a:endParaRPr lang="zh-CN" altLang="en-US" sz="2700" b="1" dirty="0">
                <a:solidFill>
                  <a:srgbClr val="FFFFFF">
                    <a:lumMod val="50000"/>
                  </a:srgbClr>
                </a:solidFill>
                <a:cs typeface="+mn-ea"/>
                <a:sym typeface="+mn-lt"/>
              </a:endParaRPr>
            </a:p>
          </p:txBody>
        </p:sp>
        <p:sp>
          <p:nvSpPr>
            <p:cNvPr id="13" name="文本框 12"/>
            <p:cNvSpPr txBox="1"/>
            <p:nvPr/>
          </p:nvSpPr>
          <p:spPr>
            <a:xfrm>
              <a:off x="6838262" y="3207592"/>
              <a:ext cx="677116" cy="580867"/>
            </a:xfrm>
            <a:prstGeom prst="rect">
              <a:avLst/>
            </a:prstGeom>
            <a:noFill/>
          </p:spPr>
          <p:txBody>
            <a:bodyPr wrap="none" rtlCol="0">
              <a:spAutoFit/>
            </a:bodyPr>
            <a:lstStyle/>
            <a:p>
              <a:pPr defTabSz="685800"/>
              <a:r>
                <a:rPr lang="en-US" altLang="zh-CN" sz="2700" b="1" dirty="0">
                  <a:solidFill>
                    <a:srgbClr val="FFFFFF">
                      <a:lumMod val="50000"/>
                    </a:srgbClr>
                  </a:solidFill>
                  <a:cs typeface="+mn-ea"/>
                  <a:sym typeface="+mn-lt"/>
                </a:rPr>
                <a:t>02</a:t>
              </a:r>
              <a:endParaRPr lang="zh-CN" altLang="en-US" sz="2700" b="1" dirty="0">
                <a:solidFill>
                  <a:srgbClr val="FFFFFF">
                    <a:lumMod val="50000"/>
                  </a:srgbClr>
                </a:solidFill>
                <a:cs typeface="+mn-ea"/>
                <a:sym typeface="+mn-lt"/>
              </a:endParaRPr>
            </a:p>
          </p:txBody>
        </p:sp>
        <p:sp>
          <p:nvSpPr>
            <p:cNvPr id="14" name="文本框 13"/>
            <p:cNvSpPr txBox="1"/>
            <p:nvPr/>
          </p:nvSpPr>
          <p:spPr>
            <a:xfrm>
              <a:off x="5173166" y="4058133"/>
              <a:ext cx="677116" cy="580867"/>
            </a:xfrm>
            <a:prstGeom prst="rect">
              <a:avLst/>
            </a:prstGeom>
            <a:noFill/>
          </p:spPr>
          <p:txBody>
            <a:bodyPr wrap="none" rtlCol="0">
              <a:spAutoFit/>
            </a:bodyPr>
            <a:lstStyle/>
            <a:p>
              <a:pPr defTabSz="685800"/>
              <a:r>
                <a:rPr lang="en-US" altLang="zh-CN" sz="2700" b="1" dirty="0">
                  <a:solidFill>
                    <a:srgbClr val="FFFFFF">
                      <a:lumMod val="50000"/>
                    </a:srgbClr>
                  </a:solidFill>
                  <a:cs typeface="+mn-ea"/>
                  <a:sym typeface="+mn-lt"/>
                </a:rPr>
                <a:t>03</a:t>
              </a:r>
              <a:endParaRPr lang="zh-CN" altLang="en-US" sz="2700" b="1" dirty="0">
                <a:solidFill>
                  <a:srgbClr val="FFFFFF">
                    <a:lumMod val="50000"/>
                  </a:srgbClr>
                </a:solidFill>
                <a:cs typeface="+mn-ea"/>
                <a:sym typeface="+mn-lt"/>
              </a:endParaRPr>
            </a:p>
          </p:txBody>
        </p:sp>
        <p:sp>
          <p:nvSpPr>
            <p:cNvPr id="15" name="文本框 14"/>
            <p:cNvSpPr txBox="1"/>
            <p:nvPr/>
          </p:nvSpPr>
          <p:spPr>
            <a:xfrm>
              <a:off x="6838262" y="4910924"/>
              <a:ext cx="677116" cy="580867"/>
            </a:xfrm>
            <a:prstGeom prst="rect">
              <a:avLst/>
            </a:prstGeom>
            <a:noFill/>
          </p:spPr>
          <p:txBody>
            <a:bodyPr wrap="none" rtlCol="0">
              <a:spAutoFit/>
            </a:bodyPr>
            <a:lstStyle/>
            <a:p>
              <a:pPr defTabSz="685800"/>
              <a:r>
                <a:rPr lang="en-US" altLang="zh-CN" sz="2700" b="1" dirty="0">
                  <a:solidFill>
                    <a:srgbClr val="FFFFFF">
                      <a:lumMod val="50000"/>
                    </a:srgbClr>
                  </a:solidFill>
                  <a:cs typeface="+mn-ea"/>
                  <a:sym typeface="+mn-lt"/>
                </a:rPr>
                <a:t>04</a:t>
              </a:r>
              <a:endParaRPr lang="zh-CN" altLang="en-US" sz="2700" b="1" dirty="0">
                <a:solidFill>
                  <a:srgbClr val="FFFFFF">
                    <a:lumMod val="50000"/>
                  </a:srgbClr>
                </a:solidFill>
                <a:cs typeface="+mn-ea"/>
                <a:sym typeface="+mn-lt"/>
              </a:endParaRPr>
            </a:p>
          </p:txBody>
        </p:sp>
        <p:sp>
          <p:nvSpPr>
            <p:cNvPr id="16" name="TextBox 128"/>
            <p:cNvSpPr txBox="1"/>
            <p:nvPr/>
          </p:nvSpPr>
          <p:spPr>
            <a:xfrm>
              <a:off x="7751394" y="3020781"/>
              <a:ext cx="1267667" cy="316917"/>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7" name="TextBox 18"/>
            <p:cNvSpPr txBox="1"/>
            <p:nvPr/>
          </p:nvSpPr>
          <p:spPr>
            <a:xfrm>
              <a:off x="7751393" y="3293165"/>
              <a:ext cx="2381983" cy="485939"/>
            </a:xfrm>
            <a:prstGeom prst="rect">
              <a:avLst/>
            </a:prstGeom>
            <a:noFill/>
          </p:spPr>
          <p:txBody>
            <a:bodyPr wrap="square" rtlCol="0">
              <a:spAutoFit/>
            </a:bodyPr>
            <a:lstStyle/>
            <a:p>
              <a:pP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18" name="TextBox 128"/>
            <p:cNvSpPr txBox="1"/>
            <p:nvPr/>
          </p:nvSpPr>
          <p:spPr>
            <a:xfrm>
              <a:off x="7751394" y="4846338"/>
              <a:ext cx="1267667" cy="316917"/>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9" name="TextBox 18"/>
            <p:cNvSpPr txBox="1"/>
            <p:nvPr/>
          </p:nvSpPr>
          <p:spPr>
            <a:xfrm>
              <a:off x="7751394" y="5118722"/>
              <a:ext cx="2381981" cy="485939"/>
            </a:xfrm>
            <a:prstGeom prst="rect">
              <a:avLst/>
            </a:prstGeom>
            <a:noFill/>
          </p:spPr>
          <p:txBody>
            <a:bodyPr wrap="square" rtlCol="0">
              <a:spAutoFit/>
            </a:bodyPr>
            <a:lstStyle/>
            <a:p>
              <a:pP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20" name="TextBox 128"/>
            <p:cNvSpPr txBox="1"/>
            <p:nvPr/>
          </p:nvSpPr>
          <p:spPr>
            <a:xfrm>
              <a:off x="3464100" y="2344098"/>
              <a:ext cx="1267667" cy="316917"/>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1" name="TextBox 18"/>
            <p:cNvSpPr txBox="1"/>
            <p:nvPr/>
          </p:nvSpPr>
          <p:spPr>
            <a:xfrm>
              <a:off x="2422410" y="2598194"/>
              <a:ext cx="2401994" cy="485939"/>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22" name="TextBox 128"/>
            <p:cNvSpPr txBox="1"/>
            <p:nvPr/>
          </p:nvSpPr>
          <p:spPr>
            <a:xfrm>
              <a:off x="3508613" y="3990815"/>
              <a:ext cx="1267667" cy="316917"/>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3" name="TextBox 18"/>
            <p:cNvSpPr txBox="1"/>
            <p:nvPr/>
          </p:nvSpPr>
          <p:spPr>
            <a:xfrm>
              <a:off x="2574983" y="4244912"/>
              <a:ext cx="2293934" cy="485939"/>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grpSp>
      <p:sp>
        <p:nvSpPr>
          <p:cNvPr id="24" name="矩形 23"/>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ardrop 5"/>
          <p:cNvSpPr/>
          <p:nvPr/>
        </p:nvSpPr>
        <p:spPr>
          <a:xfrm rot="6300000">
            <a:off x="6590619" y="1363589"/>
            <a:ext cx="1500170" cy="1418689"/>
          </a:xfrm>
          <a:prstGeom prst="teardrop">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27" name="Teardrop 6"/>
          <p:cNvSpPr/>
          <p:nvPr/>
        </p:nvSpPr>
        <p:spPr>
          <a:xfrm rot="6300000">
            <a:off x="4781072" y="1363589"/>
            <a:ext cx="1500170" cy="1418689"/>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28" name="Teardrop 7"/>
          <p:cNvSpPr/>
          <p:nvPr/>
        </p:nvSpPr>
        <p:spPr>
          <a:xfrm rot="6300000">
            <a:off x="2987228" y="1363589"/>
            <a:ext cx="1500170" cy="1418689"/>
          </a:xfrm>
          <a:prstGeom prst="teardrop">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29" name="Teardrop 8"/>
          <p:cNvSpPr/>
          <p:nvPr/>
        </p:nvSpPr>
        <p:spPr>
          <a:xfrm rot="6300000">
            <a:off x="1184715" y="1363589"/>
            <a:ext cx="1500170" cy="1418689"/>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34" name="Freeform 6"/>
          <p:cNvSpPr>
            <a:spLocks noEditPoints="1"/>
          </p:cNvSpPr>
          <p:nvPr/>
        </p:nvSpPr>
        <p:spPr bwMode="auto">
          <a:xfrm>
            <a:off x="5363746" y="1922921"/>
            <a:ext cx="311060" cy="300009"/>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35" name="Freeform 15"/>
          <p:cNvSpPr>
            <a:spLocks noEditPoints="1"/>
          </p:cNvSpPr>
          <p:nvPr/>
        </p:nvSpPr>
        <p:spPr bwMode="auto">
          <a:xfrm>
            <a:off x="1777275" y="1858764"/>
            <a:ext cx="295678" cy="428327"/>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36" name="Freeform 18"/>
          <p:cNvSpPr>
            <a:spLocks noEditPoints="1"/>
          </p:cNvSpPr>
          <p:nvPr/>
        </p:nvSpPr>
        <p:spPr bwMode="auto">
          <a:xfrm>
            <a:off x="3526682" y="1884574"/>
            <a:ext cx="384552" cy="40663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37" name="Freeform 33"/>
          <p:cNvSpPr>
            <a:spLocks noEditPoints="1"/>
          </p:cNvSpPr>
          <p:nvPr/>
        </p:nvSpPr>
        <p:spPr bwMode="auto">
          <a:xfrm>
            <a:off x="7150992" y="1957768"/>
            <a:ext cx="379425" cy="260249"/>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18" name="矩形 17"/>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
        <p:nvSpPr>
          <p:cNvPr id="16" name="TextBox 128"/>
          <p:cNvSpPr txBox="1"/>
          <p:nvPr/>
        </p:nvSpPr>
        <p:spPr>
          <a:xfrm>
            <a:off x="1475538" y="3045441"/>
            <a:ext cx="1107996" cy="276999"/>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17" name="TextBox 18"/>
          <p:cNvSpPr txBox="1"/>
          <p:nvPr/>
        </p:nvSpPr>
        <p:spPr>
          <a:xfrm>
            <a:off x="1032440" y="3267532"/>
            <a:ext cx="1632062" cy="590931"/>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19" name="TextBox 128"/>
          <p:cNvSpPr txBox="1"/>
          <p:nvPr/>
        </p:nvSpPr>
        <p:spPr>
          <a:xfrm>
            <a:off x="3188568" y="3045441"/>
            <a:ext cx="1107996" cy="276999"/>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0" name="TextBox 18"/>
          <p:cNvSpPr txBox="1"/>
          <p:nvPr/>
        </p:nvSpPr>
        <p:spPr>
          <a:xfrm>
            <a:off x="2745470" y="3267532"/>
            <a:ext cx="1632062" cy="590931"/>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21" name="TextBox 128"/>
          <p:cNvSpPr txBox="1"/>
          <p:nvPr/>
        </p:nvSpPr>
        <p:spPr>
          <a:xfrm>
            <a:off x="4961211" y="3045441"/>
            <a:ext cx="1107996" cy="276999"/>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2" name="TextBox 18"/>
          <p:cNvSpPr txBox="1"/>
          <p:nvPr/>
        </p:nvSpPr>
        <p:spPr>
          <a:xfrm>
            <a:off x="4518113" y="3267532"/>
            <a:ext cx="1632062" cy="590931"/>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
        <p:nvSpPr>
          <p:cNvPr id="23" name="TextBox 128"/>
          <p:cNvSpPr txBox="1"/>
          <p:nvPr/>
        </p:nvSpPr>
        <p:spPr>
          <a:xfrm>
            <a:off x="6814822" y="3045441"/>
            <a:ext cx="1107996" cy="276999"/>
          </a:xfrm>
          <a:prstGeom prst="rect">
            <a:avLst/>
          </a:prstGeom>
          <a:noFill/>
        </p:spPr>
        <p:txBody>
          <a:bodyPr wrap="none" rtlCol="0">
            <a:spAutoFit/>
          </a:bodyPr>
          <a:lstStyle/>
          <a:p>
            <a:pPr defTabSz="685800"/>
            <a:r>
              <a:rPr lang="zh-CN" altLang="en-US" sz="1200" b="1" dirty="0" smtClean="0">
                <a:solidFill>
                  <a:srgbClr val="FFFFFF">
                    <a:lumMod val="50000"/>
                  </a:srgbClr>
                </a:solidFill>
                <a:cs typeface="+mn-ea"/>
                <a:sym typeface="+mn-lt"/>
              </a:rPr>
              <a:t>添加标题文本</a:t>
            </a:r>
            <a:endParaRPr lang="en-US" altLang="zh-CN" sz="1200" b="1" dirty="0">
              <a:solidFill>
                <a:srgbClr val="FFFFFF">
                  <a:lumMod val="50000"/>
                </a:srgbClr>
              </a:solidFill>
              <a:cs typeface="+mn-ea"/>
              <a:sym typeface="+mn-lt"/>
            </a:endParaRPr>
          </a:p>
        </p:txBody>
      </p:sp>
      <p:sp>
        <p:nvSpPr>
          <p:cNvPr id="24" name="TextBox 18"/>
          <p:cNvSpPr txBox="1"/>
          <p:nvPr/>
        </p:nvSpPr>
        <p:spPr>
          <a:xfrm>
            <a:off x="6371724" y="3267532"/>
            <a:ext cx="1632062" cy="590931"/>
          </a:xfrm>
          <a:prstGeom prst="rect">
            <a:avLst/>
          </a:prstGeom>
          <a:noFill/>
        </p:spPr>
        <p:txBody>
          <a:bodyPr wrap="square" rtlCol="0">
            <a:spAutoFit/>
          </a:bodyPr>
          <a:lstStyle/>
          <a:p>
            <a:pPr algn="r" defTabSz="685800">
              <a:lnSpc>
                <a:spcPct val="120000"/>
              </a:lnSpc>
              <a:defRPr/>
            </a:pPr>
            <a:r>
              <a:rPr lang="zh-CN" altLang="en-US" sz="900" kern="0" dirty="0">
                <a:solidFill>
                  <a:srgbClr val="FFFFFF">
                    <a:lumMod val="50000"/>
                  </a:srgbClr>
                </a:solidFill>
                <a:cs typeface="+mn-ea"/>
                <a:sym typeface="+mn-lt"/>
              </a:rPr>
              <a:t>此处添加详细文本描述，文字内容建议与标题相关尽量简洁生动</a:t>
            </a:r>
            <a:r>
              <a:rPr lang="en-US" altLang="zh-CN" sz="900" kern="0" dirty="0">
                <a:solidFill>
                  <a:srgbClr val="FFFFFF">
                    <a:lumMod val="50000"/>
                  </a:srgbClr>
                </a:solidFill>
                <a:cs typeface="+mn-ea"/>
                <a:sym typeface="+mn-lt"/>
              </a:rPr>
              <a:t>……</a:t>
            </a:r>
            <a:endParaRPr lang="en-US" altLang="zh-CN" sz="900" kern="0" dirty="0">
              <a:solidFill>
                <a:srgbClr val="FFFFFF">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32440" y="1433639"/>
            <a:ext cx="6960693" cy="2699044"/>
            <a:chOff x="838200" y="1581150"/>
            <a:chExt cx="7467600" cy="2895600"/>
          </a:xfrm>
        </p:grpSpPr>
        <p:sp>
          <p:nvSpPr>
            <p:cNvPr id="9" name="Rectangle 2"/>
            <p:cNvSpPr/>
            <p:nvPr/>
          </p:nvSpPr>
          <p:spPr>
            <a:xfrm>
              <a:off x="838200" y="15811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10" name="Rectangle 3"/>
            <p:cNvSpPr/>
            <p:nvPr/>
          </p:nvSpPr>
          <p:spPr>
            <a:xfrm>
              <a:off x="838200" y="3028950"/>
              <a:ext cx="3733800" cy="1447800"/>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11" name="Rectangle 4"/>
            <p:cNvSpPr/>
            <p:nvPr/>
          </p:nvSpPr>
          <p:spPr>
            <a:xfrm>
              <a:off x="4572000" y="1581150"/>
              <a:ext cx="3733800" cy="1447800"/>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12" name="Rectangle 5"/>
            <p:cNvSpPr/>
            <p:nvPr/>
          </p:nvSpPr>
          <p:spPr>
            <a:xfrm>
              <a:off x="4572000" y="30289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cs typeface="+mn-ea"/>
                <a:sym typeface="+mn-lt"/>
              </a:endParaRPr>
            </a:p>
          </p:txBody>
        </p:sp>
        <p:sp>
          <p:nvSpPr>
            <p:cNvPr id="13" name="Oval 6"/>
            <p:cNvSpPr/>
            <p:nvPr/>
          </p:nvSpPr>
          <p:spPr>
            <a:xfrm>
              <a:off x="4267200" y="2739225"/>
              <a:ext cx="576144" cy="579450"/>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685800"/>
              <a:endParaRPr lang="en-US" sz="6600">
                <a:solidFill>
                  <a:srgbClr val="FFFFFF"/>
                </a:solidFill>
                <a:cs typeface="+mn-ea"/>
                <a:sym typeface="+mn-lt"/>
              </a:endParaRPr>
            </a:p>
          </p:txBody>
        </p:sp>
        <p:sp>
          <p:nvSpPr>
            <p:cNvPr id="14" name="Text Box 10"/>
            <p:cNvSpPr txBox="1">
              <a:spLocks noChangeArrowheads="1"/>
            </p:cNvSpPr>
            <p:nvPr/>
          </p:nvSpPr>
          <p:spPr bwMode="auto">
            <a:xfrm>
              <a:off x="1828800" y="1743358"/>
              <a:ext cx="2438400" cy="643725"/>
            </a:xfrm>
            <a:prstGeom prst="rect">
              <a:avLst/>
            </a:prstGeom>
            <a:noFill/>
            <a:ln w="9525">
              <a:noFill/>
              <a:miter lim="800000"/>
            </a:ln>
          </p:spPr>
          <p:txBody>
            <a:bodyPr wrap="square" lIns="34282" tIns="17141" rIns="34282" bIns="17141">
              <a:spAutoFit/>
            </a:bodyPr>
            <a:lstStyle/>
            <a:p>
              <a:pPr defTabSz="815975"/>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defTabSz="815975"/>
              <a:endParaRPr lang="en-US" sz="1050" b="1" dirty="0">
                <a:solidFill>
                  <a:srgbClr val="FFFFFF"/>
                </a:solidFill>
                <a:cs typeface="+mn-ea"/>
                <a:sym typeface="+mn-lt"/>
              </a:endParaRPr>
            </a:p>
            <a:p>
              <a:pPr defTabSz="815975"/>
              <a:r>
                <a:rPr lang="zh-CN" altLang="en-US" sz="785" dirty="0" smtClean="0">
                  <a:solidFill>
                    <a:srgbClr val="FFFFFF"/>
                  </a:solidFill>
                  <a:cs typeface="+mn-ea"/>
                  <a:sym typeface="+mn-lt"/>
                </a:rPr>
                <a:t>根据自己的需要添加适当的文字，此处添加详细文本描述，建议与标题相关尽量简洁</a:t>
              </a:r>
              <a:r>
                <a:rPr lang="en-US" altLang="zh-CN" sz="785" dirty="0" smtClean="0">
                  <a:solidFill>
                    <a:srgbClr val="FFFFFF"/>
                  </a:solidFill>
                  <a:cs typeface="+mn-ea"/>
                  <a:sym typeface="+mn-lt"/>
                </a:rPr>
                <a:t>... ...</a:t>
              </a:r>
              <a:endParaRPr lang="en-US" sz="785" dirty="0">
                <a:solidFill>
                  <a:srgbClr val="FFFFFF"/>
                </a:solidFill>
                <a:cs typeface="+mn-ea"/>
                <a:sym typeface="+mn-lt"/>
              </a:endParaRPr>
            </a:p>
          </p:txBody>
        </p:sp>
        <p:sp>
          <p:nvSpPr>
            <p:cNvPr id="15" name="Text Box 10"/>
            <p:cNvSpPr txBox="1">
              <a:spLocks noChangeArrowheads="1"/>
            </p:cNvSpPr>
            <p:nvPr/>
          </p:nvSpPr>
          <p:spPr bwMode="auto">
            <a:xfrm>
              <a:off x="1828800" y="3191158"/>
              <a:ext cx="2438400" cy="643725"/>
            </a:xfrm>
            <a:prstGeom prst="rect">
              <a:avLst/>
            </a:prstGeom>
            <a:noFill/>
            <a:ln w="9525">
              <a:noFill/>
              <a:miter lim="800000"/>
            </a:ln>
          </p:spPr>
          <p:txBody>
            <a:bodyPr wrap="square" lIns="34282" tIns="17141" rIns="34282" bIns="17141">
              <a:spAutoFit/>
            </a:bodyPr>
            <a:lstStyle/>
            <a:p>
              <a:pPr defTabSz="815975"/>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defTabSz="815975"/>
              <a:endParaRPr lang="en-US" sz="1050" b="1" dirty="0">
                <a:solidFill>
                  <a:srgbClr val="FFFFFF"/>
                </a:solidFill>
                <a:cs typeface="+mn-ea"/>
                <a:sym typeface="+mn-lt"/>
              </a:endParaRPr>
            </a:p>
            <a:p>
              <a:pPr defTabSz="815975"/>
              <a:r>
                <a:rPr lang="zh-CN" altLang="en-US" sz="785" dirty="0" smtClean="0">
                  <a:solidFill>
                    <a:srgbClr val="FFFFFF"/>
                  </a:solidFill>
                  <a:cs typeface="+mn-ea"/>
                  <a:sym typeface="+mn-lt"/>
                </a:rPr>
                <a:t>根据自己的需要添加适当的文字，此处添加详细文本描述，建议与标题相关尽量简洁</a:t>
              </a:r>
              <a:r>
                <a:rPr lang="en-US" altLang="zh-CN" sz="785" dirty="0" smtClean="0">
                  <a:solidFill>
                    <a:srgbClr val="FFFFFF"/>
                  </a:solidFill>
                  <a:cs typeface="+mn-ea"/>
                  <a:sym typeface="+mn-lt"/>
                </a:rPr>
                <a:t>... ...</a:t>
              </a:r>
              <a:endParaRPr lang="en-US" sz="785" dirty="0">
                <a:solidFill>
                  <a:srgbClr val="FFFFFF"/>
                </a:solidFill>
                <a:cs typeface="+mn-ea"/>
                <a:sym typeface="+mn-lt"/>
              </a:endParaRPr>
            </a:p>
          </p:txBody>
        </p:sp>
        <p:sp>
          <p:nvSpPr>
            <p:cNvPr id="16" name="Text Box 10"/>
            <p:cNvSpPr txBox="1">
              <a:spLocks noChangeArrowheads="1"/>
            </p:cNvSpPr>
            <p:nvPr/>
          </p:nvSpPr>
          <p:spPr bwMode="auto">
            <a:xfrm>
              <a:off x="4876800" y="1743358"/>
              <a:ext cx="2438400" cy="643725"/>
            </a:xfrm>
            <a:prstGeom prst="rect">
              <a:avLst/>
            </a:prstGeom>
            <a:noFill/>
            <a:ln w="9525">
              <a:noFill/>
              <a:miter lim="800000"/>
            </a:ln>
          </p:spPr>
          <p:txBody>
            <a:bodyPr wrap="square" lIns="34282" tIns="17141" rIns="34282" bIns="17141">
              <a:spAutoFit/>
            </a:bodyPr>
            <a:lstStyle/>
            <a:p>
              <a:pPr algn="r" defTabSz="815975"/>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algn="r" defTabSz="815975"/>
              <a:endParaRPr lang="en-US" altLang="zh-CN" sz="1050" b="1" dirty="0">
                <a:solidFill>
                  <a:srgbClr val="FFFFFF"/>
                </a:solidFill>
                <a:cs typeface="+mn-ea"/>
                <a:sym typeface="+mn-lt"/>
              </a:endParaRPr>
            </a:p>
            <a:p>
              <a:pPr algn="r" defTabSz="815975"/>
              <a:r>
                <a:rPr lang="zh-CN" altLang="en-US" sz="785" dirty="0" smtClean="0">
                  <a:solidFill>
                    <a:srgbClr val="FFFFFF"/>
                  </a:solidFill>
                  <a:cs typeface="+mn-ea"/>
                  <a:sym typeface="+mn-lt"/>
                </a:rPr>
                <a:t>根据自己的需要添加适当的文字，此处添加详细文本描述，建议与标题相关尽量简洁</a:t>
              </a:r>
              <a:r>
                <a:rPr lang="en-US" altLang="zh-CN" sz="785" dirty="0" smtClean="0">
                  <a:solidFill>
                    <a:srgbClr val="FFFFFF"/>
                  </a:solidFill>
                  <a:cs typeface="+mn-ea"/>
                  <a:sym typeface="+mn-lt"/>
                </a:rPr>
                <a:t>... ...</a:t>
              </a:r>
              <a:endParaRPr lang="en-US" sz="785" dirty="0">
                <a:solidFill>
                  <a:srgbClr val="FFFFFF"/>
                </a:solidFill>
                <a:cs typeface="+mn-ea"/>
                <a:sym typeface="+mn-lt"/>
              </a:endParaRPr>
            </a:p>
          </p:txBody>
        </p:sp>
        <p:sp>
          <p:nvSpPr>
            <p:cNvPr id="17" name="Text Box 10"/>
            <p:cNvSpPr txBox="1">
              <a:spLocks noChangeArrowheads="1"/>
            </p:cNvSpPr>
            <p:nvPr/>
          </p:nvSpPr>
          <p:spPr bwMode="auto">
            <a:xfrm>
              <a:off x="4876800" y="3191158"/>
              <a:ext cx="2438400" cy="643725"/>
            </a:xfrm>
            <a:prstGeom prst="rect">
              <a:avLst/>
            </a:prstGeom>
            <a:noFill/>
            <a:ln w="9525">
              <a:noFill/>
              <a:miter lim="800000"/>
            </a:ln>
          </p:spPr>
          <p:txBody>
            <a:bodyPr wrap="square" lIns="34282" tIns="17141" rIns="34282" bIns="17141">
              <a:spAutoFit/>
            </a:bodyPr>
            <a:lstStyle/>
            <a:p>
              <a:pPr algn="r" defTabSz="815975"/>
              <a:r>
                <a:rPr lang="zh-CN" altLang="en-US" sz="1050" b="1" dirty="0">
                  <a:solidFill>
                    <a:srgbClr val="FFFFFF"/>
                  </a:solidFill>
                  <a:cs typeface="+mn-ea"/>
                  <a:sym typeface="+mn-lt"/>
                </a:rPr>
                <a:t>单击此处添加标题文</a:t>
              </a:r>
              <a:r>
                <a:rPr lang="zh-CN" altLang="en-US" sz="1050" b="1" dirty="0" smtClean="0">
                  <a:solidFill>
                    <a:srgbClr val="FFFFFF"/>
                  </a:solidFill>
                  <a:cs typeface="+mn-ea"/>
                  <a:sym typeface="+mn-lt"/>
                </a:rPr>
                <a:t>本</a:t>
              </a:r>
              <a:endParaRPr lang="en-US" altLang="zh-CN" sz="1050" b="1" dirty="0" smtClean="0">
                <a:solidFill>
                  <a:srgbClr val="FFFFFF"/>
                </a:solidFill>
                <a:cs typeface="+mn-ea"/>
                <a:sym typeface="+mn-lt"/>
              </a:endParaRPr>
            </a:p>
            <a:p>
              <a:pPr algn="r" defTabSz="815975"/>
              <a:endParaRPr lang="en-US" sz="1050" b="1" dirty="0">
                <a:solidFill>
                  <a:srgbClr val="FFFFFF"/>
                </a:solidFill>
                <a:cs typeface="+mn-ea"/>
                <a:sym typeface="+mn-lt"/>
              </a:endParaRPr>
            </a:p>
            <a:p>
              <a:pPr algn="r" defTabSz="815975"/>
              <a:r>
                <a:rPr lang="zh-CN" altLang="en-US" sz="785" dirty="0" smtClean="0">
                  <a:solidFill>
                    <a:srgbClr val="FFFFFF"/>
                  </a:solidFill>
                  <a:cs typeface="+mn-ea"/>
                  <a:sym typeface="+mn-lt"/>
                </a:rPr>
                <a:t>根据自己的需要添加适当的文字，此处添加详细文本描述，建议与标题相关尽量简洁</a:t>
              </a:r>
              <a:r>
                <a:rPr lang="en-US" altLang="zh-CN" sz="785" dirty="0" smtClean="0">
                  <a:solidFill>
                    <a:srgbClr val="FFFFFF"/>
                  </a:solidFill>
                  <a:cs typeface="+mn-ea"/>
                  <a:sym typeface="+mn-lt"/>
                </a:rPr>
                <a:t>... ..</a:t>
              </a:r>
              <a:r>
                <a:rPr lang="zh-CN" altLang="en-US" sz="785" dirty="0" smtClean="0">
                  <a:solidFill>
                    <a:srgbClr val="FFFFFF"/>
                  </a:solidFill>
                  <a:cs typeface="+mn-ea"/>
                  <a:sym typeface="+mn-lt"/>
                </a:rPr>
                <a:t>。</a:t>
              </a:r>
              <a:endParaRPr lang="en-US" sz="785" dirty="0">
                <a:solidFill>
                  <a:srgbClr val="FFFFFF"/>
                </a:solidFill>
                <a:cs typeface="+mn-ea"/>
                <a:sym typeface="+mn-lt"/>
              </a:endParaRPr>
            </a:p>
          </p:txBody>
        </p:sp>
        <p:grpSp>
          <p:nvGrpSpPr>
            <p:cNvPr id="18" name="Group 13"/>
            <p:cNvGrpSpPr/>
            <p:nvPr/>
          </p:nvGrpSpPr>
          <p:grpSpPr>
            <a:xfrm>
              <a:off x="7543800" y="1982293"/>
              <a:ext cx="533400" cy="645515"/>
              <a:chOff x="427038" y="3595610"/>
              <a:chExt cx="391838" cy="474198"/>
            </a:xfrm>
            <a:solidFill>
              <a:schemeClr val="bg1"/>
            </a:solidFill>
          </p:grpSpPr>
          <p:sp>
            <p:nvSpPr>
              <p:cNvPr id="27"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sp>
            <p:nvSpPr>
              <p:cNvPr id="28"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sp>
            <p:nvSpPr>
              <p:cNvPr id="29"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grpSp>
        <p:grpSp>
          <p:nvGrpSpPr>
            <p:cNvPr id="19" name="Group 17"/>
            <p:cNvGrpSpPr/>
            <p:nvPr/>
          </p:nvGrpSpPr>
          <p:grpSpPr>
            <a:xfrm>
              <a:off x="7509046" y="3433550"/>
              <a:ext cx="589974" cy="638600"/>
              <a:chOff x="1847137" y="4256991"/>
              <a:chExt cx="454232" cy="491670"/>
            </a:xfrm>
            <a:solidFill>
              <a:schemeClr val="bg1"/>
            </a:solidFill>
          </p:grpSpPr>
          <p:sp>
            <p:nvSpPr>
              <p:cNvPr id="25"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sp>
            <p:nvSpPr>
              <p:cNvPr id="26" name="Freeform 102"/>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grpSp>
        <p:sp>
          <p:nvSpPr>
            <p:cNvPr id="20" name="Freeform 103"/>
            <p:cNvSpPr>
              <a:spLocks noEditPoints="1"/>
            </p:cNvSpPr>
            <p:nvPr/>
          </p:nvSpPr>
          <p:spPr bwMode="auto">
            <a:xfrm>
              <a:off x="1059572" y="2013503"/>
              <a:ext cx="590921" cy="583094"/>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grpSp>
          <p:nvGrpSpPr>
            <p:cNvPr id="21" name="Group 21"/>
            <p:cNvGrpSpPr/>
            <p:nvPr/>
          </p:nvGrpSpPr>
          <p:grpSpPr>
            <a:xfrm>
              <a:off x="1066921" y="3416544"/>
              <a:ext cx="649814" cy="672613"/>
              <a:chOff x="1163293" y="4009909"/>
              <a:chExt cx="426779" cy="441753"/>
            </a:xfrm>
            <a:solidFill>
              <a:schemeClr val="bg1"/>
            </a:solidFill>
          </p:grpSpPr>
          <p:sp>
            <p:nvSpPr>
              <p:cNvPr id="22"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sp>
            <p:nvSpPr>
              <p:cNvPr id="23"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sp>
            <p:nvSpPr>
              <p:cNvPr id="24"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en-US" sz="1350">
                  <a:solidFill>
                    <a:srgbClr val="000000"/>
                  </a:solidFill>
                  <a:cs typeface="+mn-ea"/>
                  <a:sym typeface="+mn-lt"/>
                </a:endParaRPr>
              </a:p>
            </p:txBody>
          </p:sp>
        </p:grpSp>
      </p:grpSp>
      <p:sp>
        <p:nvSpPr>
          <p:cNvPr id="30" name="矩形 29"/>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p:nvPr/>
        </p:nvSpPr>
        <p:spPr bwMode="auto">
          <a:xfrm>
            <a:off x="3622639" y="1078356"/>
            <a:ext cx="192836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DE5F47"/>
          </a:solidFill>
          <a:ln w="10" cap="flat">
            <a:solidFill>
              <a:srgbClr val="FFFFFF">
                <a:lumMod val="85000"/>
              </a:srgbClr>
            </a:solidFill>
            <a:prstDash val="solid"/>
            <a:miter lim="800000"/>
          </a:ln>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9" name="Freeform 6"/>
          <p:cNvSpPr/>
          <p:nvPr/>
        </p:nvSpPr>
        <p:spPr bwMode="auto">
          <a:xfrm>
            <a:off x="1488342" y="1078356"/>
            <a:ext cx="1929557" cy="3088957"/>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ln>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11" name="Freeform 8"/>
          <p:cNvSpPr/>
          <p:nvPr/>
        </p:nvSpPr>
        <p:spPr bwMode="auto">
          <a:xfrm>
            <a:off x="5756936" y="1078356"/>
            <a:ext cx="192717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ln>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grpSp>
        <p:nvGrpSpPr>
          <p:cNvPr id="12" name="组合 11"/>
          <p:cNvGrpSpPr/>
          <p:nvPr/>
        </p:nvGrpSpPr>
        <p:grpSpPr>
          <a:xfrm>
            <a:off x="3294103" y="2285369"/>
            <a:ext cx="473759" cy="477331"/>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14"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15"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grpSp>
      <p:grpSp>
        <p:nvGrpSpPr>
          <p:cNvPr id="16" name="组合 15"/>
          <p:cNvGrpSpPr/>
          <p:nvPr/>
        </p:nvGrpSpPr>
        <p:grpSpPr>
          <a:xfrm>
            <a:off x="5412925" y="2285369"/>
            <a:ext cx="474950" cy="477331"/>
            <a:chOff x="5867401" y="3326606"/>
            <a:chExt cx="633413" cy="636588"/>
          </a:xfrm>
        </p:grpSpPr>
        <p:sp>
          <p:nvSpPr>
            <p:cNvPr id="17" name="Oval 12"/>
            <p:cNvSpPr>
              <a:spLocks noChangeArrowheads="1"/>
            </p:cNvSpPr>
            <p:nvPr/>
          </p:nvSpPr>
          <p:spPr bwMode="auto">
            <a:xfrm>
              <a:off x="5867401" y="3326606"/>
              <a:ext cx="633413"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18" name="Freeform 13"/>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sp>
          <p:nvSpPr>
            <p:cNvPr id="19" name="Freeform 14"/>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zh-CN" altLang="en-US" sz="1350" kern="0">
                <a:solidFill>
                  <a:sysClr val="windowText" lastClr="000000"/>
                </a:solidFill>
                <a:cs typeface="+mn-ea"/>
                <a:sym typeface="+mn-lt"/>
              </a:endParaRPr>
            </a:p>
          </p:txBody>
        </p:sp>
      </p:grpSp>
      <p:grpSp>
        <p:nvGrpSpPr>
          <p:cNvPr id="24" name="组合 23"/>
          <p:cNvGrpSpPr/>
          <p:nvPr/>
        </p:nvGrpSpPr>
        <p:grpSpPr>
          <a:xfrm>
            <a:off x="2103753" y="1245005"/>
            <a:ext cx="697545" cy="703497"/>
            <a:chOff x="1454151" y="1939131"/>
            <a:chExt cx="930275" cy="938213"/>
          </a:xfrm>
        </p:grpSpPr>
        <p:sp>
          <p:nvSpPr>
            <p:cNvPr id="25" name="Oval 18"/>
            <p:cNvSpPr>
              <a:spLocks noChangeArrowheads="1"/>
            </p:cNvSpPr>
            <p:nvPr/>
          </p:nvSpPr>
          <p:spPr bwMode="auto">
            <a:xfrm>
              <a:off x="1454151"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lstStyle/>
            <a:p>
              <a:pPr defTabSz="685800">
                <a:defRPr/>
              </a:pPr>
              <a:endParaRPr lang="zh-CN" altLang="en-US" sz="1350" kern="0">
                <a:solidFill>
                  <a:srgbClr val="FFFFFF">
                    <a:lumMod val="50000"/>
                  </a:srgbClr>
                </a:solidFill>
                <a:cs typeface="+mn-ea"/>
                <a:sym typeface="+mn-lt"/>
              </a:endParaRPr>
            </a:p>
          </p:txBody>
        </p:sp>
        <p:sp>
          <p:nvSpPr>
            <p:cNvPr id="26" name="TextBox 58"/>
            <p:cNvSpPr txBox="1"/>
            <p:nvPr/>
          </p:nvSpPr>
          <p:spPr>
            <a:xfrm>
              <a:off x="1586504" y="2115849"/>
              <a:ext cx="703775" cy="615525"/>
            </a:xfrm>
            <a:prstGeom prst="rect">
              <a:avLst/>
            </a:prstGeom>
            <a:noFill/>
          </p:spPr>
          <p:txBody>
            <a:bodyPr wrap="none" rtlCol="0">
              <a:spAutoFit/>
            </a:bodyPr>
            <a:lstStyle/>
            <a:p>
              <a:pPr defTabSz="685800">
                <a:defRPr/>
              </a:pPr>
              <a:r>
                <a:rPr lang="en-US" altLang="zh-CN" sz="2400" b="1" kern="0" dirty="0">
                  <a:solidFill>
                    <a:srgbClr val="FFFFFF">
                      <a:lumMod val="50000"/>
                    </a:srgbClr>
                  </a:solidFill>
                  <a:cs typeface="+mn-ea"/>
                  <a:sym typeface="+mn-lt"/>
                </a:rPr>
                <a:t>01</a:t>
              </a:r>
              <a:endParaRPr lang="zh-CN" altLang="en-US" sz="2400" b="1" kern="0" dirty="0">
                <a:solidFill>
                  <a:srgbClr val="FFFFFF">
                    <a:lumMod val="50000"/>
                  </a:srgbClr>
                </a:solidFill>
                <a:cs typeface="+mn-ea"/>
                <a:sym typeface="+mn-lt"/>
              </a:endParaRPr>
            </a:p>
          </p:txBody>
        </p:sp>
      </p:grpSp>
      <p:sp>
        <p:nvSpPr>
          <p:cNvPr id="27" name="矩形 26"/>
          <p:cNvSpPr/>
          <p:nvPr/>
        </p:nvSpPr>
        <p:spPr>
          <a:xfrm>
            <a:off x="1733129" y="2198895"/>
            <a:ext cx="1421329" cy="1338828"/>
          </a:xfrm>
          <a:prstGeom prst="rect">
            <a:avLst/>
          </a:prstGeom>
          <a:noFill/>
          <a:ln>
            <a:noFill/>
          </a:ln>
        </p:spPr>
        <p:txBody>
          <a:bodyPr wrap="square">
            <a:spAutoFit/>
          </a:bodyPr>
          <a:lstStyle/>
          <a:p>
            <a:pPr algn="just" defTabSz="685800">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sp>
        <p:nvSpPr>
          <p:cNvPr id="28" name="矩形 27"/>
          <p:cNvSpPr/>
          <p:nvPr/>
        </p:nvSpPr>
        <p:spPr>
          <a:xfrm>
            <a:off x="3861687" y="2198895"/>
            <a:ext cx="1421329" cy="1338828"/>
          </a:xfrm>
          <a:prstGeom prst="rect">
            <a:avLst/>
          </a:prstGeom>
          <a:noFill/>
          <a:ln>
            <a:noFill/>
          </a:ln>
        </p:spPr>
        <p:txBody>
          <a:bodyPr wrap="square">
            <a:spAutoFit/>
          </a:bodyPr>
          <a:lstStyle/>
          <a:p>
            <a:pPr algn="just" defTabSz="685800">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sp>
        <p:nvSpPr>
          <p:cNvPr id="29" name="矩形 28"/>
          <p:cNvSpPr/>
          <p:nvPr/>
        </p:nvSpPr>
        <p:spPr>
          <a:xfrm>
            <a:off x="6021644" y="2198895"/>
            <a:ext cx="1440222" cy="1338828"/>
          </a:xfrm>
          <a:prstGeom prst="rect">
            <a:avLst/>
          </a:prstGeom>
          <a:noFill/>
          <a:ln>
            <a:noFill/>
          </a:ln>
        </p:spPr>
        <p:txBody>
          <a:bodyPr wrap="square">
            <a:spAutoFit/>
          </a:bodyPr>
          <a:lstStyle/>
          <a:p>
            <a:pPr algn="just" defTabSz="685800">
              <a:defRPr/>
            </a:pPr>
            <a:r>
              <a:rPr lang="zh-CN" altLang="en-US" sz="1350" kern="0" dirty="0" smtClean="0">
                <a:solidFill>
                  <a:srgbClr val="FFFFFF"/>
                </a:solidFill>
                <a:cs typeface="+mn-ea"/>
                <a:sym typeface="+mn-lt"/>
              </a:rPr>
              <a:t>根据自己的需要添加适当的文字，此处添加详细文本描述，建议与标题相关尽量简洁</a:t>
            </a:r>
            <a:r>
              <a:rPr lang="en-US" altLang="zh-CN" sz="1350" kern="0" dirty="0" smtClean="0">
                <a:solidFill>
                  <a:srgbClr val="FFFFFF"/>
                </a:solidFill>
                <a:cs typeface="+mn-ea"/>
                <a:sym typeface="+mn-lt"/>
              </a:rPr>
              <a:t>... ...</a:t>
            </a:r>
            <a:endParaRPr lang="zh-CN" altLang="en-US" sz="1350" kern="0" dirty="0">
              <a:solidFill>
                <a:srgbClr val="FFFFFF"/>
              </a:solidFill>
              <a:cs typeface="+mn-ea"/>
              <a:sym typeface="+mn-lt"/>
            </a:endParaRPr>
          </a:p>
        </p:txBody>
      </p:sp>
      <p:grpSp>
        <p:nvGrpSpPr>
          <p:cNvPr id="31" name="组合 30"/>
          <p:cNvGrpSpPr/>
          <p:nvPr/>
        </p:nvGrpSpPr>
        <p:grpSpPr>
          <a:xfrm>
            <a:off x="4238049" y="1245005"/>
            <a:ext cx="697545" cy="703497"/>
            <a:chOff x="4300538" y="1939131"/>
            <a:chExt cx="930275" cy="938213"/>
          </a:xfrm>
        </p:grpSpPr>
        <p:sp>
          <p:nvSpPr>
            <p:cNvPr id="32" name="Oval 19"/>
            <p:cNvSpPr>
              <a:spLocks noChangeArrowheads="1"/>
            </p:cNvSpPr>
            <p:nvPr/>
          </p:nvSpPr>
          <p:spPr bwMode="auto">
            <a:xfrm>
              <a:off x="4300538"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lstStyle/>
            <a:p>
              <a:pPr defTabSz="685800">
                <a:defRPr/>
              </a:pPr>
              <a:endParaRPr lang="zh-CN" altLang="en-US" sz="1350" kern="0">
                <a:solidFill>
                  <a:srgbClr val="FFFFFF">
                    <a:lumMod val="50000"/>
                  </a:srgbClr>
                </a:solidFill>
                <a:cs typeface="+mn-ea"/>
                <a:sym typeface="+mn-lt"/>
              </a:endParaRPr>
            </a:p>
          </p:txBody>
        </p:sp>
        <p:sp>
          <p:nvSpPr>
            <p:cNvPr id="33" name="TextBox 65"/>
            <p:cNvSpPr txBox="1"/>
            <p:nvPr/>
          </p:nvSpPr>
          <p:spPr>
            <a:xfrm>
              <a:off x="4425237" y="2115849"/>
              <a:ext cx="703775" cy="615525"/>
            </a:xfrm>
            <a:prstGeom prst="rect">
              <a:avLst/>
            </a:prstGeom>
            <a:noFill/>
          </p:spPr>
          <p:txBody>
            <a:bodyPr wrap="none" rtlCol="0">
              <a:spAutoFit/>
            </a:bodyPr>
            <a:lstStyle/>
            <a:p>
              <a:pPr defTabSz="685800">
                <a:defRPr/>
              </a:pPr>
              <a:r>
                <a:rPr lang="en-US" altLang="zh-CN" sz="2400" b="1" kern="0" dirty="0">
                  <a:solidFill>
                    <a:srgbClr val="FFFFFF">
                      <a:lumMod val="50000"/>
                    </a:srgbClr>
                  </a:solidFill>
                  <a:cs typeface="+mn-ea"/>
                  <a:sym typeface="+mn-lt"/>
                </a:rPr>
                <a:t>02</a:t>
              </a:r>
              <a:endParaRPr lang="zh-CN" altLang="en-US" sz="2400" b="1" kern="0" dirty="0">
                <a:solidFill>
                  <a:srgbClr val="FFFFFF">
                    <a:lumMod val="50000"/>
                  </a:srgbClr>
                </a:solidFill>
                <a:cs typeface="+mn-ea"/>
                <a:sym typeface="+mn-lt"/>
              </a:endParaRPr>
            </a:p>
          </p:txBody>
        </p:sp>
      </p:grpSp>
      <p:grpSp>
        <p:nvGrpSpPr>
          <p:cNvPr id="34" name="组合 33"/>
          <p:cNvGrpSpPr/>
          <p:nvPr/>
        </p:nvGrpSpPr>
        <p:grpSpPr>
          <a:xfrm>
            <a:off x="6371156" y="1245005"/>
            <a:ext cx="698736" cy="703497"/>
            <a:chOff x="7145339" y="1939131"/>
            <a:chExt cx="931863" cy="938213"/>
          </a:xfrm>
        </p:grpSpPr>
        <p:sp>
          <p:nvSpPr>
            <p:cNvPr id="35" name="Oval 20"/>
            <p:cNvSpPr>
              <a:spLocks noChangeArrowheads="1"/>
            </p:cNvSpPr>
            <p:nvPr/>
          </p:nvSpPr>
          <p:spPr bwMode="auto">
            <a:xfrm>
              <a:off x="7145339" y="1939131"/>
              <a:ext cx="931863" cy="938213"/>
            </a:xfrm>
            <a:prstGeom prst="ellipse">
              <a:avLst/>
            </a:prstGeom>
            <a:solidFill>
              <a:schemeClr val="bg1">
                <a:lumMod val="85000"/>
              </a:schemeClr>
            </a:solidFill>
            <a:ln>
              <a:noFill/>
            </a:ln>
          </p:spPr>
          <p:txBody>
            <a:bodyPr vert="horz" wrap="square" lIns="68564" tIns="34282" rIns="68564" bIns="34282" numCol="1" anchor="t" anchorCtr="0" compatLnSpc="1"/>
            <a:lstStyle/>
            <a:p>
              <a:pPr defTabSz="685800">
                <a:defRPr/>
              </a:pPr>
              <a:endParaRPr lang="zh-CN" altLang="en-US" sz="1350" kern="0">
                <a:solidFill>
                  <a:srgbClr val="FFFFFF">
                    <a:lumMod val="50000"/>
                  </a:srgbClr>
                </a:solidFill>
                <a:cs typeface="+mn-ea"/>
                <a:sym typeface="+mn-lt"/>
              </a:endParaRPr>
            </a:p>
          </p:txBody>
        </p:sp>
        <p:sp>
          <p:nvSpPr>
            <p:cNvPr id="36" name="TextBox 68"/>
            <p:cNvSpPr txBox="1"/>
            <p:nvPr/>
          </p:nvSpPr>
          <p:spPr>
            <a:xfrm>
              <a:off x="7263972" y="2115849"/>
              <a:ext cx="720877" cy="615525"/>
            </a:xfrm>
            <a:prstGeom prst="rect">
              <a:avLst/>
            </a:prstGeom>
            <a:noFill/>
          </p:spPr>
          <p:txBody>
            <a:bodyPr wrap="none" rtlCol="0">
              <a:spAutoFit/>
            </a:bodyPr>
            <a:lstStyle/>
            <a:p>
              <a:pPr defTabSz="685800">
                <a:defRPr/>
              </a:pPr>
              <a:r>
                <a:rPr lang="en-US" altLang="zh-CN" sz="2400" b="1" kern="0" dirty="0">
                  <a:solidFill>
                    <a:srgbClr val="FFFFFF">
                      <a:lumMod val="50000"/>
                    </a:srgbClr>
                  </a:solidFill>
                  <a:cs typeface="+mn-ea"/>
                  <a:sym typeface="+mn-lt"/>
                </a:rPr>
                <a:t>03</a:t>
              </a:r>
              <a:endParaRPr lang="zh-CN" altLang="en-US" sz="2400" b="1" kern="0" dirty="0">
                <a:solidFill>
                  <a:srgbClr val="FFFFFF">
                    <a:lumMod val="50000"/>
                  </a:srgbClr>
                </a:solidFill>
                <a:cs typeface="+mn-ea"/>
                <a:sym typeface="+mn-lt"/>
              </a:endParaRPr>
            </a:p>
          </p:txBody>
        </p:sp>
      </p:grpSp>
      <p:sp>
        <p:nvSpPr>
          <p:cNvPr id="30" name="矩形 29"/>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300" fill="hold"/>
                                            <p:tgtEl>
                                              <p:spTgt spid="24"/>
                                            </p:tgtEl>
                                            <p:attrNameLst>
                                              <p:attrName>ppt_w</p:attrName>
                                            </p:attrNameLst>
                                          </p:cBhvr>
                                          <p:tavLst>
                                            <p:tav tm="0">
                                              <p:val>
                                                <p:fltVal val="0"/>
                                              </p:val>
                                            </p:tav>
                                            <p:tav tm="100000">
                                              <p:val>
                                                <p:strVal val="#ppt_w"/>
                                              </p:val>
                                            </p:tav>
                                          </p:tavLst>
                                        </p:anim>
                                        <p:anim calcmode="lin" valueType="num">
                                          <p:cBhvr>
                                            <p:cTn id="24" dur="300" fill="hold"/>
                                            <p:tgtEl>
                                              <p:spTgt spid="24"/>
                                            </p:tgtEl>
                                            <p:attrNameLst>
                                              <p:attrName>ppt_h</p:attrName>
                                            </p:attrNameLst>
                                          </p:cBhvr>
                                          <p:tavLst>
                                            <p:tav tm="0">
                                              <p:val>
                                                <p:fltVal val="0"/>
                                              </p:val>
                                            </p:tav>
                                            <p:tav tm="100000">
                                              <p:val>
                                                <p:strVal val="#ppt_h"/>
                                              </p:val>
                                            </p:tav>
                                          </p:tavLst>
                                        </p:anim>
                                        <p:animEffect transition="in" filter="fade">
                                          <p:cBhvr>
                                            <p:cTn id="25" dur="300"/>
                                            <p:tgtEl>
                                              <p:spTgt spid="24"/>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1500"/>
                                </p:stCondLst>
                                <p:childTnLst>
                                  <p:par>
                                    <p:cTn id="31" presetID="2" presetClass="entr" presetSubtype="8" fill="hold" nodeType="afterEffect" p14:presetBounceEnd="40000">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14:bounceEnd="40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300" fill="hold"/>
                                            <p:tgtEl>
                                              <p:spTgt spid="31"/>
                                            </p:tgtEl>
                                            <p:attrNameLst>
                                              <p:attrName>ppt_w</p:attrName>
                                            </p:attrNameLst>
                                          </p:cBhvr>
                                          <p:tavLst>
                                            <p:tav tm="0">
                                              <p:val>
                                                <p:fltVal val="0"/>
                                              </p:val>
                                            </p:tav>
                                            <p:tav tm="100000">
                                              <p:val>
                                                <p:strVal val="#ppt_w"/>
                                              </p:val>
                                            </p:tav>
                                          </p:tavLst>
                                        </p:anim>
                                        <p:anim calcmode="lin" valueType="num">
                                          <p:cBhvr>
                                            <p:cTn id="39" dur="300" fill="hold"/>
                                            <p:tgtEl>
                                              <p:spTgt spid="31"/>
                                            </p:tgtEl>
                                            <p:attrNameLst>
                                              <p:attrName>ppt_h</p:attrName>
                                            </p:attrNameLst>
                                          </p:cBhvr>
                                          <p:tavLst>
                                            <p:tav tm="0">
                                              <p:val>
                                                <p:fltVal val="0"/>
                                              </p:val>
                                            </p:tav>
                                            <p:tav tm="100000">
                                              <p:val>
                                                <p:strVal val="#ppt_h"/>
                                              </p:val>
                                            </p:tav>
                                          </p:tavLst>
                                        </p:anim>
                                        <p:animEffect transition="in" filter="fade">
                                          <p:cBhvr>
                                            <p:cTn id="40" dur="300"/>
                                            <p:tgtEl>
                                              <p:spTgt spid="31"/>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000"/>
                                </p:stCondLst>
                                <p:childTnLst>
                                  <p:par>
                                    <p:cTn id="46" presetID="2" presetClass="entr" presetSubtype="8" fill="hold" nodeType="afterEffect" p14:presetBounceEnd="40000">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14:bounceEnd="40000">
                                          <p:cBhvr additive="base">
                                            <p:cTn id="48"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300" fill="hold"/>
                                            <p:tgtEl>
                                              <p:spTgt spid="34"/>
                                            </p:tgtEl>
                                            <p:attrNameLst>
                                              <p:attrName>ppt_w</p:attrName>
                                            </p:attrNameLst>
                                          </p:cBhvr>
                                          <p:tavLst>
                                            <p:tav tm="0">
                                              <p:val>
                                                <p:fltVal val="0"/>
                                              </p:val>
                                            </p:tav>
                                            <p:tav tm="100000">
                                              <p:val>
                                                <p:strVal val="#ppt_w"/>
                                              </p:val>
                                            </p:tav>
                                          </p:tavLst>
                                        </p:anim>
                                        <p:anim calcmode="lin" valueType="num">
                                          <p:cBhvr>
                                            <p:cTn id="54" dur="300" fill="hold"/>
                                            <p:tgtEl>
                                              <p:spTgt spid="34"/>
                                            </p:tgtEl>
                                            <p:attrNameLst>
                                              <p:attrName>ppt_h</p:attrName>
                                            </p:attrNameLst>
                                          </p:cBhvr>
                                          <p:tavLst>
                                            <p:tav tm="0">
                                              <p:val>
                                                <p:fltVal val="0"/>
                                              </p:val>
                                            </p:tav>
                                            <p:tav tm="100000">
                                              <p:val>
                                                <p:strVal val="#ppt_h"/>
                                              </p:val>
                                            </p:tav>
                                          </p:tavLst>
                                        </p:anim>
                                        <p:animEffect transition="in" filter="fade">
                                          <p:cBhvr>
                                            <p:cTn id="55" dur="300"/>
                                            <p:tgtEl>
                                              <p:spTgt spid="34"/>
                                            </p:tgtEl>
                                          </p:cBhvr>
                                        </p:animEffect>
                                      </p:childTnLst>
                                    </p:cTn>
                                  </p:par>
                                </p:childTnLst>
                              </p:cTn>
                            </p:par>
                            <p:par>
                              <p:cTn id="56" fill="hold">
                                <p:stCondLst>
                                  <p:cond delay="4000"/>
                                </p:stCondLst>
                                <p:childTnLst>
                                  <p:par>
                                    <p:cTn id="57" presetID="2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300" fill="hold"/>
                                            <p:tgtEl>
                                              <p:spTgt spid="24"/>
                                            </p:tgtEl>
                                            <p:attrNameLst>
                                              <p:attrName>ppt_w</p:attrName>
                                            </p:attrNameLst>
                                          </p:cBhvr>
                                          <p:tavLst>
                                            <p:tav tm="0">
                                              <p:val>
                                                <p:fltVal val="0"/>
                                              </p:val>
                                            </p:tav>
                                            <p:tav tm="100000">
                                              <p:val>
                                                <p:strVal val="#ppt_w"/>
                                              </p:val>
                                            </p:tav>
                                          </p:tavLst>
                                        </p:anim>
                                        <p:anim calcmode="lin" valueType="num">
                                          <p:cBhvr>
                                            <p:cTn id="24" dur="300" fill="hold"/>
                                            <p:tgtEl>
                                              <p:spTgt spid="24"/>
                                            </p:tgtEl>
                                            <p:attrNameLst>
                                              <p:attrName>ppt_h</p:attrName>
                                            </p:attrNameLst>
                                          </p:cBhvr>
                                          <p:tavLst>
                                            <p:tav tm="0">
                                              <p:val>
                                                <p:fltVal val="0"/>
                                              </p:val>
                                            </p:tav>
                                            <p:tav tm="100000">
                                              <p:val>
                                                <p:strVal val="#ppt_h"/>
                                              </p:val>
                                            </p:tav>
                                          </p:tavLst>
                                        </p:anim>
                                        <p:animEffect transition="in" filter="fade">
                                          <p:cBhvr>
                                            <p:cTn id="25" dur="300"/>
                                            <p:tgtEl>
                                              <p:spTgt spid="24"/>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300" fill="hold"/>
                                            <p:tgtEl>
                                              <p:spTgt spid="31"/>
                                            </p:tgtEl>
                                            <p:attrNameLst>
                                              <p:attrName>ppt_w</p:attrName>
                                            </p:attrNameLst>
                                          </p:cBhvr>
                                          <p:tavLst>
                                            <p:tav tm="0">
                                              <p:val>
                                                <p:fltVal val="0"/>
                                              </p:val>
                                            </p:tav>
                                            <p:tav tm="100000">
                                              <p:val>
                                                <p:strVal val="#ppt_w"/>
                                              </p:val>
                                            </p:tav>
                                          </p:tavLst>
                                        </p:anim>
                                        <p:anim calcmode="lin" valueType="num">
                                          <p:cBhvr>
                                            <p:cTn id="39" dur="300" fill="hold"/>
                                            <p:tgtEl>
                                              <p:spTgt spid="31"/>
                                            </p:tgtEl>
                                            <p:attrNameLst>
                                              <p:attrName>ppt_h</p:attrName>
                                            </p:attrNameLst>
                                          </p:cBhvr>
                                          <p:tavLst>
                                            <p:tav tm="0">
                                              <p:val>
                                                <p:fltVal val="0"/>
                                              </p:val>
                                            </p:tav>
                                            <p:tav tm="100000">
                                              <p:val>
                                                <p:strVal val="#ppt_h"/>
                                              </p:val>
                                            </p:tav>
                                          </p:tavLst>
                                        </p:anim>
                                        <p:animEffect transition="in" filter="fade">
                                          <p:cBhvr>
                                            <p:cTn id="40" dur="300"/>
                                            <p:tgtEl>
                                              <p:spTgt spid="31"/>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0-#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300" fill="hold"/>
                                            <p:tgtEl>
                                              <p:spTgt spid="34"/>
                                            </p:tgtEl>
                                            <p:attrNameLst>
                                              <p:attrName>ppt_w</p:attrName>
                                            </p:attrNameLst>
                                          </p:cBhvr>
                                          <p:tavLst>
                                            <p:tav tm="0">
                                              <p:val>
                                                <p:fltVal val="0"/>
                                              </p:val>
                                            </p:tav>
                                            <p:tav tm="100000">
                                              <p:val>
                                                <p:strVal val="#ppt_w"/>
                                              </p:val>
                                            </p:tav>
                                          </p:tavLst>
                                        </p:anim>
                                        <p:anim calcmode="lin" valueType="num">
                                          <p:cBhvr>
                                            <p:cTn id="54" dur="300" fill="hold"/>
                                            <p:tgtEl>
                                              <p:spTgt spid="34"/>
                                            </p:tgtEl>
                                            <p:attrNameLst>
                                              <p:attrName>ppt_h</p:attrName>
                                            </p:attrNameLst>
                                          </p:cBhvr>
                                          <p:tavLst>
                                            <p:tav tm="0">
                                              <p:val>
                                                <p:fltVal val="0"/>
                                              </p:val>
                                            </p:tav>
                                            <p:tav tm="100000">
                                              <p:val>
                                                <p:strVal val="#ppt_h"/>
                                              </p:val>
                                            </p:tav>
                                          </p:tavLst>
                                        </p:anim>
                                        <p:animEffect transition="in" filter="fade">
                                          <p:cBhvr>
                                            <p:cTn id="55" dur="300"/>
                                            <p:tgtEl>
                                              <p:spTgt spid="34"/>
                                            </p:tgtEl>
                                          </p:cBhvr>
                                        </p:animEffect>
                                      </p:childTnLst>
                                    </p:cTn>
                                  </p:par>
                                </p:childTnLst>
                              </p:cTn>
                            </p:par>
                            <p:par>
                              <p:cTn id="56" fill="hold">
                                <p:stCondLst>
                                  <p:cond delay="4000"/>
                                </p:stCondLst>
                                <p:childTnLst>
                                  <p:par>
                                    <p:cTn id="57" presetID="2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4152363" y="1100844"/>
            <a:ext cx="4775737" cy="3832465"/>
          </a:xfrm>
          <a:prstGeom prst="rect">
            <a:avLst/>
          </a:prstGeom>
        </p:spPr>
      </p:pic>
      <p:sp>
        <p:nvSpPr>
          <p:cNvPr id="11" name="矩形 13"/>
          <p:cNvSpPr>
            <a:spLocks noChangeArrowheads="1"/>
          </p:cNvSpPr>
          <p:nvPr/>
        </p:nvSpPr>
        <p:spPr bwMode="auto">
          <a:xfrm>
            <a:off x="1462246" y="1591993"/>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12" name="矩形 14"/>
          <p:cNvSpPr>
            <a:spLocks noChangeArrowheads="1"/>
          </p:cNvSpPr>
          <p:nvPr/>
        </p:nvSpPr>
        <p:spPr bwMode="auto">
          <a:xfrm>
            <a:off x="1471768" y="1349162"/>
            <a:ext cx="2092526"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765"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13" name="矩形 15"/>
          <p:cNvSpPr>
            <a:spLocks noChangeArrowheads="1"/>
          </p:cNvSpPr>
          <p:nvPr/>
        </p:nvSpPr>
        <p:spPr bwMode="auto">
          <a:xfrm>
            <a:off x="1462246" y="2520745"/>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14" name="矩形 16"/>
          <p:cNvSpPr>
            <a:spLocks noChangeArrowheads="1"/>
          </p:cNvSpPr>
          <p:nvPr/>
        </p:nvSpPr>
        <p:spPr bwMode="auto">
          <a:xfrm>
            <a:off x="1471768" y="2277914"/>
            <a:ext cx="2386440"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765"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15" name="椭圆 14"/>
          <p:cNvSpPr/>
          <p:nvPr/>
        </p:nvSpPr>
        <p:spPr>
          <a:xfrm>
            <a:off x="1164600" y="1346636"/>
            <a:ext cx="298778" cy="2987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cs typeface="+mn-ea"/>
              <a:sym typeface="+mn-lt"/>
            </a:endParaRPr>
          </a:p>
        </p:txBody>
      </p:sp>
      <p:sp>
        <p:nvSpPr>
          <p:cNvPr id="16" name="椭圆 15"/>
          <p:cNvSpPr/>
          <p:nvPr/>
        </p:nvSpPr>
        <p:spPr>
          <a:xfrm>
            <a:off x="1164600" y="2293244"/>
            <a:ext cx="298778" cy="299968"/>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cs typeface="+mn-ea"/>
              <a:sym typeface="+mn-lt"/>
            </a:endParaRPr>
          </a:p>
        </p:txBody>
      </p:sp>
      <p:sp>
        <p:nvSpPr>
          <p:cNvPr id="17" name="矩形 16"/>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
        <p:nvSpPr>
          <p:cNvPr id="19" name="矩形 13"/>
          <p:cNvSpPr>
            <a:spLocks noChangeArrowheads="1"/>
          </p:cNvSpPr>
          <p:nvPr/>
        </p:nvSpPr>
        <p:spPr bwMode="auto">
          <a:xfrm>
            <a:off x="1462246" y="3418061"/>
            <a:ext cx="30880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zh-CN" altLang="en-US" sz="900" dirty="0">
              <a:solidFill>
                <a:srgbClr val="FFFFFF">
                  <a:lumMod val="50000"/>
                </a:srgbClr>
              </a:solidFill>
              <a:cs typeface="+mn-ea"/>
              <a:sym typeface="+mn-lt"/>
            </a:endParaRPr>
          </a:p>
        </p:txBody>
      </p:sp>
      <p:sp>
        <p:nvSpPr>
          <p:cNvPr id="20" name="矩形 14"/>
          <p:cNvSpPr>
            <a:spLocks noChangeArrowheads="1"/>
          </p:cNvSpPr>
          <p:nvPr/>
        </p:nvSpPr>
        <p:spPr bwMode="auto">
          <a:xfrm>
            <a:off x="1471768" y="3175230"/>
            <a:ext cx="2092526" cy="25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3765" fontAlgn="base">
              <a:lnSpc>
                <a:spcPts val="1200"/>
              </a:lnSpc>
              <a:spcBef>
                <a:spcPct val="0"/>
              </a:spcBef>
              <a:spcAft>
                <a:spcPct val="0"/>
              </a:spcAft>
            </a:pPr>
            <a:r>
              <a:rPr lang="zh-CN" altLang="en-US" sz="1350" b="1" dirty="0">
                <a:solidFill>
                  <a:srgbClr val="FFFFFF">
                    <a:lumMod val="50000"/>
                  </a:srgbClr>
                </a:solidFill>
                <a:cs typeface="+mn-ea"/>
                <a:sym typeface="+mn-lt"/>
              </a:rPr>
              <a:t>单击此处添加标题文本</a:t>
            </a:r>
            <a:endParaRPr lang="en-US" altLang="zh-CN" sz="1350" b="1" dirty="0">
              <a:solidFill>
                <a:srgbClr val="FFFFFF">
                  <a:lumMod val="50000"/>
                </a:srgbClr>
              </a:solidFill>
              <a:cs typeface="+mn-ea"/>
              <a:sym typeface="+mn-lt"/>
            </a:endParaRPr>
          </a:p>
        </p:txBody>
      </p:sp>
      <p:sp>
        <p:nvSpPr>
          <p:cNvPr id="21" name="椭圆 20"/>
          <p:cNvSpPr/>
          <p:nvPr/>
        </p:nvSpPr>
        <p:spPr>
          <a:xfrm>
            <a:off x="1164600" y="3172704"/>
            <a:ext cx="298778" cy="2987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anim calcmode="lin" valueType="num">
                                      <p:cBhvr>
                                        <p:cTn id="8" dur="250" fill="hold"/>
                                        <p:tgtEl>
                                          <p:spTgt spid="11"/>
                                        </p:tgtEl>
                                        <p:attrNameLst>
                                          <p:attrName>ppt_x</p:attrName>
                                        </p:attrNameLst>
                                      </p:cBhvr>
                                      <p:tavLst>
                                        <p:tav tm="0">
                                          <p:val>
                                            <p:strVal val="#ppt_x"/>
                                          </p:val>
                                        </p:tav>
                                        <p:tav tm="100000">
                                          <p:val>
                                            <p:strVal val="#ppt_x"/>
                                          </p:val>
                                        </p:tav>
                                      </p:tavLst>
                                    </p:anim>
                                    <p:anim calcmode="lin" valueType="num">
                                      <p:cBhvr>
                                        <p:cTn id="9" dur="25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50"/>
                                        <p:tgtEl>
                                          <p:spTgt spid="19"/>
                                        </p:tgtEl>
                                      </p:cBhvr>
                                    </p:animEffect>
                                    <p:anim calcmode="lin" valueType="num">
                                      <p:cBhvr>
                                        <p:cTn id="44" dur="250" fill="hold"/>
                                        <p:tgtEl>
                                          <p:spTgt spid="19"/>
                                        </p:tgtEl>
                                        <p:attrNameLst>
                                          <p:attrName>ppt_x</p:attrName>
                                        </p:attrNameLst>
                                      </p:cBhvr>
                                      <p:tavLst>
                                        <p:tav tm="0">
                                          <p:val>
                                            <p:strVal val="#ppt_x"/>
                                          </p:val>
                                        </p:tav>
                                        <p:tav tm="100000">
                                          <p:val>
                                            <p:strVal val="#ppt_x"/>
                                          </p:val>
                                        </p:tav>
                                      </p:tavLst>
                                    </p:anim>
                                    <p:anim calcmode="lin" valueType="num">
                                      <p:cBhvr>
                                        <p:cTn id="45" dur="25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19" grpId="0"/>
      <p:bldP spid="20"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54"/>
          <p:cNvSpPr/>
          <p:nvPr/>
        </p:nvSpPr>
        <p:spPr>
          <a:xfrm rot="5400000">
            <a:off x="3021236" y="1062768"/>
            <a:ext cx="1417876" cy="1666467"/>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800">
              <a:defRPr/>
            </a:pPr>
            <a:endParaRPr lang="zh-CN" altLang="en-US" sz="1350">
              <a:solidFill>
                <a:srgbClr val="FFFFFF"/>
              </a:solidFill>
              <a:cs typeface="+mn-ea"/>
              <a:sym typeface="+mn-lt"/>
            </a:endParaRPr>
          </a:p>
        </p:txBody>
      </p:sp>
      <p:grpSp>
        <p:nvGrpSpPr>
          <p:cNvPr id="53" name="组合 199"/>
          <p:cNvGrpSpPr/>
          <p:nvPr/>
        </p:nvGrpSpPr>
        <p:grpSpPr bwMode="auto">
          <a:xfrm>
            <a:off x="3453770" y="1536901"/>
            <a:ext cx="374751" cy="335813"/>
            <a:chOff x="6942138" y="1422400"/>
            <a:chExt cx="357188" cy="323851"/>
          </a:xfrm>
        </p:grpSpPr>
        <p:sp>
          <p:nvSpPr>
            <p:cNvPr id="55" name="Freeform 31"/>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6" name="Freeform 32"/>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7" name="Freeform 33"/>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8" name="Freeform 34"/>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9" name="Freeform 35"/>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60" name="Freeform 36"/>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61" name="Freeform 37"/>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grpSp>
      <p:sp>
        <p:nvSpPr>
          <p:cNvPr id="54" name="文本框 226"/>
          <p:cNvSpPr txBox="1">
            <a:spLocks noChangeArrowheads="1"/>
          </p:cNvSpPr>
          <p:nvPr/>
        </p:nvSpPr>
        <p:spPr bwMode="auto">
          <a:xfrm>
            <a:off x="3258359" y="1992719"/>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r>
              <a:rPr lang="zh-CN" altLang="en-US" sz="1200" dirty="0">
                <a:solidFill>
                  <a:srgbClr val="FFFFFF"/>
                </a:solidFill>
                <a:latin typeface="+mn-lt"/>
                <a:ea typeface="+mn-ea"/>
                <a:cs typeface="+mn-ea"/>
                <a:sym typeface="+mn-lt"/>
              </a:rPr>
              <a:t>添加标题</a:t>
            </a:r>
            <a:endParaRPr lang="zh-CN" altLang="en-US" sz="1200" dirty="0">
              <a:solidFill>
                <a:srgbClr val="FFFFFF"/>
              </a:solidFill>
              <a:latin typeface="+mn-lt"/>
              <a:ea typeface="+mn-ea"/>
              <a:cs typeface="+mn-ea"/>
              <a:sym typeface="+mn-lt"/>
            </a:endParaRPr>
          </a:p>
        </p:txBody>
      </p:sp>
      <p:sp>
        <p:nvSpPr>
          <p:cNvPr id="44" name="任意多边形 46"/>
          <p:cNvSpPr/>
          <p:nvPr/>
        </p:nvSpPr>
        <p:spPr>
          <a:xfrm flipH="1" flipV="1">
            <a:off x="4599147" y="1193114"/>
            <a:ext cx="1434672" cy="164578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DE5F47"/>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800">
              <a:defRPr/>
            </a:pPr>
            <a:endParaRPr lang="zh-CN" altLang="en-US" sz="1350">
              <a:solidFill>
                <a:srgbClr val="FFFFFF"/>
              </a:solidFill>
              <a:cs typeface="+mn-ea"/>
              <a:sym typeface="+mn-lt"/>
            </a:endParaRPr>
          </a:p>
        </p:txBody>
      </p:sp>
      <p:grpSp>
        <p:nvGrpSpPr>
          <p:cNvPr id="45" name="组合 193"/>
          <p:cNvGrpSpPr/>
          <p:nvPr/>
        </p:nvGrpSpPr>
        <p:grpSpPr bwMode="auto">
          <a:xfrm>
            <a:off x="5112513" y="1599425"/>
            <a:ext cx="348202" cy="287408"/>
            <a:chOff x="9478963" y="1489075"/>
            <a:chExt cx="307975" cy="257176"/>
          </a:xfrm>
        </p:grpSpPr>
        <p:sp>
          <p:nvSpPr>
            <p:cNvPr id="47" name="Freeform 26"/>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48" name="Freeform 27"/>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49" name="Freeform 28"/>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0" name="Freeform 29"/>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51" name="Freeform 30"/>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grpSp>
      <p:sp>
        <p:nvSpPr>
          <p:cNvPr id="46" name="文本框 227"/>
          <p:cNvSpPr txBox="1">
            <a:spLocks noChangeArrowheads="1"/>
          </p:cNvSpPr>
          <p:nvPr/>
        </p:nvSpPr>
        <p:spPr bwMode="auto">
          <a:xfrm>
            <a:off x="4922585" y="1992720"/>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r>
              <a:rPr lang="zh-CN" altLang="en-US" sz="1200" dirty="0">
                <a:solidFill>
                  <a:srgbClr val="FFFFFF"/>
                </a:solidFill>
                <a:latin typeface="+mn-lt"/>
                <a:ea typeface="+mn-ea"/>
                <a:cs typeface="+mn-ea"/>
                <a:sym typeface="+mn-lt"/>
              </a:rPr>
              <a:t>添加标题</a:t>
            </a:r>
            <a:endParaRPr lang="zh-CN" altLang="en-US" sz="1200" dirty="0">
              <a:solidFill>
                <a:srgbClr val="FFFFFF"/>
              </a:solidFill>
              <a:latin typeface="+mn-lt"/>
              <a:ea typeface="+mn-ea"/>
              <a:cs typeface="+mn-ea"/>
              <a:sym typeface="+mn-lt"/>
            </a:endParaRPr>
          </a:p>
        </p:txBody>
      </p:sp>
      <p:sp>
        <p:nvSpPr>
          <p:cNvPr id="31" name="任意多边形 33"/>
          <p:cNvSpPr/>
          <p:nvPr/>
        </p:nvSpPr>
        <p:spPr>
          <a:xfrm flipH="1">
            <a:off x="2845885" y="2647294"/>
            <a:ext cx="1435693" cy="164578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DE5F47"/>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800">
              <a:defRPr/>
            </a:pPr>
            <a:endParaRPr lang="zh-CN" altLang="en-US" sz="1350">
              <a:solidFill>
                <a:srgbClr val="FFFFFF"/>
              </a:solidFill>
              <a:cs typeface="+mn-ea"/>
              <a:sym typeface="+mn-lt"/>
            </a:endParaRPr>
          </a:p>
        </p:txBody>
      </p:sp>
      <p:grpSp>
        <p:nvGrpSpPr>
          <p:cNvPr id="32" name="组合 207"/>
          <p:cNvGrpSpPr/>
          <p:nvPr/>
        </p:nvGrpSpPr>
        <p:grpSpPr bwMode="auto">
          <a:xfrm>
            <a:off x="3349871" y="3318827"/>
            <a:ext cx="480947" cy="337829"/>
            <a:chOff x="6934200" y="4259263"/>
            <a:chExt cx="373063" cy="265113"/>
          </a:xfrm>
        </p:grpSpPr>
        <p:sp>
          <p:nvSpPr>
            <p:cNvPr id="3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35" name="Freeform 39"/>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3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37" name="Freeform 41"/>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3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39" name="Freeform 43"/>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4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41" name="Freeform 45"/>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4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43" name="Freeform 47"/>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grpSp>
      <p:sp>
        <p:nvSpPr>
          <p:cNvPr id="33" name="文本框 228"/>
          <p:cNvSpPr txBox="1">
            <a:spLocks noChangeArrowheads="1"/>
          </p:cNvSpPr>
          <p:nvPr/>
        </p:nvSpPr>
        <p:spPr bwMode="auto">
          <a:xfrm>
            <a:off x="3207559" y="3744392"/>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r>
              <a:rPr lang="zh-CN" altLang="en-US" sz="1200" dirty="0">
                <a:solidFill>
                  <a:srgbClr val="FFFFFF"/>
                </a:solidFill>
                <a:latin typeface="+mn-lt"/>
                <a:ea typeface="+mn-ea"/>
                <a:cs typeface="+mn-ea"/>
                <a:sym typeface="+mn-lt"/>
              </a:rPr>
              <a:t>添加标题</a:t>
            </a:r>
            <a:endParaRPr lang="zh-CN" altLang="en-US" sz="1200" dirty="0">
              <a:solidFill>
                <a:srgbClr val="FFFFFF"/>
              </a:solidFill>
              <a:latin typeface="+mn-lt"/>
              <a:ea typeface="+mn-ea"/>
              <a:cs typeface="+mn-ea"/>
              <a:sym typeface="+mn-lt"/>
            </a:endParaRPr>
          </a:p>
        </p:txBody>
      </p:sp>
      <p:sp>
        <p:nvSpPr>
          <p:cNvPr id="21" name="任意多边形 23"/>
          <p:cNvSpPr/>
          <p:nvPr/>
        </p:nvSpPr>
        <p:spPr>
          <a:xfrm rot="16200000" flipH="1">
            <a:off x="4491648" y="2753933"/>
            <a:ext cx="1417876" cy="1666467"/>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800">
              <a:defRPr/>
            </a:pPr>
            <a:endParaRPr lang="zh-CN" altLang="en-US" sz="1350">
              <a:solidFill>
                <a:srgbClr val="FFFFFF"/>
              </a:solidFill>
              <a:cs typeface="+mn-ea"/>
              <a:sym typeface="+mn-lt"/>
            </a:endParaRPr>
          </a:p>
        </p:txBody>
      </p:sp>
      <p:grpSp>
        <p:nvGrpSpPr>
          <p:cNvPr id="22" name="组合 218"/>
          <p:cNvGrpSpPr/>
          <p:nvPr/>
        </p:nvGrpSpPr>
        <p:grpSpPr bwMode="auto">
          <a:xfrm>
            <a:off x="5084369" y="3274456"/>
            <a:ext cx="429892" cy="428589"/>
            <a:chOff x="9488488" y="4192588"/>
            <a:chExt cx="341313" cy="344487"/>
          </a:xfrm>
        </p:grpSpPr>
        <p:sp>
          <p:nvSpPr>
            <p:cNvPr id="24"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25"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26"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endParaRPr lang="zh-CN" altLang="en-US" sz="1350">
                <a:solidFill>
                  <a:srgbClr val="000000"/>
                </a:solidFill>
                <a:cs typeface="+mn-ea"/>
                <a:sym typeface="+mn-lt"/>
              </a:endParaRPr>
            </a:p>
          </p:txBody>
        </p:sp>
        <p:sp>
          <p:nvSpPr>
            <p:cNvPr id="27"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28"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29"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sp>
          <p:nvSpPr>
            <p:cNvPr id="30"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endParaRPr lang="zh-CN" altLang="en-US" sz="1350">
                <a:solidFill>
                  <a:srgbClr val="000000"/>
                </a:solidFill>
                <a:latin typeface="+mn-lt"/>
                <a:ea typeface="+mn-ea"/>
                <a:cs typeface="+mn-ea"/>
                <a:sym typeface="+mn-lt"/>
              </a:endParaRPr>
            </a:p>
          </p:txBody>
        </p:sp>
      </p:grpSp>
      <p:sp>
        <p:nvSpPr>
          <p:cNvPr id="23" name="文本框 229"/>
          <p:cNvSpPr txBox="1">
            <a:spLocks noChangeArrowheads="1"/>
          </p:cNvSpPr>
          <p:nvPr/>
        </p:nvSpPr>
        <p:spPr bwMode="auto">
          <a:xfrm>
            <a:off x="4935285" y="3744392"/>
            <a:ext cx="738292" cy="23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defTabSz="685800"/>
            <a:r>
              <a:rPr lang="zh-CN" altLang="en-US" sz="1200" dirty="0">
                <a:solidFill>
                  <a:srgbClr val="FFFFFF"/>
                </a:solidFill>
                <a:latin typeface="+mn-lt"/>
                <a:ea typeface="+mn-ea"/>
                <a:cs typeface="+mn-ea"/>
                <a:sym typeface="+mn-lt"/>
              </a:rPr>
              <a:t>添加标题</a:t>
            </a:r>
            <a:endParaRPr lang="zh-CN" altLang="en-US" sz="1200" dirty="0">
              <a:solidFill>
                <a:srgbClr val="FFFFFF"/>
              </a:solidFill>
              <a:latin typeface="+mn-lt"/>
              <a:ea typeface="+mn-ea"/>
              <a:cs typeface="+mn-ea"/>
              <a:sym typeface="+mn-lt"/>
            </a:endParaRPr>
          </a:p>
        </p:txBody>
      </p:sp>
      <p:sp>
        <p:nvSpPr>
          <p:cNvPr id="13" name="文本框 20"/>
          <p:cNvSpPr txBox="1"/>
          <p:nvPr/>
        </p:nvSpPr>
        <p:spPr>
          <a:xfrm>
            <a:off x="1520076" y="1568067"/>
            <a:ext cx="898593" cy="285790"/>
          </a:xfrm>
          <a:prstGeom prst="rect">
            <a:avLst/>
          </a:prstGeom>
          <a:noFill/>
        </p:spPr>
        <p:txBody>
          <a:bodyPr wrap="none" lIns="54426" tIns="27213" rIns="54426" bIns="27213">
            <a:spAutoFit/>
          </a:bodyPr>
          <a:lstStyle/>
          <a:p>
            <a:pPr algn="ctr" defTabSz="685800">
              <a:defRPr/>
            </a:pPr>
            <a:r>
              <a:rPr lang="zh-CN" altLang="en-US" sz="1500" dirty="0">
                <a:solidFill>
                  <a:srgbClr val="FFFFFF">
                    <a:lumMod val="50000"/>
                  </a:srgbClr>
                </a:solidFill>
                <a:cs typeface="+mn-ea"/>
                <a:sym typeface="+mn-lt"/>
              </a:rPr>
              <a:t>添加标题</a:t>
            </a:r>
            <a:endParaRPr lang="zh-CN" altLang="en-US" sz="1500" dirty="0">
              <a:solidFill>
                <a:srgbClr val="FFFFFF">
                  <a:lumMod val="50000"/>
                </a:srgbClr>
              </a:solidFill>
              <a:cs typeface="+mn-ea"/>
              <a:sym typeface="+mn-lt"/>
            </a:endParaRPr>
          </a:p>
        </p:txBody>
      </p:sp>
      <p:sp>
        <p:nvSpPr>
          <p:cNvPr id="14" name="矩形 47"/>
          <p:cNvSpPr>
            <a:spLocks noChangeArrowheads="1"/>
          </p:cNvSpPr>
          <p:nvPr/>
        </p:nvSpPr>
        <p:spPr bwMode="auto">
          <a:xfrm>
            <a:off x="1055580" y="1854474"/>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15" name="文本框 20"/>
          <p:cNvSpPr txBox="1"/>
          <p:nvPr/>
        </p:nvSpPr>
        <p:spPr>
          <a:xfrm>
            <a:off x="1520076" y="3348856"/>
            <a:ext cx="898593" cy="285790"/>
          </a:xfrm>
          <a:prstGeom prst="rect">
            <a:avLst/>
          </a:prstGeom>
          <a:noFill/>
        </p:spPr>
        <p:txBody>
          <a:bodyPr wrap="none" lIns="54426" tIns="27213" rIns="54426" bIns="27213">
            <a:spAutoFit/>
          </a:bodyPr>
          <a:lstStyle/>
          <a:p>
            <a:pPr algn="ctr" defTabSz="685800">
              <a:defRPr/>
            </a:pPr>
            <a:r>
              <a:rPr lang="zh-CN" altLang="en-US" sz="1500" dirty="0">
                <a:solidFill>
                  <a:srgbClr val="FFFFFF">
                    <a:lumMod val="50000"/>
                  </a:srgbClr>
                </a:solidFill>
                <a:cs typeface="+mn-ea"/>
                <a:sym typeface="+mn-lt"/>
              </a:rPr>
              <a:t>添加标题</a:t>
            </a:r>
            <a:endParaRPr lang="zh-CN" altLang="en-US" sz="1500" dirty="0">
              <a:solidFill>
                <a:srgbClr val="FFFFFF">
                  <a:lumMod val="50000"/>
                </a:srgbClr>
              </a:solidFill>
              <a:cs typeface="+mn-ea"/>
              <a:sym typeface="+mn-lt"/>
            </a:endParaRPr>
          </a:p>
        </p:txBody>
      </p:sp>
      <p:sp>
        <p:nvSpPr>
          <p:cNvPr id="16" name="矩形 47"/>
          <p:cNvSpPr>
            <a:spLocks noChangeArrowheads="1"/>
          </p:cNvSpPr>
          <p:nvPr/>
        </p:nvSpPr>
        <p:spPr bwMode="auto">
          <a:xfrm>
            <a:off x="1055580" y="3635263"/>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17" name="文本框 20"/>
          <p:cNvSpPr txBox="1"/>
          <p:nvPr/>
        </p:nvSpPr>
        <p:spPr>
          <a:xfrm>
            <a:off x="6508489" y="1568067"/>
            <a:ext cx="898593" cy="285790"/>
          </a:xfrm>
          <a:prstGeom prst="rect">
            <a:avLst/>
          </a:prstGeom>
          <a:noFill/>
        </p:spPr>
        <p:txBody>
          <a:bodyPr wrap="none" lIns="54426" tIns="27213" rIns="54426" bIns="27213">
            <a:spAutoFit/>
          </a:bodyPr>
          <a:lstStyle/>
          <a:p>
            <a:pPr algn="ctr" defTabSz="685800">
              <a:defRPr/>
            </a:pPr>
            <a:r>
              <a:rPr lang="zh-CN" altLang="en-US" sz="1500" dirty="0">
                <a:solidFill>
                  <a:srgbClr val="FFFFFF">
                    <a:lumMod val="50000"/>
                  </a:srgbClr>
                </a:solidFill>
                <a:cs typeface="+mn-ea"/>
                <a:sym typeface="+mn-lt"/>
              </a:rPr>
              <a:t>添加标题</a:t>
            </a:r>
            <a:endParaRPr lang="zh-CN" altLang="en-US" sz="1500" dirty="0">
              <a:solidFill>
                <a:srgbClr val="FFFFFF">
                  <a:lumMod val="50000"/>
                </a:srgbClr>
              </a:solidFill>
              <a:cs typeface="+mn-ea"/>
              <a:sym typeface="+mn-lt"/>
            </a:endParaRPr>
          </a:p>
        </p:txBody>
      </p:sp>
      <p:sp>
        <p:nvSpPr>
          <p:cNvPr id="18" name="矩形 47"/>
          <p:cNvSpPr>
            <a:spLocks noChangeArrowheads="1"/>
          </p:cNvSpPr>
          <p:nvPr/>
        </p:nvSpPr>
        <p:spPr bwMode="auto">
          <a:xfrm>
            <a:off x="6399468" y="1854474"/>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19" name="文本框 20"/>
          <p:cNvSpPr txBox="1"/>
          <p:nvPr/>
        </p:nvSpPr>
        <p:spPr>
          <a:xfrm>
            <a:off x="6508489" y="3348856"/>
            <a:ext cx="898593" cy="285790"/>
          </a:xfrm>
          <a:prstGeom prst="rect">
            <a:avLst/>
          </a:prstGeom>
          <a:noFill/>
        </p:spPr>
        <p:txBody>
          <a:bodyPr wrap="none" lIns="54426" tIns="27213" rIns="54426" bIns="27213">
            <a:spAutoFit/>
          </a:bodyPr>
          <a:lstStyle/>
          <a:p>
            <a:pPr algn="ctr" defTabSz="685800">
              <a:defRPr/>
            </a:pPr>
            <a:r>
              <a:rPr lang="zh-CN" altLang="en-US" sz="1500" dirty="0">
                <a:solidFill>
                  <a:srgbClr val="FFFFFF">
                    <a:lumMod val="50000"/>
                  </a:srgbClr>
                </a:solidFill>
                <a:cs typeface="+mn-ea"/>
                <a:sym typeface="+mn-lt"/>
              </a:rPr>
              <a:t>添加标题</a:t>
            </a:r>
            <a:endParaRPr lang="zh-CN" altLang="en-US" sz="1500" dirty="0">
              <a:solidFill>
                <a:srgbClr val="FFFFFF">
                  <a:lumMod val="50000"/>
                </a:srgbClr>
              </a:solidFill>
              <a:cs typeface="+mn-ea"/>
              <a:sym typeface="+mn-lt"/>
            </a:endParaRPr>
          </a:p>
        </p:txBody>
      </p:sp>
      <p:sp>
        <p:nvSpPr>
          <p:cNvPr id="20" name="矩形 47"/>
          <p:cNvSpPr>
            <a:spLocks noChangeArrowheads="1"/>
          </p:cNvSpPr>
          <p:nvPr/>
        </p:nvSpPr>
        <p:spPr bwMode="auto">
          <a:xfrm>
            <a:off x="6399468" y="3635263"/>
            <a:ext cx="146960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800">
              <a:defRPr/>
            </a:pPr>
            <a:r>
              <a:rPr lang="zh-CN" altLang="en-US" sz="900" dirty="0">
                <a:solidFill>
                  <a:srgbClr val="FFFFFF">
                    <a:lumMod val="50000"/>
                  </a:srgbClr>
                </a:solidFill>
                <a:cs typeface="+mn-ea"/>
                <a:sym typeface="+mn-lt"/>
              </a:rPr>
              <a:t>此处添加详细文本描述，文字内容建议与标题相关尽量简洁生动</a:t>
            </a:r>
            <a:r>
              <a:rPr lang="en-US" altLang="zh-CN" sz="900" dirty="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62" name="矩形 6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2"/>
          <p:cNvGrpSpPr/>
          <p:nvPr/>
        </p:nvGrpSpPr>
        <p:grpSpPr>
          <a:xfrm>
            <a:off x="6861803" y="1351164"/>
            <a:ext cx="996987" cy="761824"/>
            <a:chOff x="5026025" y="3435350"/>
            <a:chExt cx="1770063" cy="1352551"/>
          </a:xfrm>
          <a:solidFill>
            <a:schemeClr val="tx2">
              <a:lumMod val="50000"/>
            </a:schemeClr>
          </a:solidFill>
        </p:grpSpPr>
        <p:sp>
          <p:nvSpPr>
            <p:cNvPr id="9" name="Freeform 5"/>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0" name="Freeform 6"/>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1" name="Freeform 7"/>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grpSp>
      <p:grpSp>
        <p:nvGrpSpPr>
          <p:cNvPr id="12" name="Group 43"/>
          <p:cNvGrpSpPr/>
          <p:nvPr/>
        </p:nvGrpSpPr>
        <p:grpSpPr>
          <a:xfrm>
            <a:off x="1251958" y="1296183"/>
            <a:ext cx="814199" cy="763014"/>
            <a:chOff x="2206625" y="3460750"/>
            <a:chExt cx="1085850" cy="1017588"/>
          </a:xfrm>
          <a:solidFill>
            <a:schemeClr val="tx2">
              <a:lumMod val="50000"/>
            </a:schemeClr>
          </a:solidFill>
        </p:grpSpPr>
        <p:sp>
          <p:nvSpPr>
            <p:cNvPr id="13" name="Freeform 8"/>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4" name="Freeform 9"/>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5" name="Freeform 10"/>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6" name="Freeform 11"/>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7" name="Freeform 12"/>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18" name="Freeform 13"/>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grpSp>
      <p:grpSp>
        <p:nvGrpSpPr>
          <p:cNvPr id="19" name="Group 56"/>
          <p:cNvGrpSpPr/>
          <p:nvPr/>
        </p:nvGrpSpPr>
        <p:grpSpPr>
          <a:xfrm>
            <a:off x="4054963" y="1392490"/>
            <a:ext cx="1057030" cy="682071"/>
            <a:chOff x="3630613" y="3930650"/>
            <a:chExt cx="1409700" cy="909638"/>
          </a:xfrm>
          <a:solidFill>
            <a:srgbClr val="DE5F47"/>
          </a:solidFill>
        </p:grpSpPr>
        <p:sp>
          <p:nvSpPr>
            <p:cNvPr id="20" name="Freeform 14"/>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21" name="Freeform 15"/>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a:solidFill>
                  <a:prstClr val="black"/>
                </a:solidFill>
                <a:cs typeface="+mn-ea"/>
                <a:sym typeface="+mn-lt"/>
              </a:endParaRPr>
            </a:p>
          </p:txBody>
        </p:sp>
        <p:sp>
          <p:nvSpPr>
            <p:cNvPr id="22" name="Freeform 16"/>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defRPr/>
              </a:pPr>
              <a:endParaRPr lang="id-ID" sz="1200" kern="0" dirty="0">
                <a:solidFill>
                  <a:prstClr val="black"/>
                </a:solidFill>
                <a:cs typeface="+mn-ea"/>
                <a:sym typeface="+mn-lt"/>
              </a:endParaRPr>
            </a:p>
          </p:txBody>
        </p:sp>
      </p:grpSp>
      <p:sp>
        <p:nvSpPr>
          <p:cNvPr id="23" name="TextBox 34"/>
          <p:cNvSpPr txBox="1"/>
          <p:nvPr/>
        </p:nvSpPr>
        <p:spPr>
          <a:xfrm>
            <a:off x="1032440" y="3385414"/>
            <a:ext cx="7402323" cy="507831"/>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50000"/>
              </a:lnSpc>
            </a:pPr>
            <a:r>
              <a:rPr lang="zh-CN" altLang="en-US" sz="900" dirty="0">
                <a:solidFill>
                  <a:srgbClr val="FFFFFF">
                    <a:lumMod val="50000"/>
                  </a:srgbClr>
                </a:solidFill>
                <a:cs typeface="+mn-ea"/>
                <a:sym typeface="+mn-lt"/>
              </a:rPr>
              <a:t>此处添加详细文本描述，建议与标题相关并符合整体语言风格，语言描述尽量简洁生动。尽量将每页幻灯片的字数控制在</a:t>
            </a:r>
            <a:r>
              <a:rPr lang="en-US" altLang="zh-CN" sz="900" dirty="0">
                <a:solidFill>
                  <a:srgbClr val="FFFFFF">
                    <a:lumMod val="50000"/>
                  </a:srgbClr>
                </a:solidFill>
                <a:cs typeface="+mn-ea"/>
                <a:sym typeface="+mn-lt"/>
              </a:rPr>
              <a:t>200</a:t>
            </a:r>
            <a:r>
              <a:rPr lang="zh-CN" altLang="en-US" sz="900" dirty="0">
                <a:solidFill>
                  <a:srgbClr val="FFFFFF">
                    <a:lumMod val="50000"/>
                  </a:srgbClr>
                </a:solidFill>
                <a:cs typeface="+mn-ea"/>
                <a:sym typeface="+mn-lt"/>
              </a:rPr>
              <a:t>字以内，据统计每页幻灯片的最好控制在</a:t>
            </a:r>
            <a:r>
              <a:rPr lang="en-US" altLang="zh-CN" sz="900" dirty="0">
                <a:solidFill>
                  <a:srgbClr val="FFFFFF">
                    <a:lumMod val="50000"/>
                  </a:srgbClr>
                </a:solidFill>
                <a:cs typeface="+mn-ea"/>
                <a:sym typeface="+mn-lt"/>
              </a:rPr>
              <a:t>5</a:t>
            </a:r>
            <a:r>
              <a:rPr lang="zh-CN" altLang="en-US" sz="900" dirty="0">
                <a:solidFill>
                  <a:srgbClr val="FFFFFF">
                    <a:lumMod val="50000"/>
                  </a:srgbClr>
                </a:solidFill>
                <a:cs typeface="+mn-ea"/>
                <a:sym typeface="+mn-lt"/>
              </a:rPr>
              <a:t>分钟之内。此处添加详细文本描述，建议与标题相关并符合整体语言风格，语言描述尽量简洁生动。</a:t>
            </a:r>
            <a:endParaRPr lang="zh-CN" altLang="en-US" sz="900" dirty="0">
              <a:solidFill>
                <a:srgbClr val="FFFFFF">
                  <a:lumMod val="50000"/>
                </a:srgbClr>
              </a:solidFill>
              <a:cs typeface="+mn-ea"/>
              <a:sym typeface="+mn-lt"/>
            </a:endParaRPr>
          </a:p>
        </p:txBody>
      </p:sp>
      <p:sp>
        <p:nvSpPr>
          <p:cNvPr id="25" name="TextBox 263"/>
          <p:cNvSpPr txBox="1"/>
          <p:nvPr/>
        </p:nvSpPr>
        <p:spPr>
          <a:xfrm>
            <a:off x="1124464" y="2360320"/>
            <a:ext cx="1799987" cy="594458"/>
          </a:xfrm>
          <a:prstGeom prst="rect">
            <a:avLst/>
          </a:prstGeom>
          <a:noFill/>
        </p:spPr>
        <p:txBody>
          <a:bodyPr wrap="square" rtlCol="0">
            <a:spAutoFit/>
          </a:bodyPr>
          <a:lstStyle/>
          <a:p>
            <a:pPr defTabSz="685800">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28" name="TextBox 267"/>
          <p:cNvSpPr txBox="1"/>
          <p:nvPr/>
        </p:nvSpPr>
        <p:spPr>
          <a:xfrm>
            <a:off x="3858799" y="2360320"/>
            <a:ext cx="1799987" cy="594458"/>
          </a:xfrm>
          <a:prstGeom prst="rect">
            <a:avLst/>
          </a:prstGeom>
          <a:noFill/>
        </p:spPr>
        <p:txBody>
          <a:bodyPr wrap="square" rtlCol="0">
            <a:spAutoFit/>
          </a:bodyPr>
          <a:lstStyle/>
          <a:p>
            <a:pPr defTabSz="685800">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31" name="TextBox 270"/>
          <p:cNvSpPr txBox="1"/>
          <p:nvPr/>
        </p:nvSpPr>
        <p:spPr>
          <a:xfrm>
            <a:off x="6716290" y="2360321"/>
            <a:ext cx="1799986" cy="594458"/>
          </a:xfrm>
          <a:prstGeom prst="rect">
            <a:avLst/>
          </a:prstGeom>
          <a:noFill/>
        </p:spPr>
        <p:txBody>
          <a:bodyPr wrap="square" rtlCol="0">
            <a:spAutoFit/>
          </a:bodyPr>
          <a:lstStyle/>
          <a:p>
            <a:pPr defTabSz="685800">
              <a:lnSpc>
                <a:spcPct val="150000"/>
              </a:lnSpc>
            </a:pPr>
            <a:r>
              <a:rPr lang="zh-CN" altLang="en-US" sz="750" dirty="0">
                <a:solidFill>
                  <a:srgbClr val="FFFFFF">
                    <a:lumMod val="50000"/>
                  </a:srgbClr>
                </a:solidFill>
                <a:cs typeface="+mn-ea"/>
                <a:sym typeface="+mn-lt"/>
              </a:rPr>
              <a:t>输入你的文字信息输入你的文字信息输入你的文字信息输入你的文字信息输入你的文字信息</a:t>
            </a:r>
            <a:endParaRPr lang="en-US" sz="750" b="1" dirty="0">
              <a:solidFill>
                <a:srgbClr val="FFFFFF">
                  <a:lumMod val="50000"/>
                </a:srgbClr>
              </a:solidFill>
              <a:cs typeface="+mn-ea"/>
              <a:sym typeface="+mn-lt"/>
            </a:endParaRPr>
          </a:p>
        </p:txBody>
      </p:sp>
      <p:sp>
        <p:nvSpPr>
          <p:cNvPr id="33" name="矩形 32"/>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7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029925" y="1437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cs typeface="+mn-ea"/>
              <a:sym typeface="+mn-lt"/>
            </a:endParaRPr>
          </a:p>
        </p:txBody>
      </p:sp>
      <p:grpSp>
        <p:nvGrpSpPr>
          <p:cNvPr id="9" name="组合 8"/>
          <p:cNvGrpSpPr/>
          <p:nvPr/>
        </p:nvGrpSpPr>
        <p:grpSpPr>
          <a:xfrm>
            <a:off x="1478211" y="1768647"/>
            <a:ext cx="420383" cy="518369"/>
            <a:chOff x="1876426" y="3554414"/>
            <a:chExt cx="211137" cy="260350"/>
          </a:xfrm>
          <a:solidFill>
            <a:schemeClr val="bg1"/>
          </a:solidFill>
        </p:grpSpPr>
        <p:sp>
          <p:nvSpPr>
            <p:cNvPr id="10"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11"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grpSp>
      <p:sp>
        <p:nvSpPr>
          <p:cNvPr id="12" name="文本框 11"/>
          <p:cNvSpPr txBox="1"/>
          <p:nvPr/>
        </p:nvSpPr>
        <p:spPr>
          <a:xfrm>
            <a:off x="924816" y="3212710"/>
            <a:ext cx="1505588" cy="830997"/>
          </a:xfrm>
          <a:prstGeom prst="rect">
            <a:avLst/>
          </a:prstGeom>
          <a:noFill/>
        </p:spPr>
        <p:txBody>
          <a:bodyPr wrap="square" rtlCol="0">
            <a:spAutoFit/>
          </a:bodyPr>
          <a:lstStyle/>
          <a:p>
            <a:pP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en-US" altLang="zh-CN" sz="1200" dirty="0">
              <a:solidFill>
                <a:srgbClr val="FFFFFF">
                  <a:lumMod val="50000"/>
                </a:srgbClr>
              </a:solidFill>
              <a:cs typeface="+mn-ea"/>
              <a:sym typeface="+mn-lt"/>
            </a:endParaRPr>
          </a:p>
        </p:txBody>
      </p:sp>
      <p:sp>
        <p:nvSpPr>
          <p:cNvPr id="13" name="文本框 12"/>
          <p:cNvSpPr txBox="1"/>
          <p:nvPr/>
        </p:nvSpPr>
        <p:spPr>
          <a:xfrm>
            <a:off x="1201606" y="2862442"/>
            <a:ext cx="952010" cy="323165"/>
          </a:xfrm>
          <a:prstGeom prst="rect">
            <a:avLst/>
          </a:prstGeom>
          <a:noFill/>
        </p:spPr>
        <p:txBody>
          <a:bodyPr wrap="square" rtlCol="0">
            <a:spAutoFit/>
          </a:bodyPr>
          <a:lstStyle/>
          <a:p>
            <a:pPr defTabSz="685800"/>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sp>
        <p:nvSpPr>
          <p:cNvPr id="14" name="椭圆 13"/>
          <p:cNvSpPr/>
          <p:nvPr/>
        </p:nvSpPr>
        <p:spPr>
          <a:xfrm>
            <a:off x="2969752" y="1437175"/>
            <a:ext cx="1279864" cy="1279864"/>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cs typeface="+mn-ea"/>
              <a:sym typeface="+mn-lt"/>
            </a:endParaRPr>
          </a:p>
        </p:txBody>
      </p:sp>
      <p:sp>
        <p:nvSpPr>
          <p:cNvPr id="15" name="文本框 14"/>
          <p:cNvSpPr txBox="1"/>
          <p:nvPr/>
        </p:nvSpPr>
        <p:spPr>
          <a:xfrm>
            <a:off x="2864643" y="3212710"/>
            <a:ext cx="1505588" cy="830997"/>
          </a:xfrm>
          <a:prstGeom prst="rect">
            <a:avLst/>
          </a:prstGeom>
          <a:noFill/>
        </p:spPr>
        <p:txBody>
          <a:bodyPr wrap="square" rtlCol="0">
            <a:spAutoFit/>
          </a:bodyPr>
          <a:lstStyle/>
          <a:p>
            <a:pP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en-US" altLang="zh-CN" sz="1200" dirty="0">
              <a:solidFill>
                <a:srgbClr val="FFFFFF">
                  <a:lumMod val="50000"/>
                </a:srgbClr>
              </a:solidFill>
              <a:cs typeface="+mn-ea"/>
              <a:sym typeface="+mn-lt"/>
            </a:endParaRPr>
          </a:p>
        </p:txBody>
      </p:sp>
      <p:sp>
        <p:nvSpPr>
          <p:cNvPr id="16" name="文本框 15"/>
          <p:cNvSpPr txBox="1"/>
          <p:nvPr/>
        </p:nvSpPr>
        <p:spPr>
          <a:xfrm>
            <a:off x="3141433" y="2862442"/>
            <a:ext cx="952010" cy="323165"/>
          </a:xfrm>
          <a:prstGeom prst="rect">
            <a:avLst/>
          </a:prstGeom>
          <a:noFill/>
        </p:spPr>
        <p:txBody>
          <a:bodyPr wrap="square" rtlCol="0">
            <a:spAutoFit/>
          </a:bodyPr>
          <a:lstStyle/>
          <a:p>
            <a:pPr defTabSz="685800"/>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sp>
        <p:nvSpPr>
          <p:cNvPr id="17" name="Freeform 367"/>
          <p:cNvSpPr>
            <a:spLocks noEditPoints="1"/>
          </p:cNvSpPr>
          <p:nvPr/>
        </p:nvSpPr>
        <p:spPr bwMode="auto">
          <a:xfrm>
            <a:off x="3423435" y="1841014"/>
            <a:ext cx="418640" cy="446002"/>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18" name="椭圆 17"/>
          <p:cNvSpPr/>
          <p:nvPr/>
        </p:nvSpPr>
        <p:spPr>
          <a:xfrm>
            <a:off x="4909579" y="1437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cs typeface="+mn-ea"/>
              <a:sym typeface="+mn-lt"/>
            </a:endParaRPr>
          </a:p>
        </p:txBody>
      </p:sp>
      <p:sp>
        <p:nvSpPr>
          <p:cNvPr id="19" name="文本框 18"/>
          <p:cNvSpPr txBox="1"/>
          <p:nvPr/>
        </p:nvSpPr>
        <p:spPr>
          <a:xfrm>
            <a:off x="4804470" y="3212710"/>
            <a:ext cx="1505588" cy="830997"/>
          </a:xfrm>
          <a:prstGeom prst="rect">
            <a:avLst/>
          </a:prstGeom>
          <a:noFill/>
        </p:spPr>
        <p:txBody>
          <a:bodyPr wrap="square" rtlCol="0">
            <a:spAutoFit/>
          </a:bodyPr>
          <a:lstStyle/>
          <a:p>
            <a:pP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en-US" altLang="zh-CN" sz="1200" dirty="0">
              <a:solidFill>
                <a:srgbClr val="FFFFFF">
                  <a:lumMod val="50000"/>
                </a:srgbClr>
              </a:solidFill>
              <a:cs typeface="+mn-ea"/>
              <a:sym typeface="+mn-lt"/>
            </a:endParaRPr>
          </a:p>
        </p:txBody>
      </p:sp>
      <p:sp>
        <p:nvSpPr>
          <p:cNvPr id="20" name="文本框 19"/>
          <p:cNvSpPr txBox="1"/>
          <p:nvPr/>
        </p:nvSpPr>
        <p:spPr>
          <a:xfrm>
            <a:off x="5081260" y="2862442"/>
            <a:ext cx="952010" cy="323165"/>
          </a:xfrm>
          <a:prstGeom prst="rect">
            <a:avLst/>
          </a:prstGeom>
          <a:noFill/>
        </p:spPr>
        <p:txBody>
          <a:bodyPr wrap="square" rtlCol="0">
            <a:spAutoFit/>
          </a:bodyPr>
          <a:lstStyle/>
          <a:p>
            <a:pPr defTabSz="685800"/>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grpSp>
        <p:nvGrpSpPr>
          <p:cNvPr id="21" name="组合 20"/>
          <p:cNvGrpSpPr/>
          <p:nvPr/>
        </p:nvGrpSpPr>
        <p:grpSpPr>
          <a:xfrm>
            <a:off x="5334247" y="1847077"/>
            <a:ext cx="446034" cy="460060"/>
            <a:chOff x="9117013" y="5110164"/>
            <a:chExt cx="252413" cy="260350"/>
          </a:xfrm>
          <a:solidFill>
            <a:schemeClr val="bg1"/>
          </a:solidFill>
        </p:grpSpPr>
        <p:sp>
          <p:nvSpPr>
            <p:cNvPr id="22" name="Freeform 378"/>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23" name="Freeform 379"/>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24" name="Freeform 380"/>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grpSp>
      <p:sp>
        <p:nvSpPr>
          <p:cNvPr id="25" name="椭圆 24"/>
          <p:cNvSpPr/>
          <p:nvPr/>
        </p:nvSpPr>
        <p:spPr>
          <a:xfrm>
            <a:off x="6849407" y="1437175"/>
            <a:ext cx="1279864" cy="1279864"/>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cs typeface="+mn-ea"/>
              <a:sym typeface="+mn-lt"/>
            </a:endParaRPr>
          </a:p>
        </p:txBody>
      </p:sp>
      <p:sp>
        <p:nvSpPr>
          <p:cNvPr id="26" name="文本框 25"/>
          <p:cNvSpPr txBox="1"/>
          <p:nvPr/>
        </p:nvSpPr>
        <p:spPr>
          <a:xfrm>
            <a:off x="6744298" y="3212710"/>
            <a:ext cx="1505588" cy="830997"/>
          </a:xfrm>
          <a:prstGeom prst="rect">
            <a:avLst/>
          </a:prstGeom>
          <a:noFill/>
        </p:spPr>
        <p:txBody>
          <a:bodyPr wrap="square" rtlCol="0">
            <a:spAutoFit/>
          </a:bodyPr>
          <a:lstStyle/>
          <a:p>
            <a:pP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en-US" altLang="zh-CN" sz="1200" dirty="0">
              <a:solidFill>
                <a:srgbClr val="FFFFFF">
                  <a:lumMod val="50000"/>
                </a:srgbClr>
              </a:solidFill>
              <a:cs typeface="+mn-ea"/>
              <a:sym typeface="+mn-lt"/>
            </a:endParaRPr>
          </a:p>
        </p:txBody>
      </p:sp>
      <p:sp>
        <p:nvSpPr>
          <p:cNvPr id="27" name="文本框 26"/>
          <p:cNvSpPr txBox="1"/>
          <p:nvPr/>
        </p:nvSpPr>
        <p:spPr>
          <a:xfrm>
            <a:off x="7021088" y="2862442"/>
            <a:ext cx="952010" cy="323165"/>
          </a:xfrm>
          <a:prstGeom prst="rect">
            <a:avLst/>
          </a:prstGeom>
          <a:noFill/>
        </p:spPr>
        <p:txBody>
          <a:bodyPr wrap="square" rtlCol="0">
            <a:spAutoFit/>
          </a:bodyPr>
          <a:lstStyle/>
          <a:p>
            <a:pPr defTabSz="685800"/>
            <a:r>
              <a:rPr lang="zh-CN" altLang="en-US" sz="1500" b="1" dirty="0" smtClean="0">
                <a:solidFill>
                  <a:srgbClr val="FFFFFF">
                    <a:lumMod val="50000"/>
                  </a:srgbClr>
                </a:solidFill>
                <a:cs typeface="+mn-ea"/>
                <a:sym typeface="+mn-lt"/>
              </a:rPr>
              <a:t>添加标题</a:t>
            </a:r>
            <a:endParaRPr lang="zh-CN" altLang="en-US" sz="1500" b="1" dirty="0">
              <a:solidFill>
                <a:srgbClr val="FFFFFF">
                  <a:lumMod val="50000"/>
                </a:srgbClr>
              </a:solidFill>
              <a:cs typeface="+mn-ea"/>
              <a:sym typeface="+mn-lt"/>
            </a:endParaRPr>
          </a:p>
        </p:txBody>
      </p:sp>
      <p:grpSp>
        <p:nvGrpSpPr>
          <p:cNvPr id="28" name="组合 27"/>
          <p:cNvGrpSpPr/>
          <p:nvPr/>
        </p:nvGrpSpPr>
        <p:grpSpPr>
          <a:xfrm>
            <a:off x="7297908" y="1911225"/>
            <a:ext cx="398353" cy="395909"/>
            <a:chOff x="9631377" y="4592655"/>
            <a:chExt cx="258763" cy="257176"/>
          </a:xfrm>
          <a:solidFill>
            <a:schemeClr val="bg1"/>
          </a:solidFill>
        </p:grpSpPr>
        <p:sp>
          <p:nvSpPr>
            <p:cNvPr id="29" name="Freeform 229"/>
            <p:cNvSpPr>
              <a:spLocks noEditPoints="1"/>
            </p:cNvSpPr>
            <p:nvPr/>
          </p:nvSpPr>
          <p:spPr bwMode="auto">
            <a:xfrm>
              <a:off x="9631377" y="4592655"/>
              <a:ext cx="258763" cy="257176"/>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30" name="Freeform 230"/>
            <p:cNvSpPr/>
            <p:nvPr/>
          </p:nvSpPr>
          <p:spPr bwMode="auto">
            <a:xfrm>
              <a:off x="9767900" y="4646636"/>
              <a:ext cx="71438" cy="39688"/>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sp>
          <p:nvSpPr>
            <p:cNvPr id="31" name="Freeform 231"/>
            <p:cNvSpPr/>
            <p:nvPr/>
          </p:nvSpPr>
          <p:spPr bwMode="auto">
            <a:xfrm>
              <a:off x="9683751" y="4678364"/>
              <a:ext cx="36513" cy="38100"/>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800"/>
              <a:endParaRPr lang="zh-CN" altLang="en-US" sz="1350">
                <a:solidFill>
                  <a:prstClr val="black"/>
                </a:solidFill>
                <a:cs typeface="+mn-ea"/>
                <a:sym typeface="+mn-lt"/>
              </a:endParaRP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fill="hold"/>
                                        <p:tgtEl>
                                          <p:spTgt spid="12"/>
                                        </p:tgtEl>
                                        <p:attrNameLst>
                                          <p:attrName>ppt_x</p:attrName>
                                        </p:attrNameLst>
                                      </p:cBhvr>
                                      <p:tavLst>
                                        <p:tav tm="0">
                                          <p:val>
                                            <p:strVal val="#ppt_x"/>
                                          </p:val>
                                        </p:tav>
                                        <p:tav tm="100000">
                                          <p:val>
                                            <p:strVal val="#ppt_x"/>
                                          </p:val>
                                        </p:tav>
                                      </p:tavLst>
                                    </p:anim>
                                    <p:anim calcmode="lin" valueType="num">
                                      <p:cBhvr additive="base">
                                        <p:cTn id="18" dur="25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250" fill="hold"/>
                                        <p:tgtEl>
                                          <p:spTgt spid="13"/>
                                        </p:tgtEl>
                                        <p:attrNameLst>
                                          <p:attrName>ppt_x</p:attrName>
                                        </p:attrNameLst>
                                      </p:cBhvr>
                                      <p:tavLst>
                                        <p:tav tm="0">
                                          <p:val>
                                            <p:strVal val="#ppt_x"/>
                                          </p:val>
                                        </p:tav>
                                        <p:tav tm="100000">
                                          <p:val>
                                            <p:strVal val="#ppt_x"/>
                                          </p:val>
                                        </p:tav>
                                      </p:tavLst>
                                    </p:anim>
                                    <p:anim calcmode="lin" valueType="num">
                                      <p:cBhvr additive="base">
                                        <p:cTn id="23" dur="2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50" fill="hold"/>
                                        <p:tgtEl>
                                          <p:spTgt spid="14"/>
                                        </p:tgtEl>
                                        <p:attrNameLst>
                                          <p:attrName>ppt_x</p:attrName>
                                        </p:attrNameLst>
                                      </p:cBhvr>
                                      <p:tavLst>
                                        <p:tav tm="0">
                                          <p:val>
                                            <p:strVal val="#ppt_x"/>
                                          </p:val>
                                        </p:tav>
                                        <p:tav tm="100000">
                                          <p:val>
                                            <p:strVal val="#ppt_x"/>
                                          </p:val>
                                        </p:tav>
                                      </p:tavLst>
                                    </p:anim>
                                    <p:anim calcmode="lin" valueType="num">
                                      <p:cBhvr additive="base">
                                        <p:cTn id="28" dur="25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250" fill="hold"/>
                                        <p:tgtEl>
                                          <p:spTgt spid="16"/>
                                        </p:tgtEl>
                                        <p:attrNameLst>
                                          <p:attrName>ppt_x</p:attrName>
                                        </p:attrNameLst>
                                      </p:cBhvr>
                                      <p:tavLst>
                                        <p:tav tm="0">
                                          <p:val>
                                            <p:strVal val="#ppt_x"/>
                                          </p:val>
                                        </p:tav>
                                        <p:tav tm="100000">
                                          <p:val>
                                            <p:strVal val="#ppt_x"/>
                                          </p:val>
                                        </p:tav>
                                      </p:tavLst>
                                    </p:anim>
                                    <p:anim calcmode="lin" valueType="num">
                                      <p:cBhvr additive="base">
                                        <p:cTn id="38" dur="25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50" fill="hold"/>
                                        <p:tgtEl>
                                          <p:spTgt spid="17"/>
                                        </p:tgtEl>
                                        <p:attrNameLst>
                                          <p:attrName>ppt_x</p:attrName>
                                        </p:attrNameLst>
                                      </p:cBhvr>
                                      <p:tavLst>
                                        <p:tav tm="0">
                                          <p:val>
                                            <p:strVal val="#ppt_x"/>
                                          </p:val>
                                        </p:tav>
                                        <p:tav tm="100000">
                                          <p:val>
                                            <p:strVal val="#ppt_x"/>
                                          </p:val>
                                        </p:tav>
                                      </p:tavLst>
                                    </p:anim>
                                    <p:anim calcmode="lin" valueType="num">
                                      <p:cBhvr additive="base">
                                        <p:cTn id="43" dur="25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250" fill="hold"/>
                                        <p:tgtEl>
                                          <p:spTgt spid="19"/>
                                        </p:tgtEl>
                                        <p:attrNameLst>
                                          <p:attrName>ppt_x</p:attrName>
                                        </p:attrNameLst>
                                      </p:cBhvr>
                                      <p:tavLst>
                                        <p:tav tm="0">
                                          <p:val>
                                            <p:strVal val="#ppt_x"/>
                                          </p:val>
                                        </p:tav>
                                        <p:tav tm="100000">
                                          <p:val>
                                            <p:strVal val="#ppt_x"/>
                                          </p:val>
                                        </p:tav>
                                      </p:tavLst>
                                    </p:anim>
                                    <p:anim calcmode="lin" valueType="num">
                                      <p:cBhvr additive="base">
                                        <p:cTn id="53" dur="25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250" fill="hold"/>
                                        <p:tgtEl>
                                          <p:spTgt spid="20"/>
                                        </p:tgtEl>
                                        <p:attrNameLst>
                                          <p:attrName>ppt_x</p:attrName>
                                        </p:attrNameLst>
                                      </p:cBhvr>
                                      <p:tavLst>
                                        <p:tav tm="0">
                                          <p:val>
                                            <p:strVal val="#ppt_x"/>
                                          </p:val>
                                        </p:tav>
                                        <p:tav tm="100000">
                                          <p:val>
                                            <p:strVal val="#ppt_x"/>
                                          </p:val>
                                        </p:tav>
                                      </p:tavLst>
                                    </p:anim>
                                    <p:anim calcmode="lin" valueType="num">
                                      <p:cBhvr additive="base">
                                        <p:cTn id="58" dur="25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50" fill="hold"/>
                                        <p:tgtEl>
                                          <p:spTgt spid="21"/>
                                        </p:tgtEl>
                                        <p:attrNameLst>
                                          <p:attrName>ppt_x</p:attrName>
                                        </p:attrNameLst>
                                      </p:cBhvr>
                                      <p:tavLst>
                                        <p:tav tm="0">
                                          <p:val>
                                            <p:strVal val="#ppt_x"/>
                                          </p:val>
                                        </p:tav>
                                        <p:tav tm="100000">
                                          <p:val>
                                            <p:strVal val="#ppt_x"/>
                                          </p:val>
                                        </p:tav>
                                      </p:tavLst>
                                    </p:anim>
                                    <p:anim calcmode="lin" valueType="num">
                                      <p:cBhvr additive="base">
                                        <p:cTn id="63" dur="250" fill="hold"/>
                                        <p:tgtEl>
                                          <p:spTgt spid="2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250" fill="hold"/>
                                        <p:tgtEl>
                                          <p:spTgt spid="25"/>
                                        </p:tgtEl>
                                        <p:attrNameLst>
                                          <p:attrName>ppt_x</p:attrName>
                                        </p:attrNameLst>
                                      </p:cBhvr>
                                      <p:tavLst>
                                        <p:tav tm="0">
                                          <p:val>
                                            <p:strVal val="#ppt_x"/>
                                          </p:val>
                                        </p:tav>
                                        <p:tav tm="100000">
                                          <p:val>
                                            <p:strVal val="#ppt_x"/>
                                          </p:val>
                                        </p:tav>
                                      </p:tavLst>
                                    </p:anim>
                                    <p:anim calcmode="lin" valueType="num">
                                      <p:cBhvr additive="base">
                                        <p:cTn id="68" dur="250" fill="hold"/>
                                        <p:tgtEl>
                                          <p:spTgt spid="25"/>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250" fill="hold"/>
                                        <p:tgtEl>
                                          <p:spTgt spid="26"/>
                                        </p:tgtEl>
                                        <p:attrNameLst>
                                          <p:attrName>ppt_x</p:attrName>
                                        </p:attrNameLst>
                                      </p:cBhvr>
                                      <p:tavLst>
                                        <p:tav tm="0">
                                          <p:val>
                                            <p:strVal val="#ppt_x"/>
                                          </p:val>
                                        </p:tav>
                                        <p:tav tm="100000">
                                          <p:val>
                                            <p:strVal val="#ppt_x"/>
                                          </p:val>
                                        </p:tav>
                                      </p:tavLst>
                                    </p:anim>
                                    <p:anim calcmode="lin" valueType="num">
                                      <p:cBhvr additive="base">
                                        <p:cTn id="73" dur="250" fill="hold"/>
                                        <p:tgtEl>
                                          <p:spTgt spid="2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ppt_x"/>
                                          </p:val>
                                        </p:tav>
                                        <p:tav tm="100000">
                                          <p:val>
                                            <p:strVal val="#ppt_x"/>
                                          </p:val>
                                        </p:tav>
                                      </p:tavLst>
                                    </p:anim>
                                    <p:anim calcmode="lin" valueType="num">
                                      <p:cBhvr additive="base">
                                        <p:cTn id="78" dur="25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250" fill="hold"/>
                                        <p:tgtEl>
                                          <p:spTgt spid="28"/>
                                        </p:tgtEl>
                                        <p:attrNameLst>
                                          <p:attrName>ppt_x</p:attrName>
                                        </p:attrNameLst>
                                      </p:cBhvr>
                                      <p:tavLst>
                                        <p:tav tm="0">
                                          <p:val>
                                            <p:strVal val="#ppt_x"/>
                                          </p:val>
                                        </p:tav>
                                        <p:tav tm="100000">
                                          <p:val>
                                            <p:strVal val="#ppt_x"/>
                                          </p:val>
                                        </p:tav>
                                      </p:tavLst>
                                    </p:anim>
                                    <p:anim calcmode="lin" valueType="num">
                                      <p:cBhvr additive="base">
                                        <p:cTn id="83" dur="2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animBg="1"/>
      <p:bldP spid="15" grpId="0"/>
      <p:bldP spid="16" grpId="0"/>
      <p:bldP spid="17" grpId="0" animBg="1"/>
      <p:bldP spid="18" grpId="0" animBg="1"/>
      <p:bldP spid="19" grpId="0"/>
      <p:bldP spid="20" grpId="0"/>
      <p:bldP spid="25" grpId="0" animBg="1"/>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flipV="1">
            <a:off x="1846506" y="1979898"/>
            <a:ext cx="1490998" cy="2302647"/>
            <a:chOff x="1132115" y="1582056"/>
            <a:chExt cx="1988457" cy="3070907"/>
          </a:xfrm>
          <a:solidFill>
            <a:srgbClr val="7EC785"/>
          </a:solidFill>
        </p:grpSpPr>
        <p:sp>
          <p:nvSpPr>
            <p:cNvPr id="9" name="矩形 8"/>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sp>
          <p:nvSpPr>
            <p:cNvPr id="10" name="五边形 4"/>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grpSp>
      <p:grpSp>
        <p:nvGrpSpPr>
          <p:cNvPr id="11" name="组合 10"/>
          <p:cNvGrpSpPr/>
          <p:nvPr/>
        </p:nvGrpSpPr>
        <p:grpSpPr>
          <a:xfrm flipV="1">
            <a:off x="3870780" y="1979898"/>
            <a:ext cx="1490998" cy="2302647"/>
            <a:chOff x="1132115" y="1582056"/>
            <a:chExt cx="1988457" cy="3070907"/>
          </a:xfrm>
          <a:solidFill>
            <a:srgbClr val="499395"/>
          </a:solidFill>
        </p:grpSpPr>
        <p:sp>
          <p:nvSpPr>
            <p:cNvPr id="12" name="矩形 11"/>
            <p:cNvSpPr/>
            <p:nvPr/>
          </p:nvSpPr>
          <p:spPr>
            <a:xfrm>
              <a:off x="1132115" y="1582056"/>
              <a:ext cx="1988457" cy="798286"/>
            </a:xfrm>
            <a:prstGeom prst="rect">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sp>
          <p:nvSpPr>
            <p:cNvPr id="13" name="五边形 8"/>
            <p:cNvSpPr/>
            <p:nvPr/>
          </p:nvSpPr>
          <p:spPr>
            <a:xfrm rot="5400000">
              <a:off x="1004545" y="2660309"/>
              <a:ext cx="2243593" cy="1741715"/>
            </a:xfrm>
            <a:prstGeom prst="homePlat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grpSp>
      <p:grpSp>
        <p:nvGrpSpPr>
          <p:cNvPr id="14" name="组合 13"/>
          <p:cNvGrpSpPr/>
          <p:nvPr/>
        </p:nvGrpSpPr>
        <p:grpSpPr>
          <a:xfrm flipV="1">
            <a:off x="5731807" y="1979898"/>
            <a:ext cx="1490998" cy="2302647"/>
            <a:chOff x="1132115" y="1582056"/>
            <a:chExt cx="1988457" cy="3070907"/>
          </a:xfrm>
          <a:solidFill>
            <a:srgbClr val="7EC785"/>
          </a:solidFill>
        </p:grpSpPr>
        <p:sp>
          <p:nvSpPr>
            <p:cNvPr id="15" name="矩形 14"/>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sp>
          <p:nvSpPr>
            <p:cNvPr id="16" name="五边形 11"/>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cs typeface="+mn-ea"/>
                <a:sym typeface="+mn-lt"/>
              </a:endParaRPr>
            </a:p>
          </p:txBody>
        </p:sp>
      </p:grpSp>
      <p:sp>
        <p:nvSpPr>
          <p:cNvPr id="20" name="文本框 19"/>
          <p:cNvSpPr txBox="1"/>
          <p:nvPr/>
        </p:nvSpPr>
        <p:spPr>
          <a:xfrm>
            <a:off x="2094805" y="2599808"/>
            <a:ext cx="1133644" cy="1107676"/>
          </a:xfrm>
          <a:prstGeom prst="rect">
            <a:avLst/>
          </a:prstGeom>
          <a:noFill/>
        </p:spPr>
        <p:txBody>
          <a:bodyPr wrap="none" rtlCol="0">
            <a:spAutoFit/>
          </a:bodyPr>
          <a:lstStyle/>
          <a:p>
            <a:pPr defTabSz="685800"/>
            <a:r>
              <a:rPr lang="en-US" altLang="zh-CN" sz="6600" b="1" dirty="0">
                <a:solidFill>
                  <a:srgbClr val="F8F8F8"/>
                </a:solidFill>
                <a:cs typeface="+mn-ea"/>
                <a:sym typeface="+mn-lt"/>
              </a:rPr>
              <a:t>01</a:t>
            </a:r>
            <a:endParaRPr lang="zh-CN" altLang="en-US" sz="21520" b="1" dirty="0">
              <a:solidFill>
                <a:srgbClr val="F8F8F8"/>
              </a:solidFill>
              <a:cs typeface="+mn-ea"/>
              <a:sym typeface="+mn-lt"/>
            </a:endParaRPr>
          </a:p>
        </p:txBody>
      </p:sp>
      <p:sp>
        <p:nvSpPr>
          <p:cNvPr id="21" name="文本框 20"/>
          <p:cNvSpPr txBox="1"/>
          <p:nvPr/>
        </p:nvSpPr>
        <p:spPr>
          <a:xfrm>
            <a:off x="4075124" y="2599808"/>
            <a:ext cx="1133644" cy="1107676"/>
          </a:xfrm>
          <a:prstGeom prst="rect">
            <a:avLst/>
          </a:prstGeom>
          <a:noFill/>
        </p:spPr>
        <p:txBody>
          <a:bodyPr wrap="none" rtlCol="0">
            <a:spAutoFit/>
          </a:bodyPr>
          <a:lstStyle/>
          <a:p>
            <a:pPr defTabSz="685800"/>
            <a:r>
              <a:rPr lang="en-US" altLang="zh-CN" sz="6600" b="1" dirty="0">
                <a:solidFill>
                  <a:srgbClr val="F8F8F8"/>
                </a:solidFill>
                <a:cs typeface="+mn-ea"/>
                <a:sym typeface="+mn-lt"/>
              </a:rPr>
              <a:t>02</a:t>
            </a:r>
            <a:endParaRPr lang="zh-CN" altLang="en-US" sz="21520" b="1" dirty="0">
              <a:solidFill>
                <a:srgbClr val="F8F8F8"/>
              </a:solidFill>
              <a:cs typeface="+mn-ea"/>
              <a:sym typeface="+mn-lt"/>
            </a:endParaRPr>
          </a:p>
        </p:txBody>
      </p:sp>
      <p:sp>
        <p:nvSpPr>
          <p:cNvPr id="22" name="文本框 21"/>
          <p:cNvSpPr txBox="1"/>
          <p:nvPr/>
        </p:nvSpPr>
        <p:spPr>
          <a:xfrm>
            <a:off x="5934727" y="2599808"/>
            <a:ext cx="1133644" cy="1107676"/>
          </a:xfrm>
          <a:prstGeom prst="rect">
            <a:avLst/>
          </a:prstGeom>
          <a:noFill/>
        </p:spPr>
        <p:txBody>
          <a:bodyPr wrap="none" rtlCol="0">
            <a:spAutoFit/>
          </a:bodyPr>
          <a:lstStyle/>
          <a:p>
            <a:pPr defTabSz="685800"/>
            <a:r>
              <a:rPr lang="en-US" altLang="zh-CN" sz="6600" b="1" dirty="0">
                <a:solidFill>
                  <a:srgbClr val="F8F8F8"/>
                </a:solidFill>
                <a:cs typeface="+mn-ea"/>
                <a:sym typeface="+mn-lt"/>
              </a:rPr>
              <a:t>03</a:t>
            </a:r>
            <a:endParaRPr lang="zh-CN" altLang="en-US" sz="21520" b="1" dirty="0">
              <a:solidFill>
                <a:srgbClr val="F8F8F8"/>
              </a:solidFill>
              <a:cs typeface="+mn-ea"/>
              <a:sym typeface="+mn-lt"/>
            </a:endParaRPr>
          </a:p>
        </p:txBody>
      </p:sp>
      <p:sp>
        <p:nvSpPr>
          <p:cNvPr id="24" name="文本框 23"/>
          <p:cNvSpPr txBox="1"/>
          <p:nvPr/>
        </p:nvSpPr>
        <p:spPr>
          <a:xfrm>
            <a:off x="1868300" y="1057416"/>
            <a:ext cx="1282433" cy="1015663"/>
          </a:xfrm>
          <a:prstGeom prst="rect">
            <a:avLst/>
          </a:prstGeom>
          <a:noFill/>
        </p:spPr>
        <p:txBody>
          <a:bodyPr wrap="square" rtlCol="0">
            <a:spAutoFit/>
          </a:bodyPr>
          <a:lstStyle/>
          <a:p>
            <a:pPr algn="ct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5" name="文本框 24"/>
          <p:cNvSpPr txBox="1"/>
          <p:nvPr/>
        </p:nvSpPr>
        <p:spPr>
          <a:xfrm>
            <a:off x="3996086" y="1057416"/>
            <a:ext cx="1282433" cy="1015663"/>
          </a:xfrm>
          <a:prstGeom prst="rect">
            <a:avLst/>
          </a:prstGeom>
          <a:noFill/>
        </p:spPr>
        <p:txBody>
          <a:bodyPr wrap="square" rtlCol="0">
            <a:spAutoFit/>
          </a:bodyPr>
          <a:lstStyle/>
          <a:p>
            <a:pPr algn="ct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6" name="文本框 25"/>
          <p:cNvSpPr txBox="1"/>
          <p:nvPr/>
        </p:nvSpPr>
        <p:spPr>
          <a:xfrm>
            <a:off x="5846106" y="1057416"/>
            <a:ext cx="1282433" cy="1015663"/>
          </a:xfrm>
          <a:prstGeom prst="rect">
            <a:avLst/>
          </a:prstGeom>
          <a:noFill/>
        </p:spPr>
        <p:txBody>
          <a:bodyPr wrap="square" rtlCol="0">
            <a:spAutoFit/>
          </a:bodyPr>
          <a:lstStyle/>
          <a:p>
            <a:pPr algn="ctr" defTabSz="685800"/>
            <a:r>
              <a:rPr lang="zh-CN" altLang="en-US" sz="1200" dirty="0">
                <a:solidFill>
                  <a:srgbClr val="FFFFFF">
                    <a:lumMod val="50000"/>
                  </a:srgbClr>
                </a:solidFill>
                <a:cs typeface="+mn-ea"/>
                <a:sym typeface="+mn-lt"/>
              </a:rPr>
              <a:t>此处添加详细文本描述，文字内容建议与标题相关尽量简洁生动</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8" name="文本框 27"/>
          <p:cNvSpPr txBox="1"/>
          <p:nvPr/>
        </p:nvSpPr>
        <p:spPr>
          <a:xfrm>
            <a:off x="2219118" y="3799225"/>
            <a:ext cx="1025877" cy="276999"/>
          </a:xfrm>
          <a:prstGeom prst="rect">
            <a:avLst/>
          </a:prstGeom>
          <a:noFill/>
        </p:spPr>
        <p:txBody>
          <a:bodyPr wrap="square" rtlCol="0">
            <a:spAutoFit/>
          </a:bodyPr>
          <a:lstStyle/>
          <a:p>
            <a:pPr defTabSz="685800"/>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29" name="文本框 28"/>
          <p:cNvSpPr txBox="1"/>
          <p:nvPr/>
        </p:nvSpPr>
        <p:spPr>
          <a:xfrm>
            <a:off x="4224211" y="3799225"/>
            <a:ext cx="1025877" cy="276999"/>
          </a:xfrm>
          <a:prstGeom prst="rect">
            <a:avLst/>
          </a:prstGeom>
          <a:noFill/>
        </p:spPr>
        <p:txBody>
          <a:bodyPr wrap="square" rtlCol="0">
            <a:spAutoFit/>
          </a:bodyPr>
          <a:lstStyle/>
          <a:p>
            <a:pPr defTabSz="685800"/>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30" name="文本框 29"/>
          <p:cNvSpPr txBox="1"/>
          <p:nvPr/>
        </p:nvSpPr>
        <p:spPr>
          <a:xfrm>
            <a:off x="6104419" y="3799225"/>
            <a:ext cx="1025877" cy="276999"/>
          </a:xfrm>
          <a:prstGeom prst="rect">
            <a:avLst/>
          </a:prstGeom>
          <a:noFill/>
        </p:spPr>
        <p:txBody>
          <a:bodyPr wrap="square" rtlCol="0">
            <a:spAutoFit/>
          </a:bodyPr>
          <a:lstStyle/>
          <a:p>
            <a:pPr defTabSz="685800"/>
            <a:r>
              <a:rPr lang="zh-CN" altLang="en-US" sz="1200" b="1" dirty="0" smtClean="0">
                <a:solidFill>
                  <a:srgbClr val="FFFFFF"/>
                </a:solidFill>
                <a:cs typeface="+mn-ea"/>
                <a:sym typeface="+mn-lt"/>
              </a:rPr>
              <a:t>添加标题</a:t>
            </a:r>
            <a:endParaRPr lang="zh-CN" altLang="en-US" sz="1200" b="1" dirty="0">
              <a:solidFill>
                <a:srgbClr val="FFFFFF"/>
              </a:solidFill>
              <a:cs typeface="+mn-ea"/>
              <a:sym typeface="+mn-lt"/>
            </a:endParaRPr>
          </a:p>
        </p:txBody>
      </p:sp>
      <p:sp>
        <p:nvSpPr>
          <p:cNvPr id="23" name="矩形 22"/>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0" presetClass="entr" presetSubtype="0" decel="100000" fill="hold" grpId="0" nodeType="afterEffect">
                                  <p:stCondLst>
                                    <p:cond delay="0"/>
                                  </p:stCondLst>
                                  <p:iterate type="lt">
                                    <p:tmPct val="5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strVal val="#ppt_w+.3"/>
                                          </p:val>
                                        </p:tav>
                                        <p:tav tm="100000">
                                          <p:val>
                                            <p:strVal val="#ppt_w"/>
                                          </p:val>
                                        </p:tav>
                                      </p:tavLst>
                                    </p:anim>
                                    <p:anim calcmode="lin" valueType="num">
                                      <p:cBhvr>
                                        <p:cTn id="21" dur="500" fill="hold"/>
                                        <p:tgtEl>
                                          <p:spTgt spid="20"/>
                                        </p:tgtEl>
                                        <p:attrNameLst>
                                          <p:attrName>ppt_h</p:attrName>
                                        </p:attrNameLst>
                                      </p:cBhvr>
                                      <p:tavLst>
                                        <p:tav tm="0">
                                          <p:val>
                                            <p:strVal val="#ppt_h"/>
                                          </p:val>
                                        </p:tav>
                                        <p:tav tm="100000">
                                          <p:val>
                                            <p:strVal val="#ppt_h"/>
                                          </p:val>
                                        </p:tav>
                                      </p:tavLst>
                                    </p:anim>
                                    <p:animEffect transition="in" filter="fade">
                                      <p:cBhvr>
                                        <p:cTn id="22" dur="500"/>
                                        <p:tgtEl>
                                          <p:spTgt spid="20"/>
                                        </p:tgtEl>
                                      </p:cBhvr>
                                    </p:animEffect>
                                  </p:childTnLst>
                                </p:cTn>
                              </p:par>
                              <p:par>
                                <p:cTn id="23" presetID="50" presetClass="entr" presetSubtype="0" decel="100000" fill="hold" grpId="0" nodeType="withEffect">
                                  <p:stCondLst>
                                    <p:cond delay="0"/>
                                  </p:stCondLst>
                                  <p:iterate type="lt">
                                    <p:tmPct val="5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ppt_w+.3"/>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animEffect transition="in" filter="fade">
                                      <p:cBhvr>
                                        <p:cTn id="27" dur="500"/>
                                        <p:tgtEl>
                                          <p:spTgt spid="21"/>
                                        </p:tgtEl>
                                      </p:cBhvr>
                                    </p:animEffect>
                                  </p:childTnLst>
                                </p:cTn>
                              </p:par>
                              <p:par>
                                <p:cTn id="28" presetID="50" presetClass="entr" presetSubtype="0" decel="100000" fill="hold" grpId="0" nodeType="withEffect">
                                  <p:stCondLst>
                                    <p:cond delay="0"/>
                                  </p:stCondLst>
                                  <p:iterate type="lt">
                                    <p:tmPct val="5000"/>
                                  </p:iterate>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strVal val="#ppt_w+.3"/>
                                          </p:val>
                                        </p:tav>
                                        <p:tav tm="100000">
                                          <p:val>
                                            <p:strVal val="#ppt_w"/>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animEffect transition="in" filter="fade">
                                      <p:cBhvr>
                                        <p:cTn id="32" dur="500"/>
                                        <p:tgtEl>
                                          <p:spTgt spid="22"/>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p:nvPr/>
        </p:nvSpPr>
        <p:spPr bwMode="auto">
          <a:xfrm>
            <a:off x="652775" y="1520519"/>
            <a:ext cx="202002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2">
              <a:lumMod val="50000"/>
            </a:schemeClr>
          </a:solidFill>
          <a:ln w="9" cap="flat">
            <a:noFill/>
            <a:prstDash val="solid"/>
            <a:miter lim="800000"/>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9" name="Freeform 7"/>
          <p:cNvSpPr/>
          <p:nvPr/>
        </p:nvSpPr>
        <p:spPr bwMode="auto">
          <a:xfrm>
            <a:off x="2516863" y="1520519"/>
            <a:ext cx="2021213" cy="2246190"/>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DE5F47"/>
          </a:solidFill>
          <a:ln w="9" cap="flat">
            <a:noFill/>
            <a:prstDash val="solid"/>
            <a:miter lim="800000"/>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0" name="Freeform 8"/>
          <p:cNvSpPr/>
          <p:nvPr/>
        </p:nvSpPr>
        <p:spPr bwMode="auto">
          <a:xfrm>
            <a:off x="4380950" y="1520519"/>
            <a:ext cx="202121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tx2">
              <a:lumMod val="50000"/>
            </a:schemeClr>
          </a:solidFill>
          <a:ln w="9" cap="flat">
            <a:noFill/>
            <a:prstDash val="solid"/>
            <a:miter lim="800000"/>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1" name="Oval 9"/>
          <p:cNvSpPr>
            <a:spLocks noChangeArrowheads="1"/>
          </p:cNvSpPr>
          <p:nvPr/>
        </p:nvSpPr>
        <p:spPr bwMode="auto">
          <a:xfrm>
            <a:off x="6245037" y="1520519"/>
            <a:ext cx="2246190" cy="2246190"/>
          </a:xfrm>
          <a:prstGeom prst="ellipse">
            <a:avLst/>
          </a:prstGeom>
          <a:solidFill>
            <a:srgbClr val="DE5F47"/>
          </a:solidFill>
          <a:ln w="9" cap="flat">
            <a:noFill/>
            <a:prstDash val="solid"/>
            <a:miter lim="800000"/>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2" name="Line 10"/>
          <p:cNvSpPr>
            <a:spLocks noChangeShapeType="1"/>
          </p:cNvSpPr>
          <p:nvPr/>
        </p:nvSpPr>
        <p:spPr bwMode="auto">
          <a:xfrm>
            <a:off x="953933" y="2179973"/>
            <a:ext cx="1464130"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3" name="Line 11"/>
          <p:cNvSpPr>
            <a:spLocks noChangeShapeType="1"/>
          </p:cNvSpPr>
          <p:nvPr/>
        </p:nvSpPr>
        <p:spPr bwMode="auto">
          <a:xfrm>
            <a:off x="2815640" y="2179973"/>
            <a:ext cx="1464130"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4" name="Line 12"/>
          <p:cNvSpPr>
            <a:spLocks noChangeShapeType="1"/>
          </p:cNvSpPr>
          <p:nvPr/>
        </p:nvSpPr>
        <p:spPr bwMode="auto">
          <a:xfrm>
            <a:off x="4692821" y="2179973"/>
            <a:ext cx="146532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5" name="Line 13"/>
          <p:cNvSpPr>
            <a:spLocks noChangeShapeType="1"/>
          </p:cNvSpPr>
          <p:nvPr/>
        </p:nvSpPr>
        <p:spPr bwMode="auto">
          <a:xfrm>
            <a:off x="6615235" y="2179973"/>
            <a:ext cx="1465321"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6" name="Freeform 20"/>
          <p:cNvSpPr>
            <a:spLocks noEditPoints="1"/>
          </p:cNvSpPr>
          <p:nvPr/>
        </p:nvSpPr>
        <p:spPr bwMode="auto">
          <a:xfrm>
            <a:off x="7259548" y="1687894"/>
            <a:ext cx="325090" cy="409052"/>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FFFFF"/>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7" name="Freeform 26"/>
          <p:cNvSpPr>
            <a:spLocks noEditPoints="1"/>
          </p:cNvSpPr>
          <p:nvPr/>
        </p:nvSpPr>
        <p:spPr bwMode="auto">
          <a:xfrm>
            <a:off x="3490707" y="1755562"/>
            <a:ext cx="345573" cy="3413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FFFF"/>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8" name="Freeform 34"/>
          <p:cNvSpPr>
            <a:spLocks noEditPoints="1"/>
          </p:cNvSpPr>
          <p:nvPr/>
        </p:nvSpPr>
        <p:spPr bwMode="auto">
          <a:xfrm>
            <a:off x="1661406" y="1776031"/>
            <a:ext cx="312686" cy="32091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FFFFF"/>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9" name="Freeform 35"/>
          <p:cNvSpPr>
            <a:spLocks noEditPoints="1"/>
          </p:cNvSpPr>
          <p:nvPr/>
        </p:nvSpPr>
        <p:spPr bwMode="auto">
          <a:xfrm>
            <a:off x="5387005" y="1769448"/>
            <a:ext cx="302811" cy="327498"/>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FFFFF"/>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grpSp>
        <p:nvGrpSpPr>
          <p:cNvPr id="20" name="组合 19"/>
          <p:cNvGrpSpPr/>
          <p:nvPr/>
        </p:nvGrpSpPr>
        <p:grpSpPr>
          <a:xfrm>
            <a:off x="1071309" y="2270774"/>
            <a:ext cx="1443338" cy="1149778"/>
            <a:chOff x="918912" y="1844824"/>
            <a:chExt cx="1924896" cy="1533393"/>
          </a:xfrm>
        </p:grpSpPr>
        <p:sp>
          <p:nvSpPr>
            <p:cNvPr id="21" name="TextBox 69"/>
            <p:cNvSpPr txBox="1"/>
            <p:nvPr/>
          </p:nvSpPr>
          <p:spPr>
            <a:xfrm>
              <a:off x="1150015" y="1844824"/>
              <a:ext cx="1462690" cy="369418"/>
            </a:xfrm>
            <a:prstGeom prst="rect">
              <a:avLst/>
            </a:prstGeom>
            <a:noFill/>
          </p:spPr>
          <p:txBody>
            <a:bodyPr wrap="square" rtlCol="0">
              <a:spAutoFit/>
            </a:bodyPr>
            <a:lstStyle/>
            <a:p>
              <a:pPr algn="ctr" defTabSz="685800">
                <a:defRPr/>
              </a:pPr>
              <a:r>
                <a:rPr lang="zh-CN" altLang="en-US" sz="1200" b="1" kern="0" dirty="0">
                  <a:solidFill>
                    <a:srgbClr val="FFFFFF"/>
                  </a:solidFill>
                  <a:cs typeface="+mn-ea"/>
                  <a:sym typeface="+mn-lt"/>
                </a:rPr>
                <a:t>加入标题</a:t>
              </a:r>
              <a:endParaRPr lang="zh-CN" altLang="en-US" sz="1200" b="1" kern="0" dirty="0">
                <a:solidFill>
                  <a:srgbClr val="FFFFFF"/>
                </a:solidFill>
                <a:cs typeface="+mn-ea"/>
                <a:sym typeface="+mn-lt"/>
              </a:endParaRPr>
            </a:p>
          </p:txBody>
        </p:sp>
        <p:sp>
          <p:nvSpPr>
            <p:cNvPr id="22" name="TextBox 70"/>
            <p:cNvSpPr txBox="1"/>
            <p:nvPr/>
          </p:nvSpPr>
          <p:spPr>
            <a:xfrm>
              <a:off x="918912" y="2134511"/>
              <a:ext cx="1924896" cy="1243706"/>
            </a:xfrm>
            <a:prstGeom prst="rect">
              <a:avLst/>
            </a:prstGeom>
            <a:noFill/>
          </p:spPr>
          <p:txBody>
            <a:bodyPr wrap="square" rtlCol="0">
              <a:spAutoFit/>
            </a:bodyPr>
            <a:lstStyle/>
            <a:p>
              <a:pPr algn="ctr" defTabSz="685800">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endParaRPr lang="en-US" altLang="zh-CN" sz="1050" kern="0" dirty="0">
                <a:solidFill>
                  <a:srgbClr val="FFFFFF"/>
                </a:solidFill>
                <a:cs typeface="+mn-ea"/>
                <a:sym typeface="+mn-lt"/>
              </a:endParaRPr>
            </a:p>
          </p:txBody>
        </p:sp>
      </p:grpSp>
      <p:grpSp>
        <p:nvGrpSpPr>
          <p:cNvPr id="23" name="组合 22"/>
          <p:cNvGrpSpPr/>
          <p:nvPr/>
        </p:nvGrpSpPr>
        <p:grpSpPr>
          <a:xfrm>
            <a:off x="2905622" y="2270774"/>
            <a:ext cx="1443338" cy="1149778"/>
            <a:chOff x="918912" y="1844824"/>
            <a:chExt cx="1924896" cy="1533393"/>
          </a:xfrm>
        </p:grpSpPr>
        <p:sp>
          <p:nvSpPr>
            <p:cNvPr id="24" name="TextBox 72"/>
            <p:cNvSpPr txBox="1"/>
            <p:nvPr/>
          </p:nvSpPr>
          <p:spPr>
            <a:xfrm>
              <a:off x="1150015" y="1844824"/>
              <a:ext cx="1462690" cy="369418"/>
            </a:xfrm>
            <a:prstGeom prst="rect">
              <a:avLst/>
            </a:prstGeom>
            <a:noFill/>
          </p:spPr>
          <p:txBody>
            <a:bodyPr wrap="square" rtlCol="0">
              <a:spAutoFit/>
            </a:bodyPr>
            <a:lstStyle/>
            <a:p>
              <a:pPr algn="ctr" defTabSz="685800">
                <a:defRPr/>
              </a:pPr>
              <a:r>
                <a:rPr lang="zh-CN" altLang="en-US" sz="1200" b="1" kern="0" dirty="0">
                  <a:solidFill>
                    <a:srgbClr val="FFFFFF"/>
                  </a:solidFill>
                  <a:cs typeface="+mn-ea"/>
                  <a:sym typeface="+mn-lt"/>
                </a:rPr>
                <a:t>加入标题</a:t>
              </a:r>
              <a:endParaRPr lang="zh-CN" altLang="en-US" sz="1200" b="1" kern="0" dirty="0">
                <a:solidFill>
                  <a:srgbClr val="FFFFFF"/>
                </a:solidFill>
                <a:cs typeface="+mn-ea"/>
                <a:sym typeface="+mn-lt"/>
              </a:endParaRPr>
            </a:p>
          </p:txBody>
        </p:sp>
        <p:sp>
          <p:nvSpPr>
            <p:cNvPr id="25" name="TextBox 73"/>
            <p:cNvSpPr txBox="1"/>
            <p:nvPr/>
          </p:nvSpPr>
          <p:spPr>
            <a:xfrm>
              <a:off x="918912" y="2134511"/>
              <a:ext cx="1924896" cy="1243706"/>
            </a:xfrm>
            <a:prstGeom prst="rect">
              <a:avLst/>
            </a:prstGeom>
            <a:noFill/>
          </p:spPr>
          <p:txBody>
            <a:bodyPr wrap="square" rtlCol="0">
              <a:spAutoFit/>
            </a:bodyPr>
            <a:lstStyle/>
            <a:p>
              <a:pPr algn="ctr" defTabSz="685800">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endParaRPr lang="en-US" altLang="zh-CN" sz="1050" kern="0" dirty="0">
                <a:solidFill>
                  <a:srgbClr val="FFFFFF"/>
                </a:solidFill>
                <a:cs typeface="+mn-ea"/>
                <a:sym typeface="+mn-lt"/>
              </a:endParaRPr>
            </a:p>
          </p:txBody>
        </p:sp>
      </p:grpSp>
      <p:grpSp>
        <p:nvGrpSpPr>
          <p:cNvPr id="26" name="组合 25"/>
          <p:cNvGrpSpPr/>
          <p:nvPr/>
        </p:nvGrpSpPr>
        <p:grpSpPr>
          <a:xfrm>
            <a:off x="4704317" y="2270774"/>
            <a:ext cx="1443338" cy="1149778"/>
            <a:chOff x="918912" y="1844824"/>
            <a:chExt cx="1924896" cy="1533393"/>
          </a:xfrm>
        </p:grpSpPr>
        <p:sp>
          <p:nvSpPr>
            <p:cNvPr id="27" name="TextBox 75"/>
            <p:cNvSpPr txBox="1"/>
            <p:nvPr/>
          </p:nvSpPr>
          <p:spPr>
            <a:xfrm>
              <a:off x="1150015" y="1844824"/>
              <a:ext cx="1462690" cy="369418"/>
            </a:xfrm>
            <a:prstGeom prst="rect">
              <a:avLst/>
            </a:prstGeom>
            <a:noFill/>
          </p:spPr>
          <p:txBody>
            <a:bodyPr wrap="square" rtlCol="0">
              <a:spAutoFit/>
            </a:bodyPr>
            <a:lstStyle/>
            <a:p>
              <a:pPr algn="ctr" defTabSz="685800">
                <a:defRPr/>
              </a:pPr>
              <a:r>
                <a:rPr lang="zh-CN" altLang="en-US" sz="1200" b="1" kern="0" dirty="0">
                  <a:solidFill>
                    <a:srgbClr val="FFFFFF"/>
                  </a:solidFill>
                  <a:cs typeface="+mn-ea"/>
                  <a:sym typeface="+mn-lt"/>
                </a:rPr>
                <a:t>加入标题</a:t>
              </a:r>
              <a:endParaRPr lang="zh-CN" altLang="en-US" sz="1200" b="1" kern="0" dirty="0">
                <a:solidFill>
                  <a:srgbClr val="FFFFFF"/>
                </a:solidFill>
                <a:cs typeface="+mn-ea"/>
                <a:sym typeface="+mn-lt"/>
              </a:endParaRPr>
            </a:p>
          </p:txBody>
        </p:sp>
        <p:sp>
          <p:nvSpPr>
            <p:cNvPr id="28" name="TextBox 76"/>
            <p:cNvSpPr txBox="1"/>
            <p:nvPr/>
          </p:nvSpPr>
          <p:spPr>
            <a:xfrm>
              <a:off x="918912" y="2134511"/>
              <a:ext cx="1924896" cy="1243706"/>
            </a:xfrm>
            <a:prstGeom prst="rect">
              <a:avLst/>
            </a:prstGeom>
            <a:noFill/>
          </p:spPr>
          <p:txBody>
            <a:bodyPr wrap="square" rtlCol="0">
              <a:spAutoFit/>
            </a:bodyPr>
            <a:lstStyle/>
            <a:p>
              <a:pPr algn="ctr" defTabSz="685800">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endParaRPr lang="en-US" altLang="zh-CN" sz="1050" kern="0" dirty="0">
                <a:solidFill>
                  <a:srgbClr val="FFFFFF"/>
                </a:solidFill>
                <a:cs typeface="+mn-ea"/>
                <a:sym typeface="+mn-lt"/>
              </a:endParaRPr>
            </a:p>
          </p:txBody>
        </p:sp>
      </p:grpSp>
      <p:grpSp>
        <p:nvGrpSpPr>
          <p:cNvPr id="29" name="组合 28"/>
          <p:cNvGrpSpPr/>
          <p:nvPr/>
        </p:nvGrpSpPr>
        <p:grpSpPr>
          <a:xfrm>
            <a:off x="6663292" y="2270774"/>
            <a:ext cx="1443338" cy="1149778"/>
            <a:chOff x="918912" y="1844824"/>
            <a:chExt cx="1924896" cy="1533393"/>
          </a:xfrm>
        </p:grpSpPr>
        <p:sp>
          <p:nvSpPr>
            <p:cNvPr id="30" name="TextBox 78"/>
            <p:cNvSpPr txBox="1"/>
            <p:nvPr/>
          </p:nvSpPr>
          <p:spPr>
            <a:xfrm>
              <a:off x="1150015" y="1844824"/>
              <a:ext cx="1462690" cy="369418"/>
            </a:xfrm>
            <a:prstGeom prst="rect">
              <a:avLst/>
            </a:prstGeom>
            <a:noFill/>
          </p:spPr>
          <p:txBody>
            <a:bodyPr wrap="square" rtlCol="0">
              <a:spAutoFit/>
            </a:bodyPr>
            <a:lstStyle/>
            <a:p>
              <a:pPr algn="ctr" defTabSz="685800">
                <a:defRPr/>
              </a:pPr>
              <a:r>
                <a:rPr lang="zh-CN" altLang="en-US" sz="1200" b="1" kern="0" dirty="0">
                  <a:solidFill>
                    <a:srgbClr val="FFFFFF"/>
                  </a:solidFill>
                  <a:cs typeface="+mn-ea"/>
                  <a:sym typeface="+mn-lt"/>
                </a:rPr>
                <a:t>加入标题</a:t>
              </a:r>
              <a:endParaRPr lang="zh-CN" altLang="en-US" sz="1200" b="1" kern="0" dirty="0">
                <a:solidFill>
                  <a:srgbClr val="FFFFFF"/>
                </a:solidFill>
                <a:cs typeface="+mn-ea"/>
                <a:sym typeface="+mn-lt"/>
              </a:endParaRPr>
            </a:p>
          </p:txBody>
        </p:sp>
        <p:sp>
          <p:nvSpPr>
            <p:cNvPr id="31" name="TextBox 79"/>
            <p:cNvSpPr txBox="1"/>
            <p:nvPr/>
          </p:nvSpPr>
          <p:spPr>
            <a:xfrm>
              <a:off x="918912" y="2134511"/>
              <a:ext cx="1924896" cy="1243706"/>
            </a:xfrm>
            <a:prstGeom prst="rect">
              <a:avLst/>
            </a:prstGeom>
            <a:noFill/>
          </p:spPr>
          <p:txBody>
            <a:bodyPr wrap="square" rtlCol="0">
              <a:spAutoFit/>
            </a:bodyPr>
            <a:lstStyle/>
            <a:p>
              <a:pPr algn="ctr" defTabSz="685800">
                <a:lnSpc>
                  <a:spcPct val="130000"/>
                </a:lnSpc>
                <a:defRPr/>
              </a:pPr>
              <a:r>
                <a:rPr lang="zh-CN" altLang="en-US" sz="1050" kern="0" dirty="0">
                  <a:solidFill>
                    <a:srgbClr val="FFFFFF"/>
                  </a:solidFill>
                  <a:cs typeface="+mn-ea"/>
                  <a:sym typeface="+mn-lt"/>
                </a:rPr>
                <a:t>此处添加详细文本描述，文字内容建议与标题相关尽量简洁生动</a:t>
              </a:r>
              <a:r>
                <a:rPr lang="en-US" altLang="zh-CN" sz="1050" kern="0" dirty="0">
                  <a:solidFill>
                    <a:srgbClr val="FFFFFF"/>
                  </a:solidFill>
                  <a:cs typeface="+mn-ea"/>
                  <a:sym typeface="+mn-lt"/>
                </a:rPr>
                <a:t>……</a:t>
              </a:r>
              <a:endParaRPr lang="en-US" altLang="zh-CN" sz="1050" kern="0" dirty="0">
                <a:solidFill>
                  <a:srgbClr val="FFFFFF"/>
                </a:solidFill>
                <a:cs typeface="+mn-ea"/>
                <a:sym typeface="+mn-lt"/>
              </a:endParaRP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300" fill="hold"/>
                                        <p:tgtEl>
                                          <p:spTgt spid="18"/>
                                        </p:tgtEl>
                                        <p:attrNameLst>
                                          <p:attrName>ppt_w</p:attrName>
                                        </p:attrNameLst>
                                      </p:cBhvr>
                                      <p:tavLst>
                                        <p:tav tm="0">
                                          <p:val>
                                            <p:fltVal val="0"/>
                                          </p:val>
                                        </p:tav>
                                        <p:tav tm="100000">
                                          <p:val>
                                            <p:strVal val="#ppt_w"/>
                                          </p:val>
                                        </p:tav>
                                      </p:tavLst>
                                    </p:anim>
                                    <p:anim calcmode="lin" valueType="num">
                                      <p:cBhvr>
                                        <p:cTn id="25" dur="300" fill="hold"/>
                                        <p:tgtEl>
                                          <p:spTgt spid="18"/>
                                        </p:tgtEl>
                                        <p:attrNameLst>
                                          <p:attrName>ppt_h</p:attrName>
                                        </p:attrNameLst>
                                      </p:cBhvr>
                                      <p:tavLst>
                                        <p:tav tm="0">
                                          <p:val>
                                            <p:fltVal val="0"/>
                                          </p:val>
                                        </p:tav>
                                        <p:tav tm="100000">
                                          <p:val>
                                            <p:strVal val="#ppt_h"/>
                                          </p:val>
                                        </p:tav>
                                      </p:tavLst>
                                    </p:anim>
                                    <p:anim calcmode="lin" valueType="num">
                                      <p:cBhvr>
                                        <p:cTn id="26" dur="300" fill="hold"/>
                                        <p:tgtEl>
                                          <p:spTgt spid="18"/>
                                        </p:tgtEl>
                                        <p:attrNameLst>
                                          <p:attrName>style.rotation</p:attrName>
                                        </p:attrNameLst>
                                      </p:cBhvr>
                                      <p:tavLst>
                                        <p:tav tm="0">
                                          <p:val>
                                            <p:fltVal val="90"/>
                                          </p:val>
                                        </p:tav>
                                        <p:tav tm="100000">
                                          <p:val>
                                            <p:fltVal val="0"/>
                                          </p:val>
                                        </p:tav>
                                      </p:tavLst>
                                    </p:anim>
                                    <p:animEffect transition="in" filter="fade">
                                      <p:cBhvr>
                                        <p:cTn id="27" dur="300"/>
                                        <p:tgtEl>
                                          <p:spTgt spid="18"/>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2000"/>
                            </p:stCondLst>
                            <p:childTnLst>
                              <p:par>
                                <p:cTn id="37" presetID="31"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300" fill="hold"/>
                                        <p:tgtEl>
                                          <p:spTgt spid="17"/>
                                        </p:tgtEl>
                                        <p:attrNameLst>
                                          <p:attrName>ppt_w</p:attrName>
                                        </p:attrNameLst>
                                      </p:cBhvr>
                                      <p:tavLst>
                                        <p:tav tm="0">
                                          <p:val>
                                            <p:fltVal val="0"/>
                                          </p:val>
                                        </p:tav>
                                        <p:tav tm="100000">
                                          <p:val>
                                            <p:strVal val="#ppt_w"/>
                                          </p:val>
                                        </p:tav>
                                      </p:tavLst>
                                    </p:anim>
                                    <p:anim calcmode="lin" valueType="num">
                                      <p:cBhvr>
                                        <p:cTn id="40" dur="300" fill="hold"/>
                                        <p:tgtEl>
                                          <p:spTgt spid="17"/>
                                        </p:tgtEl>
                                        <p:attrNameLst>
                                          <p:attrName>ppt_h</p:attrName>
                                        </p:attrNameLst>
                                      </p:cBhvr>
                                      <p:tavLst>
                                        <p:tav tm="0">
                                          <p:val>
                                            <p:fltVal val="0"/>
                                          </p:val>
                                        </p:tav>
                                        <p:tav tm="100000">
                                          <p:val>
                                            <p:strVal val="#ppt_h"/>
                                          </p:val>
                                        </p:tav>
                                      </p:tavLst>
                                    </p:anim>
                                    <p:anim calcmode="lin" valueType="num">
                                      <p:cBhvr>
                                        <p:cTn id="41" dur="300" fill="hold"/>
                                        <p:tgtEl>
                                          <p:spTgt spid="17"/>
                                        </p:tgtEl>
                                        <p:attrNameLst>
                                          <p:attrName>style.rotation</p:attrName>
                                        </p:attrNameLst>
                                      </p:cBhvr>
                                      <p:tavLst>
                                        <p:tav tm="0">
                                          <p:val>
                                            <p:fltVal val="90"/>
                                          </p:val>
                                        </p:tav>
                                        <p:tav tm="100000">
                                          <p:val>
                                            <p:fltVal val="0"/>
                                          </p:val>
                                        </p:tav>
                                      </p:tavLst>
                                    </p:anim>
                                    <p:animEffect transition="in" filter="fade">
                                      <p:cBhvr>
                                        <p:cTn id="42" dur="300"/>
                                        <p:tgtEl>
                                          <p:spTgt spid="17"/>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3000"/>
                            </p:stCondLst>
                            <p:childTnLst>
                              <p:par>
                                <p:cTn id="48" presetID="22" presetClass="entr" presetSubtype="1"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500"/>
                                        <p:tgtEl>
                                          <p:spTgt spid="23"/>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300" fill="hold"/>
                                        <p:tgtEl>
                                          <p:spTgt spid="19"/>
                                        </p:tgtEl>
                                        <p:attrNameLst>
                                          <p:attrName>ppt_w</p:attrName>
                                        </p:attrNameLst>
                                      </p:cBhvr>
                                      <p:tavLst>
                                        <p:tav tm="0">
                                          <p:val>
                                            <p:fltVal val="0"/>
                                          </p:val>
                                        </p:tav>
                                        <p:tav tm="100000">
                                          <p:val>
                                            <p:strVal val="#ppt_w"/>
                                          </p:val>
                                        </p:tav>
                                      </p:tavLst>
                                    </p:anim>
                                    <p:anim calcmode="lin" valueType="num">
                                      <p:cBhvr>
                                        <p:cTn id="55" dur="300" fill="hold"/>
                                        <p:tgtEl>
                                          <p:spTgt spid="19"/>
                                        </p:tgtEl>
                                        <p:attrNameLst>
                                          <p:attrName>ppt_h</p:attrName>
                                        </p:attrNameLst>
                                      </p:cBhvr>
                                      <p:tavLst>
                                        <p:tav tm="0">
                                          <p:val>
                                            <p:fltVal val="0"/>
                                          </p:val>
                                        </p:tav>
                                        <p:tav tm="100000">
                                          <p:val>
                                            <p:strVal val="#ppt_h"/>
                                          </p:val>
                                        </p:tav>
                                      </p:tavLst>
                                    </p:anim>
                                    <p:anim calcmode="lin" valueType="num">
                                      <p:cBhvr>
                                        <p:cTn id="56" dur="300" fill="hold"/>
                                        <p:tgtEl>
                                          <p:spTgt spid="19"/>
                                        </p:tgtEl>
                                        <p:attrNameLst>
                                          <p:attrName>style.rotation</p:attrName>
                                        </p:attrNameLst>
                                      </p:cBhvr>
                                      <p:tavLst>
                                        <p:tav tm="0">
                                          <p:val>
                                            <p:fltVal val="90"/>
                                          </p:val>
                                        </p:tav>
                                        <p:tav tm="100000">
                                          <p:val>
                                            <p:fltVal val="0"/>
                                          </p:val>
                                        </p:tav>
                                      </p:tavLst>
                                    </p:anim>
                                    <p:animEffect transition="in" filter="fade">
                                      <p:cBhvr>
                                        <p:cTn id="57" dur="300"/>
                                        <p:tgtEl>
                                          <p:spTgt spid="19"/>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4500"/>
                            </p:stCondLst>
                            <p:childTnLst>
                              <p:par>
                                <p:cTn id="63" presetID="22" presetClass="entr" presetSubtype="1"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up)">
                                      <p:cBhvr>
                                        <p:cTn id="65" dur="500"/>
                                        <p:tgtEl>
                                          <p:spTgt spid="26"/>
                                        </p:tgtEl>
                                      </p:cBhvr>
                                    </p:animEffect>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 calcmode="lin" valueType="num">
                                      <p:cBhvr>
                                        <p:cTn id="71" dur="300" fill="hold"/>
                                        <p:tgtEl>
                                          <p:spTgt spid="16"/>
                                        </p:tgtEl>
                                        <p:attrNameLst>
                                          <p:attrName>style.rotation</p:attrName>
                                        </p:attrNameLst>
                                      </p:cBhvr>
                                      <p:tavLst>
                                        <p:tav tm="0">
                                          <p:val>
                                            <p:fltVal val="90"/>
                                          </p:val>
                                        </p:tav>
                                        <p:tav tm="100000">
                                          <p:val>
                                            <p:fltVal val="0"/>
                                          </p:val>
                                        </p:tav>
                                      </p:tavLst>
                                    </p:anim>
                                    <p:animEffect transition="in" filter="fade">
                                      <p:cBhvr>
                                        <p:cTn id="72" dur="300"/>
                                        <p:tgtEl>
                                          <p:spTgt spid="16"/>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par>
                          <p:cTn id="77" fill="hold">
                            <p:stCondLst>
                              <p:cond delay="6000"/>
                            </p:stCondLst>
                            <p:childTnLst>
                              <p:par>
                                <p:cTn id="78" presetID="22" presetClass="entr" presetSubtype="1" fill="hold"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up)">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54613" b="17730"/>
          <a:stretch>
            <a:fillRect/>
          </a:stretch>
        </p:blipFill>
        <p:spPr>
          <a:xfrm>
            <a:off x="0" y="3457575"/>
            <a:ext cx="9144000" cy="1685925"/>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21666" b="11668"/>
          <a:stretch>
            <a:fillRect/>
          </a:stretch>
        </p:blipFill>
        <p:spPr>
          <a:xfrm>
            <a:off x="6795776" y="1637873"/>
            <a:ext cx="2319649" cy="3429000"/>
          </a:xfrm>
          <a:prstGeom prst="rect">
            <a:avLst/>
          </a:prstGeom>
        </p:spPr>
      </p:pic>
      <p:sp>
        <p:nvSpPr>
          <p:cNvPr id="20" name="Rectangle 18"/>
          <p:cNvSpPr>
            <a:spLocks noChangeArrowheads="1"/>
          </p:cNvSpPr>
          <p:nvPr/>
        </p:nvSpPr>
        <p:spPr bwMode="auto">
          <a:xfrm>
            <a:off x="818703" y="214027"/>
            <a:ext cx="692369" cy="164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defTabSz="685800" fontAlgn="base">
              <a:spcBef>
                <a:spcPct val="0"/>
              </a:spcBef>
              <a:spcAft>
                <a:spcPct val="0"/>
              </a:spcAft>
            </a:pPr>
            <a:r>
              <a:rPr lang="zh-CN" altLang="en-US" sz="4500" dirty="0">
                <a:solidFill>
                  <a:srgbClr val="44546A">
                    <a:lumMod val="50000"/>
                  </a:srgbClr>
                </a:solidFill>
                <a:cs typeface="+mn-ea"/>
                <a:sym typeface="+mn-lt"/>
              </a:rPr>
              <a:t>目 录</a:t>
            </a:r>
            <a:endParaRPr lang="en-US" altLang="zh-CN" sz="4500" dirty="0">
              <a:solidFill>
                <a:srgbClr val="44546A">
                  <a:lumMod val="50000"/>
                </a:srgbClr>
              </a:solidFill>
              <a:cs typeface="+mn-ea"/>
              <a:sym typeface="+mn-lt"/>
            </a:endParaRPr>
          </a:p>
        </p:txBody>
      </p:sp>
      <p:sp>
        <p:nvSpPr>
          <p:cNvPr id="22" name="Rectangle 18"/>
          <p:cNvSpPr>
            <a:spLocks noChangeArrowheads="1"/>
          </p:cNvSpPr>
          <p:nvPr/>
        </p:nvSpPr>
        <p:spPr bwMode="auto">
          <a:xfrm>
            <a:off x="1626548" y="500558"/>
            <a:ext cx="126958" cy="131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defTabSz="685800" fontAlgn="base">
              <a:spcBef>
                <a:spcPct val="0"/>
              </a:spcBef>
              <a:spcAft>
                <a:spcPct val="0"/>
              </a:spcAft>
            </a:pPr>
            <a:r>
              <a:rPr lang="en-US" altLang="zh-CN" sz="825" dirty="0">
                <a:solidFill>
                  <a:schemeClr val="bg1">
                    <a:lumMod val="50000"/>
                  </a:schemeClr>
                </a:solidFill>
                <a:latin typeface="+mn-ea"/>
                <a:cs typeface="+mn-ea"/>
                <a:sym typeface="+mn-lt"/>
              </a:rPr>
              <a:t>CONTENTS</a:t>
            </a:r>
            <a:endParaRPr lang="en-US" altLang="zh-CN" sz="825" dirty="0">
              <a:solidFill>
                <a:schemeClr val="bg1">
                  <a:lumMod val="50000"/>
                </a:schemeClr>
              </a:solidFill>
              <a:latin typeface="+mn-ea"/>
              <a:cs typeface="+mn-ea"/>
              <a:sym typeface="+mn-lt"/>
            </a:endParaRPr>
          </a:p>
        </p:txBody>
      </p:sp>
      <p:sp>
        <p:nvSpPr>
          <p:cNvPr id="56" name="_14"/>
          <p:cNvSpPr txBox="1">
            <a:spLocks noChangeArrowheads="1"/>
          </p:cNvSpPr>
          <p:nvPr/>
        </p:nvSpPr>
        <p:spPr bwMode="auto">
          <a:xfrm>
            <a:off x="2384506" y="971026"/>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dirty="0">
                <a:solidFill>
                  <a:srgbClr val="E7E6E6">
                    <a:lumMod val="10000"/>
                  </a:srgbClr>
                </a:solidFill>
                <a:latin typeface="问藏书房" pitchFamily="2" charset="-122"/>
                <a:ea typeface="问藏书房" pitchFamily="2" charset="-122"/>
                <a:cs typeface="+mn-ea"/>
                <a:sym typeface="+mn-lt"/>
              </a:rPr>
              <a:t>01</a:t>
            </a:r>
            <a:endParaRPr lang="zh-CN" altLang="zh-CN" sz="2700" spc="450" dirty="0">
              <a:solidFill>
                <a:srgbClr val="E7E6E6">
                  <a:lumMod val="10000"/>
                </a:srgbClr>
              </a:solidFill>
              <a:latin typeface="问藏书房" pitchFamily="2" charset="-122"/>
              <a:ea typeface="问藏书房" pitchFamily="2" charset="-122"/>
              <a:cs typeface="+mn-ea"/>
              <a:sym typeface="+mn-lt"/>
            </a:endParaRPr>
          </a:p>
        </p:txBody>
      </p:sp>
      <p:grpSp>
        <p:nvGrpSpPr>
          <p:cNvPr id="57" name="组合 56"/>
          <p:cNvGrpSpPr/>
          <p:nvPr/>
        </p:nvGrpSpPr>
        <p:grpSpPr>
          <a:xfrm>
            <a:off x="3077727" y="979909"/>
            <a:ext cx="3666310" cy="464096"/>
            <a:chOff x="2533733" y="1343047"/>
            <a:chExt cx="4889544" cy="618939"/>
          </a:xfrm>
        </p:grpSpPr>
        <p:sp>
          <p:nvSpPr>
            <p:cNvPr id="58" name="矩形 57"/>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dirty="0">
                  <a:solidFill>
                    <a:srgbClr val="E7E6E6">
                      <a:lumMod val="10000"/>
                    </a:srgbClr>
                  </a:solidFill>
                  <a:cs typeface="+mn-ea"/>
                  <a:sym typeface="+mn-lt"/>
                </a:rPr>
                <a:t>单击此处添加文字模板</a:t>
              </a:r>
              <a:endParaRPr lang="zh-CN" altLang="en-US" dirty="0">
                <a:solidFill>
                  <a:srgbClr val="E7E6E6">
                    <a:lumMod val="10000"/>
                  </a:srgbClr>
                </a:solidFill>
                <a:cs typeface="+mn-ea"/>
                <a:sym typeface="+mn-lt"/>
              </a:endParaRPr>
            </a:p>
          </p:txBody>
        </p:sp>
        <p:pic>
          <p:nvPicPr>
            <p:cNvPr id="59" name="图片 28"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sp>
        <p:nvSpPr>
          <p:cNvPr id="52" name="_14"/>
          <p:cNvSpPr txBox="1">
            <a:spLocks noChangeArrowheads="1"/>
          </p:cNvSpPr>
          <p:nvPr/>
        </p:nvSpPr>
        <p:spPr bwMode="auto">
          <a:xfrm>
            <a:off x="2384506" y="1601273"/>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dirty="0">
                <a:solidFill>
                  <a:srgbClr val="DE604A"/>
                </a:solidFill>
                <a:latin typeface="问藏书房" pitchFamily="2" charset="-122"/>
                <a:ea typeface="问藏书房" pitchFamily="2" charset="-122"/>
                <a:cs typeface="+mn-ea"/>
                <a:sym typeface="+mn-lt"/>
              </a:rPr>
              <a:t>02</a:t>
            </a:r>
            <a:endParaRPr lang="zh-CN" altLang="zh-CN" sz="2700" spc="450" dirty="0">
              <a:solidFill>
                <a:srgbClr val="DE604A"/>
              </a:solidFill>
              <a:latin typeface="问藏书房" pitchFamily="2" charset="-122"/>
              <a:ea typeface="问藏书房" pitchFamily="2" charset="-122"/>
              <a:cs typeface="+mn-ea"/>
              <a:sym typeface="+mn-lt"/>
            </a:endParaRPr>
          </a:p>
        </p:txBody>
      </p:sp>
      <p:grpSp>
        <p:nvGrpSpPr>
          <p:cNvPr id="53" name="组合 52"/>
          <p:cNvGrpSpPr/>
          <p:nvPr/>
        </p:nvGrpSpPr>
        <p:grpSpPr>
          <a:xfrm>
            <a:off x="3077727" y="1610156"/>
            <a:ext cx="3666310" cy="464096"/>
            <a:chOff x="2533733" y="1343047"/>
            <a:chExt cx="4889544" cy="618939"/>
          </a:xfrm>
        </p:grpSpPr>
        <p:sp>
          <p:nvSpPr>
            <p:cNvPr id="54" name="矩形 53"/>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dirty="0">
                  <a:solidFill>
                    <a:srgbClr val="DE604A"/>
                  </a:solidFill>
                  <a:cs typeface="+mn-ea"/>
                  <a:sym typeface="+mn-lt"/>
                </a:rPr>
                <a:t>单击此处添加文字模板</a:t>
              </a:r>
              <a:endParaRPr lang="zh-CN" altLang="en-US" dirty="0">
                <a:solidFill>
                  <a:srgbClr val="DE604A"/>
                </a:solidFill>
                <a:cs typeface="+mn-ea"/>
                <a:sym typeface="+mn-lt"/>
              </a:endParaRPr>
            </a:p>
          </p:txBody>
        </p:sp>
        <p:pic>
          <p:nvPicPr>
            <p:cNvPr id="55" name="图片 28"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sp>
        <p:nvSpPr>
          <p:cNvPr id="48" name="_14"/>
          <p:cNvSpPr txBox="1">
            <a:spLocks noChangeArrowheads="1"/>
          </p:cNvSpPr>
          <p:nvPr/>
        </p:nvSpPr>
        <p:spPr bwMode="auto">
          <a:xfrm>
            <a:off x="2406272" y="2231521"/>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dirty="0">
                <a:solidFill>
                  <a:srgbClr val="E7E6E6">
                    <a:lumMod val="10000"/>
                  </a:srgbClr>
                </a:solidFill>
                <a:latin typeface="问藏书房" pitchFamily="2" charset="-122"/>
                <a:ea typeface="问藏书房" pitchFamily="2" charset="-122"/>
                <a:cs typeface="+mn-ea"/>
                <a:sym typeface="+mn-lt"/>
              </a:rPr>
              <a:t>03</a:t>
            </a:r>
            <a:endParaRPr lang="zh-CN" altLang="zh-CN" sz="2700" spc="450" dirty="0">
              <a:solidFill>
                <a:srgbClr val="E7E6E6">
                  <a:lumMod val="10000"/>
                </a:srgbClr>
              </a:solidFill>
              <a:latin typeface="问藏书房" pitchFamily="2" charset="-122"/>
              <a:ea typeface="问藏书房" pitchFamily="2" charset="-122"/>
              <a:cs typeface="+mn-ea"/>
              <a:sym typeface="+mn-lt"/>
            </a:endParaRPr>
          </a:p>
        </p:txBody>
      </p:sp>
      <p:grpSp>
        <p:nvGrpSpPr>
          <p:cNvPr id="49" name="组合 48"/>
          <p:cNvGrpSpPr/>
          <p:nvPr/>
        </p:nvGrpSpPr>
        <p:grpSpPr>
          <a:xfrm>
            <a:off x="3099493" y="2240404"/>
            <a:ext cx="3666310" cy="464096"/>
            <a:chOff x="2533733" y="1343047"/>
            <a:chExt cx="4889544" cy="618939"/>
          </a:xfrm>
        </p:grpSpPr>
        <p:sp>
          <p:nvSpPr>
            <p:cNvPr id="50" name="矩形 49"/>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dirty="0">
                  <a:solidFill>
                    <a:srgbClr val="E7E6E6">
                      <a:lumMod val="10000"/>
                    </a:srgbClr>
                  </a:solidFill>
                  <a:cs typeface="+mn-ea"/>
                  <a:sym typeface="+mn-lt"/>
                </a:rPr>
                <a:t>单击此处添加文字模板</a:t>
              </a:r>
              <a:endParaRPr lang="zh-CN" altLang="en-US" dirty="0">
                <a:solidFill>
                  <a:srgbClr val="E7E6E6">
                    <a:lumMod val="10000"/>
                  </a:srgbClr>
                </a:solidFill>
                <a:cs typeface="+mn-ea"/>
                <a:sym typeface="+mn-lt"/>
              </a:endParaRPr>
            </a:p>
          </p:txBody>
        </p:sp>
        <p:pic>
          <p:nvPicPr>
            <p:cNvPr id="51" name="图片 28"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sp>
        <p:nvSpPr>
          <p:cNvPr id="44" name="_14"/>
          <p:cNvSpPr txBox="1">
            <a:spLocks noChangeArrowheads="1"/>
          </p:cNvSpPr>
          <p:nvPr/>
        </p:nvSpPr>
        <p:spPr bwMode="auto">
          <a:xfrm>
            <a:off x="2406272" y="2861768"/>
            <a:ext cx="842565" cy="5490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defTabSz="685800"/>
            <a:r>
              <a:rPr lang="en-US" altLang="zh-CN" sz="2700" spc="450" dirty="0">
                <a:solidFill>
                  <a:srgbClr val="DE604A"/>
                </a:solidFill>
                <a:latin typeface="问藏书房" pitchFamily="2" charset="-122"/>
                <a:ea typeface="问藏书房" pitchFamily="2" charset="-122"/>
                <a:cs typeface="+mn-ea"/>
                <a:sym typeface="+mn-lt"/>
              </a:rPr>
              <a:t>04</a:t>
            </a:r>
            <a:endParaRPr lang="zh-CN" altLang="zh-CN" sz="2700" spc="450" dirty="0">
              <a:solidFill>
                <a:srgbClr val="DE604A"/>
              </a:solidFill>
              <a:latin typeface="问藏书房" pitchFamily="2" charset="-122"/>
              <a:ea typeface="问藏书房" pitchFamily="2" charset="-122"/>
              <a:cs typeface="+mn-ea"/>
              <a:sym typeface="+mn-lt"/>
            </a:endParaRPr>
          </a:p>
        </p:txBody>
      </p:sp>
      <p:grpSp>
        <p:nvGrpSpPr>
          <p:cNvPr id="45" name="组合 44"/>
          <p:cNvGrpSpPr/>
          <p:nvPr/>
        </p:nvGrpSpPr>
        <p:grpSpPr>
          <a:xfrm>
            <a:off x="3099493" y="2870651"/>
            <a:ext cx="3666310" cy="464096"/>
            <a:chOff x="2533733" y="1343047"/>
            <a:chExt cx="4889544" cy="618939"/>
          </a:xfrm>
        </p:grpSpPr>
        <p:sp>
          <p:nvSpPr>
            <p:cNvPr id="46" name="矩形 45"/>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dirty="0">
                  <a:solidFill>
                    <a:srgbClr val="DE604A"/>
                  </a:solidFill>
                  <a:cs typeface="+mn-ea"/>
                  <a:sym typeface="+mn-lt"/>
                </a:rPr>
                <a:t>单击此处添加文字模板</a:t>
              </a:r>
              <a:endParaRPr lang="zh-CN" altLang="en-US" dirty="0">
                <a:solidFill>
                  <a:srgbClr val="DE604A"/>
                </a:solidFill>
                <a:cs typeface="+mn-ea"/>
                <a:sym typeface="+mn-lt"/>
              </a:endParaRPr>
            </a:p>
          </p:txBody>
        </p:sp>
        <p:pic>
          <p:nvPicPr>
            <p:cNvPr id="47" name="图片 46" descr="C_108.jpg"/>
            <p:cNvPicPr>
              <a:picLocks noChangeAspect="1"/>
            </p:cNvPicPr>
            <p:nvPr/>
          </p:nvPicPr>
          <p:blipFill>
            <a:blip r:embed="rId7"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pic>
        <p:nvPicPr>
          <p:cNvPr id="39" name="图片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62" y="1856061"/>
            <a:ext cx="1185812" cy="759921"/>
          </a:xfrm>
          <a:prstGeom prst="rect">
            <a:avLst/>
          </a:prstGeom>
        </p:spPr>
      </p:pic>
      <p:pic>
        <p:nvPicPr>
          <p:cNvPr id="42" name="图片 5"/>
          <p:cNvPicPr>
            <a:picLocks noChangeArrowheads="1"/>
          </p:cNvPicPr>
          <p:nvPr/>
        </p:nvPicPr>
        <p:blipFill>
          <a:blip r:embed="rId9" cstate="print">
            <a:extLst>
              <a:ext uri="{BEBA8EAE-BF5A-486C-A8C5-ECC9F3942E4B}">
                <a14:imgProps xmlns:a14="http://schemas.microsoft.com/office/drawing/2010/main">
                  <a14:imgLayer r:embed="rId10">
                    <a14:imgEffect>
                      <a14:artisticCrisscrossEtching trans="75000"/>
                    </a14:imgEffect>
                  </a14:imgLayer>
                </a14:imgProps>
              </a:ext>
              <a:ext uri="{28A0092B-C50C-407E-A947-70E740481C1C}">
                <a14:useLocalDpi xmlns:a14="http://schemas.microsoft.com/office/drawing/2010/main" val="0"/>
              </a:ext>
            </a:extLst>
          </a:blip>
          <a:srcRect/>
          <a:stretch>
            <a:fillRect/>
          </a:stretch>
        </p:blipFill>
        <p:spPr bwMode="auto">
          <a:xfrm>
            <a:off x="7597390" y="666098"/>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16841" y="3368227"/>
            <a:ext cx="1578935" cy="802893"/>
          </a:xfrm>
          <a:prstGeom prst="rect">
            <a:avLst/>
          </a:prstGeom>
        </p:spPr>
      </p:pic>
      <p:cxnSp>
        <p:nvCxnSpPr>
          <p:cNvPr id="60" name="直接连接符 59"/>
          <p:cNvCxnSpPr/>
          <p:nvPr/>
        </p:nvCxnSpPr>
        <p:spPr>
          <a:xfrm>
            <a:off x="1517210" y="485992"/>
            <a:ext cx="0" cy="1485044"/>
          </a:xfrm>
          <a:prstGeom prst="line">
            <a:avLst/>
          </a:prstGeom>
          <a:ln w="38100">
            <a:gradFill flip="none" rotWithShape="1">
              <a:gsLst>
                <a:gs pos="0">
                  <a:schemeClr val="accent1">
                    <a:lumMod val="5000"/>
                    <a:lumOff val="95000"/>
                    <a:alpha val="0"/>
                  </a:schemeClr>
                </a:gs>
                <a:gs pos="100000">
                  <a:schemeClr val="bg1">
                    <a:lumMod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sp>
        <p:nvSpPr>
          <p:cNvPr id="28" name="椭圆 27"/>
          <p:cNvSpPr/>
          <p:nvPr/>
        </p:nvSpPr>
        <p:spPr>
          <a:xfrm>
            <a:off x="2640767" y="447674"/>
            <a:ext cx="3490145" cy="3490145"/>
          </a:xfrm>
          <a:prstGeom prst="ellipse">
            <a:avLst/>
          </a:prstGeom>
          <a:gradFill>
            <a:gsLst>
              <a:gs pos="0">
                <a:srgbClr val="DE604A"/>
              </a:gs>
              <a:gs pos="100000">
                <a:srgbClr val="DE532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54613" b="17730"/>
          <a:stretch>
            <a:fillRect/>
          </a:stretch>
        </p:blipFill>
        <p:spPr>
          <a:xfrm>
            <a:off x="0" y="3457575"/>
            <a:ext cx="9144000" cy="1685925"/>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21666" b="11668"/>
          <a:stretch>
            <a:fillRect/>
          </a:stretch>
        </p:blipFill>
        <p:spPr>
          <a:xfrm>
            <a:off x="6795776" y="1637873"/>
            <a:ext cx="2319649" cy="3429000"/>
          </a:xfrm>
          <a:prstGeom prst="rect">
            <a:avLst/>
          </a:prstGeom>
        </p:spPr>
      </p:pic>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8503"/>
          <a:stretch>
            <a:fillRect/>
          </a:stretch>
        </p:blipFill>
        <p:spPr>
          <a:xfrm>
            <a:off x="-9525" y="113017"/>
            <a:ext cx="5229050" cy="2857500"/>
          </a:xfrm>
          <a:prstGeom prst="rect">
            <a:avLst/>
          </a:prstGeom>
        </p:spPr>
      </p:pic>
      <p:pic>
        <p:nvPicPr>
          <p:cNvPr id="31" name="图片 30"/>
          <p:cNvPicPr>
            <a:picLocks noChangeAspect="1"/>
          </p:cNvPicPr>
          <p:nvPr/>
        </p:nvPicPr>
        <p:blipFill rotWithShape="1">
          <a:blip r:embed="rId8" cstate="print">
            <a:extLst>
              <a:ext uri="{28A0092B-C50C-407E-A947-70E740481C1C}">
                <a14:useLocalDpi xmlns:a14="http://schemas.microsoft.com/office/drawing/2010/main" val="0"/>
              </a:ext>
            </a:extLst>
          </a:blip>
          <a:srcRect l="-1" t="38102" r="18015"/>
          <a:stretch>
            <a:fillRect/>
          </a:stretch>
        </p:blipFill>
        <p:spPr>
          <a:xfrm>
            <a:off x="2420526" y="-19050"/>
            <a:ext cx="6171023" cy="2156601"/>
          </a:xfrm>
          <a:prstGeom prst="rect">
            <a:avLst/>
          </a:prstGeom>
        </p:spPr>
      </p:pic>
      <p:sp>
        <p:nvSpPr>
          <p:cNvPr id="32" name="文本框 31"/>
          <p:cNvSpPr txBox="1"/>
          <p:nvPr/>
        </p:nvSpPr>
        <p:spPr>
          <a:xfrm>
            <a:off x="3878007" y="950198"/>
            <a:ext cx="1015663" cy="2099293"/>
          </a:xfrm>
          <a:prstGeom prst="rect">
            <a:avLst/>
          </a:prstGeom>
          <a:noFill/>
        </p:spPr>
        <p:txBody>
          <a:bodyPr vert="eaVert" wrap="none" rtlCol="0">
            <a:spAutoFit/>
          </a:bodyPr>
          <a:lstStyle/>
          <a:p>
            <a:r>
              <a:rPr lang="zh-CN" altLang="en-US" sz="5400" dirty="0" smtClean="0">
                <a:solidFill>
                  <a:schemeClr val="bg1"/>
                </a:solidFill>
                <a:latin typeface="问藏书房" pitchFamily="2" charset="-122"/>
                <a:ea typeface="问藏书房" pitchFamily="2" charset="-122"/>
              </a:rPr>
              <a:t>谢  谢</a:t>
            </a:r>
            <a:endParaRPr lang="zh-CN" altLang="en-US" sz="5400" dirty="0">
              <a:solidFill>
                <a:schemeClr val="bg1"/>
              </a:solidFill>
              <a:latin typeface="问藏书房" pitchFamily="2" charset="-122"/>
              <a:ea typeface="问藏书房" pitchFamily="2" charset="-122"/>
            </a:endParaRPr>
          </a:p>
        </p:txBody>
      </p:sp>
      <p:sp>
        <p:nvSpPr>
          <p:cNvPr id="33" name="文本框 32"/>
          <p:cNvSpPr txBox="1"/>
          <p:nvPr/>
        </p:nvSpPr>
        <p:spPr>
          <a:xfrm>
            <a:off x="4788965" y="1717847"/>
            <a:ext cx="461665" cy="1015663"/>
          </a:xfrm>
          <a:prstGeom prst="rect">
            <a:avLst/>
          </a:prstGeom>
          <a:noFill/>
        </p:spPr>
        <p:txBody>
          <a:bodyPr vert="eaVert" wrap="none" rtlCol="0">
            <a:spAutoFit/>
          </a:bodyPr>
          <a:lstStyle/>
          <a:p>
            <a:r>
              <a:rPr lang="zh-CN" altLang="en-US" dirty="0">
                <a:solidFill>
                  <a:schemeClr val="bg1"/>
                </a:solidFill>
                <a:latin typeface="鸿雷板书简体" panose="00000500000000000000" pitchFamily="2" charset="-122"/>
                <a:ea typeface="鸿雷板书简体" panose="00000500000000000000" pitchFamily="2" charset="-122"/>
              </a:rPr>
              <a:t>工作汇报</a:t>
            </a:r>
            <a:endParaRPr lang="zh-CN" altLang="en-US" dirty="0">
              <a:solidFill>
                <a:schemeClr val="bg1"/>
              </a:solidFill>
              <a:latin typeface="鸿雷板书简体" panose="00000500000000000000" pitchFamily="2" charset="-122"/>
              <a:ea typeface="鸿雷板书简体" panose="00000500000000000000" pitchFamily="2" charset="-122"/>
            </a:endParaRPr>
          </a:p>
        </p:txBody>
      </p:sp>
      <p:pic>
        <p:nvPicPr>
          <p:cNvPr id="34" name="图片 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89848" y="2997100"/>
            <a:ext cx="666750" cy="704850"/>
          </a:xfrm>
          <a:prstGeom prst="rect">
            <a:avLst/>
          </a:prstGeom>
        </p:spPr>
      </p:pic>
      <p:cxnSp>
        <p:nvCxnSpPr>
          <p:cNvPr id="36" name="直接连接符 35"/>
          <p:cNvCxnSpPr/>
          <p:nvPr/>
        </p:nvCxnSpPr>
        <p:spPr>
          <a:xfrm>
            <a:off x="4811501" y="1771909"/>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959013" y="1059250"/>
            <a:ext cx="0" cy="1485044"/>
          </a:xfrm>
          <a:prstGeom prst="line">
            <a:avLst/>
          </a:prstGeom>
          <a:ln w="38100">
            <a:gradFill flip="none" rotWithShape="1">
              <a:gsLst>
                <a:gs pos="0">
                  <a:schemeClr val="accent1">
                    <a:lumMod val="5000"/>
                    <a:lumOff val="95000"/>
                    <a:alpha val="0"/>
                  </a:schemeClr>
                </a:gs>
                <a:gs pos="100000">
                  <a:schemeClr val="accent1">
                    <a:lumMod val="30000"/>
                    <a:lumOff val="7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16200000">
            <a:off x="4534775" y="1330541"/>
            <a:ext cx="487680" cy="275590"/>
          </a:xfrm>
          <a:prstGeom prst="rect">
            <a:avLst/>
          </a:prstGeom>
          <a:noFill/>
        </p:spPr>
        <p:txBody>
          <a:bodyPr wrap="none" rtlCol="0">
            <a:spAutoFit/>
          </a:bodyPr>
          <a:lstStyle/>
          <a:p>
            <a:r>
              <a:rPr lang="en-US" altLang="zh-CN" sz="1200" dirty="0" smtClean="0">
                <a:solidFill>
                  <a:schemeClr val="bg1"/>
                </a:solidFill>
                <a:latin typeface="问藏书房" pitchFamily="2" charset="-122"/>
                <a:ea typeface="问藏书房" pitchFamily="2" charset="-122"/>
              </a:rPr>
              <a:t>2022</a:t>
            </a:r>
            <a:endParaRPr lang="zh-CN" altLang="en-US" sz="1200" dirty="0">
              <a:solidFill>
                <a:schemeClr val="bg1"/>
              </a:solidFill>
              <a:latin typeface="问藏书房" pitchFamily="2" charset="-122"/>
              <a:ea typeface="问藏书房" pitchFamily="2" charset="-122"/>
            </a:endParaRPr>
          </a:p>
        </p:txBody>
      </p:sp>
      <p:sp>
        <p:nvSpPr>
          <p:cNvPr id="41" name="文本框 40"/>
          <p:cNvSpPr txBox="1"/>
          <p:nvPr/>
        </p:nvSpPr>
        <p:spPr>
          <a:xfrm>
            <a:off x="2891150" y="2827576"/>
            <a:ext cx="449580" cy="306705"/>
          </a:xfrm>
          <a:prstGeom prst="rect">
            <a:avLst/>
          </a:prstGeom>
          <a:noFill/>
        </p:spPr>
        <p:txBody>
          <a:bodyPr wrap="none" rtlCol="0">
            <a:spAutoFit/>
          </a:bodyPr>
          <a:lstStyle/>
          <a:p>
            <a:r>
              <a:rPr lang="en-US" sz="1400" dirty="0" smtClean="0">
                <a:latin typeface="问藏书房" pitchFamily="2" charset="-122"/>
                <a:ea typeface="问藏书房" pitchFamily="2" charset="-122"/>
              </a:rPr>
              <a:t>XXX</a:t>
            </a:r>
            <a:endParaRPr lang="en-US" sz="1400" dirty="0">
              <a:latin typeface="问藏书房" pitchFamily="2" charset="-122"/>
              <a:ea typeface="问藏书房"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71047"/>
            <a:ext cx="9144000" cy="3395663"/>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75" y="1742220"/>
            <a:ext cx="6410325" cy="3400425"/>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00"/>
            <a:ext cx="8362950" cy="514350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54613" b="17730"/>
          <a:stretch>
            <a:fillRect/>
          </a:stretch>
        </p:blipFill>
        <p:spPr>
          <a:xfrm>
            <a:off x="0" y="3457575"/>
            <a:ext cx="9144000" cy="1685925"/>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943" y="3122917"/>
            <a:ext cx="2548890" cy="2124075"/>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t="21666" b="11668"/>
          <a:stretch>
            <a:fillRect/>
          </a:stretch>
        </p:blipFill>
        <p:spPr>
          <a:xfrm>
            <a:off x="6795776" y="1637873"/>
            <a:ext cx="2319649" cy="3429000"/>
          </a:xfrm>
          <a:prstGeom prst="rect">
            <a:avLst/>
          </a:prstGeom>
        </p:spPr>
      </p:pic>
      <p:sp>
        <p:nvSpPr>
          <p:cNvPr id="20" name="Rectangle 18"/>
          <p:cNvSpPr>
            <a:spLocks noChangeArrowheads="1"/>
          </p:cNvSpPr>
          <p:nvPr/>
        </p:nvSpPr>
        <p:spPr bwMode="auto">
          <a:xfrm>
            <a:off x="3442811" y="370192"/>
            <a:ext cx="1477328" cy="164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defTabSz="685800" fontAlgn="base">
              <a:spcBef>
                <a:spcPct val="0"/>
              </a:spcBef>
              <a:spcAft>
                <a:spcPct val="0"/>
              </a:spcAft>
            </a:pPr>
            <a:r>
              <a:rPr lang="zh-CN" altLang="en-US" sz="9600" dirty="0">
                <a:solidFill>
                  <a:srgbClr val="44546A">
                    <a:lumMod val="50000"/>
                  </a:srgbClr>
                </a:solidFill>
                <a:cs typeface="+mn-ea"/>
                <a:sym typeface="+mn-lt"/>
              </a:rPr>
              <a:t>壹</a:t>
            </a:r>
            <a:endParaRPr lang="en-US" altLang="zh-CN" sz="9600" dirty="0">
              <a:solidFill>
                <a:srgbClr val="44546A">
                  <a:lumMod val="50000"/>
                </a:srgbClr>
              </a:solidFill>
              <a:cs typeface="+mn-ea"/>
              <a:sym typeface="+mn-lt"/>
            </a:endParaRPr>
          </a:p>
        </p:txBody>
      </p:sp>
      <p:pic>
        <p:nvPicPr>
          <p:cNvPr id="42" name="图片 5"/>
          <p:cNvPicPr>
            <a:picLocks noChangeArrowheads="1"/>
          </p:cNvPicPr>
          <p:nvPr/>
        </p:nvPicPr>
        <p:blipFill>
          <a:blip r:embed="rId7" cstate="print">
            <a:extLst>
              <a:ext uri="{BEBA8EAE-BF5A-486C-A8C5-ECC9F3942E4B}">
                <a14:imgProps xmlns:a14="http://schemas.microsoft.com/office/drawing/2010/main">
                  <a14:imgLayer r:embed="rId8">
                    <a14:imgEffect>
                      <a14:artisticCrisscrossEtching trans="75000"/>
                    </a14:imgEffect>
                  </a14:imgLayer>
                </a14:imgProps>
              </a:ext>
              <a:ext uri="{28A0092B-C50C-407E-A947-70E740481C1C}">
                <a14:useLocalDpi xmlns:a14="http://schemas.microsoft.com/office/drawing/2010/main" val="0"/>
              </a:ext>
            </a:extLst>
          </a:blip>
          <a:srcRect/>
          <a:stretch>
            <a:fillRect/>
          </a:stretch>
        </p:blipFill>
        <p:spPr bwMode="auto">
          <a:xfrm>
            <a:off x="7597390" y="666098"/>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16841" y="3368227"/>
            <a:ext cx="1578935" cy="802893"/>
          </a:xfrm>
          <a:prstGeom prst="rect">
            <a:avLst/>
          </a:prstGeom>
        </p:spPr>
      </p:pic>
      <p:grpSp>
        <p:nvGrpSpPr>
          <p:cNvPr id="34" name="组合 33"/>
          <p:cNvGrpSpPr/>
          <p:nvPr/>
        </p:nvGrpSpPr>
        <p:grpSpPr>
          <a:xfrm>
            <a:off x="2753229" y="1762233"/>
            <a:ext cx="3666310" cy="577041"/>
            <a:chOff x="2533733" y="1343047"/>
            <a:chExt cx="4889544" cy="769567"/>
          </a:xfrm>
        </p:grpSpPr>
        <p:sp>
          <p:nvSpPr>
            <p:cNvPr id="35" name="矩形 34"/>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spcBef>
                  <a:spcPct val="50000"/>
                </a:spcBef>
              </a:pPr>
              <a:r>
                <a:rPr lang="zh-CN" altLang="en-US" dirty="0">
                  <a:solidFill>
                    <a:srgbClr val="E7E6E6">
                      <a:lumMod val="10000"/>
                    </a:srgbClr>
                  </a:solidFill>
                  <a:cs typeface="+mn-ea"/>
                  <a:sym typeface="+mn-lt"/>
                </a:rPr>
                <a:t>单击此处添加文字模板</a:t>
              </a:r>
              <a:endParaRPr lang="zh-CN" altLang="en-US" dirty="0">
                <a:solidFill>
                  <a:srgbClr val="E7E6E6">
                    <a:lumMod val="10000"/>
                  </a:srgbClr>
                </a:solidFill>
                <a:cs typeface="+mn-ea"/>
                <a:sym typeface="+mn-lt"/>
              </a:endParaRPr>
            </a:p>
          </p:txBody>
        </p:sp>
        <p:pic>
          <p:nvPicPr>
            <p:cNvPr id="36" name="图片 28" descr="C_108.jpg"/>
            <p:cNvPicPr>
              <a:picLocks noChangeAspect="1"/>
            </p:cNvPicPr>
            <p:nvPr/>
          </p:nvPicPr>
          <p:blipFill>
            <a:blip r:embed="rId10" cstate="email">
              <a:clrChange>
                <a:clrFrom>
                  <a:srgbClr val="FFFFFF"/>
                </a:clrFrom>
                <a:clrTo>
                  <a:srgbClr val="FFFFFF">
                    <a:alpha val="0"/>
                  </a:srgbClr>
                </a:clrTo>
              </a:clrChange>
            </a:blip>
            <a:srcRect/>
            <a:stretch>
              <a:fillRect/>
            </a:stretch>
          </p:blipFill>
          <p:spPr bwMode="auto">
            <a:xfrm>
              <a:off x="2533733" y="1974961"/>
              <a:ext cx="4497271" cy="137653"/>
            </a:xfrm>
            <a:prstGeom prst="rect">
              <a:avLst/>
            </a:prstGeom>
            <a:noFill/>
            <a:ln>
              <a:noFill/>
            </a:ln>
          </p:spPr>
        </p:pic>
      </p:grpSp>
      <p:sp>
        <p:nvSpPr>
          <p:cNvPr id="5" name="矩形 4"/>
          <p:cNvSpPr/>
          <p:nvPr/>
        </p:nvSpPr>
        <p:spPr>
          <a:xfrm>
            <a:off x="1998510" y="2463953"/>
            <a:ext cx="4572000" cy="461665"/>
          </a:xfrm>
          <a:prstGeom prst="rect">
            <a:avLst/>
          </a:prstGeom>
        </p:spPr>
        <p:txBody>
          <a:bodyPr>
            <a:spAutoFit/>
          </a:bodyPr>
          <a:lstStyle/>
          <a:p>
            <a:pPr algn="ctr"/>
            <a:r>
              <a:rPr lang="zh-CN" altLang="en-US" sz="1200" dirty="0"/>
              <a:t>根据自己的需要添加适当的文字，此处添加详细文本描述，建议与标题相关尽量简洁... ...</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
        <p:nvSpPr>
          <p:cNvPr id="8" name="Oval 6"/>
          <p:cNvSpPr>
            <a:spLocks noChangeArrowheads="1"/>
          </p:cNvSpPr>
          <p:nvPr/>
        </p:nvSpPr>
        <p:spPr bwMode="auto">
          <a:xfrm flipH="1">
            <a:off x="2782451" y="2094678"/>
            <a:ext cx="1354618" cy="1353428"/>
          </a:xfrm>
          <a:prstGeom prst="ellipse">
            <a:avLst/>
          </a:prstGeom>
          <a:solidFill>
            <a:srgbClr val="484849">
              <a:lumMod val="20000"/>
              <a:lumOff val="80000"/>
            </a:srgbClr>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9" name="Freeform 7"/>
          <p:cNvSpPr/>
          <p:nvPr/>
        </p:nvSpPr>
        <p:spPr bwMode="auto">
          <a:xfrm flipH="1">
            <a:off x="5205685" y="1213819"/>
            <a:ext cx="968944" cy="305919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484849">
              <a:lumMod val="40000"/>
              <a:lumOff val="60000"/>
            </a:srgbClr>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0" name="Oval 8"/>
          <p:cNvSpPr>
            <a:spLocks noChangeArrowheads="1"/>
          </p:cNvSpPr>
          <p:nvPr/>
        </p:nvSpPr>
        <p:spPr bwMode="auto">
          <a:xfrm flipH="1">
            <a:off x="4960473" y="885283"/>
            <a:ext cx="914188" cy="915379"/>
          </a:xfrm>
          <a:prstGeom prst="ellipse">
            <a:avLst/>
          </a:prstGeom>
          <a:solidFill>
            <a:srgbClr val="DE5F47"/>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1" name="Oval 9"/>
          <p:cNvSpPr>
            <a:spLocks noChangeArrowheads="1"/>
          </p:cNvSpPr>
          <p:nvPr/>
        </p:nvSpPr>
        <p:spPr bwMode="auto">
          <a:xfrm flipH="1">
            <a:off x="5616355" y="2279183"/>
            <a:ext cx="915379" cy="914188"/>
          </a:xfrm>
          <a:prstGeom prst="ellipse">
            <a:avLst/>
          </a:prstGeom>
          <a:solidFill>
            <a:schemeClr val="tx2">
              <a:lumMod val="50000"/>
            </a:schemeClr>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2" name="Oval 10"/>
          <p:cNvSpPr>
            <a:spLocks noChangeArrowheads="1"/>
          </p:cNvSpPr>
          <p:nvPr/>
        </p:nvSpPr>
        <p:spPr bwMode="auto">
          <a:xfrm flipH="1">
            <a:off x="4866435" y="3630229"/>
            <a:ext cx="915379" cy="914188"/>
          </a:xfrm>
          <a:prstGeom prst="ellipse">
            <a:avLst/>
          </a:prstGeom>
          <a:solidFill>
            <a:srgbClr val="DE5F47"/>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3" name="Line 11"/>
          <p:cNvSpPr>
            <a:spLocks noChangeShapeType="1"/>
          </p:cNvSpPr>
          <p:nvPr/>
        </p:nvSpPr>
        <p:spPr bwMode="auto">
          <a:xfrm flipH="1">
            <a:off x="4011498" y="1584178"/>
            <a:ext cx="941477" cy="675408"/>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4" name="Line 12"/>
          <p:cNvSpPr>
            <a:spLocks noChangeShapeType="1"/>
          </p:cNvSpPr>
          <p:nvPr/>
        </p:nvSpPr>
        <p:spPr bwMode="auto">
          <a:xfrm flipH="1" flipV="1">
            <a:off x="3991032" y="3313631"/>
            <a:ext cx="900543" cy="53214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5" name="Line 13"/>
          <p:cNvSpPr>
            <a:spLocks noChangeShapeType="1"/>
          </p:cNvSpPr>
          <p:nvPr/>
        </p:nvSpPr>
        <p:spPr bwMode="auto">
          <a:xfrm flipH="1">
            <a:off x="4217792" y="2733416"/>
            <a:ext cx="1251652"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6" name="Oval 14"/>
          <p:cNvSpPr>
            <a:spLocks noChangeArrowheads="1"/>
          </p:cNvSpPr>
          <p:nvPr/>
        </p:nvSpPr>
        <p:spPr bwMode="auto">
          <a:xfrm flipH="1">
            <a:off x="2850301" y="2161338"/>
            <a:ext cx="1218918" cy="1218918"/>
          </a:xfrm>
          <a:prstGeom prst="ellipse">
            <a:avLst/>
          </a:prstGeom>
          <a:solidFill>
            <a:schemeClr val="tx2">
              <a:lumMod val="50000"/>
            </a:schemeClr>
          </a:solidFill>
          <a:ln>
            <a:noFill/>
          </a:ln>
        </p:spPr>
        <p:txBody>
          <a:bodyPr vert="horz" wrap="square" lIns="68564" tIns="34282" rIns="68564" bIns="34282" numCol="1" anchor="t" anchorCtr="0" compatLnSpc="1"/>
          <a:lstStyle/>
          <a:p>
            <a:pPr defTabSz="685800">
              <a:defRPr/>
            </a:pPr>
            <a:endParaRPr lang="zh-CN" altLang="en-US" sz="1200" kern="0">
              <a:solidFill>
                <a:sysClr val="windowText" lastClr="000000"/>
              </a:solidFill>
              <a:cs typeface="+mn-ea"/>
              <a:sym typeface="+mn-lt"/>
            </a:endParaRPr>
          </a:p>
        </p:txBody>
      </p:sp>
      <p:sp>
        <p:nvSpPr>
          <p:cNvPr id="17" name="TextBox 33"/>
          <p:cNvSpPr txBox="1"/>
          <p:nvPr/>
        </p:nvSpPr>
        <p:spPr>
          <a:xfrm flipH="1">
            <a:off x="5126677" y="1077577"/>
            <a:ext cx="581781" cy="507831"/>
          </a:xfrm>
          <a:prstGeom prst="rect">
            <a:avLst/>
          </a:prstGeom>
          <a:noFill/>
        </p:spPr>
        <p:txBody>
          <a:bodyPr wrap="square" rtlCol="0">
            <a:spAutoFit/>
          </a:bodyPr>
          <a:lstStyle/>
          <a:p>
            <a:pPr algn="ctr" defTabSz="685800">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800">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18" name="TextBox 34"/>
          <p:cNvSpPr txBox="1"/>
          <p:nvPr/>
        </p:nvSpPr>
        <p:spPr>
          <a:xfrm flipH="1">
            <a:off x="5802084" y="2479559"/>
            <a:ext cx="581781" cy="507831"/>
          </a:xfrm>
          <a:prstGeom prst="rect">
            <a:avLst/>
          </a:prstGeom>
          <a:noFill/>
        </p:spPr>
        <p:txBody>
          <a:bodyPr wrap="square" rtlCol="0">
            <a:spAutoFit/>
          </a:bodyPr>
          <a:lstStyle/>
          <a:p>
            <a:pPr algn="ctr" defTabSz="685800">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800">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19" name="TextBox 35"/>
          <p:cNvSpPr txBox="1"/>
          <p:nvPr/>
        </p:nvSpPr>
        <p:spPr>
          <a:xfrm flipH="1">
            <a:off x="5024343" y="3830375"/>
            <a:ext cx="581781" cy="507831"/>
          </a:xfrm>
          <a:prstGeom prst="rect">
            <a:avLst/>
          </a:prstGeom>
          <a:noFill/>
        </p:spPr>
        <p:txBody>
          <a:bodyPr wrap="square" rtlCol="0">
            <a:spAutoFit/>
          </a:bodyPr>
          <a:lstStyle/>
          <a:p>
            <a:pPr algn="ctr" defTabSz="685800">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800">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20" name="TextBox 36"/>
          <p:cNvSpPr txBox="1"/>
          <p:nvPr/>
        </p:nvSpPr>
        <p:spPr>
          <a:xfrm flipH="1">
            <a:off x="3182728" y="2510259"/>
            <a:ext cx="581781" cy="507831"/>
          </a:xfrm>
          <a:prstGeom prst="rect">
            <a:avLst/>
          </a:prstGeom>
          <a:noFill/>
        </p:spPr>
        <p:txBody>
          <a:bodyPr wrap="square" rtlCol="0">
            <a:spAutoFit/>
          </a:bodyPr>
          <a:lstStyle/>
          <a:p>
            <a:pPr algn="ctr" defTabSz="685800">
              <a:defRPr/>
            </a:pPr>
            <a:r>
              <a:rPr lang="zh-CN" altLang="en-US" sz="1350" kern="0" dirty="0">
                <a:solidFill>
                  <a:srgbClr val="FFFFFF"/>
                </a:solidFill>
                <a:cs typeface="+mn-ea"/>
                <a:sym typeface="+mn-lt"/>
              </a:rPr>
              <a:t>添加</a:t>
            </a:r>
            <a:endParaRPr lang="en-US" altLang="zh-CN" sz="1350" kern="0" dirty="0">
              <a:solidFill>
                <a:srgbClr val="FFFFFF"/>
              </a:solidFill>
              <a:cs typeface="+mn-ea"/>
              <a:sym typeface="+mn-lt"/>
            </a:endParaRPr>
          </a:p>
          <a:p>
            <a:pPr algn="ctr" defTabSz="685800">
              <a:defRPr/>
            </a:pPr>
            <a:r>
              <a:rPr lang="zh-CN" altLang="en-US" sz="1350" kern="0" dirty="0">
                <a:solidFill>
                  <a:srgbClr val="FFFFFF"/>
                </a:solidFill>
                <a:cs typeface="+mn-ea"/>
                <a:sym typeface="+mn-lt"/>
              </a:rPr>
              <a:t>标题</a:t>
            </a:r>
            <a:endParaRPr lang="en-US" altLang="zh-CN" sz="1350" kern="0" dirty="0">
              <a:solidFill>
                <a:srgbClr val="FFFFFF"/>
              </a:solidFill>
              <a:cs typeface="+mn-ea"/>
              <a:sym typeface="+mn-lt"/>
            </a:endParaRPr>
          </a:p>
        </p:txBody>
      </p:sp>
      <p:sp>
        <p:nvSpPr>
          <p:cNvPr id="21" name="TextBox 38"/>
          <p:cNvSpPr txBox="1"/>
          <p:nvPr/>
        </p:nvSpPr>
        <p:spPr>
          <a:xfrm flipH="1">
            <a:off x="5898729" y="971501"/>
            <a:ext cx="2091202" cy="276999"/>
          </a:xfrm>
          <a:prstGeom prst="rect">
            <a:avLst/>
          </a:prstGeom>
          <a:noFill/>
        </p:spPr>
        <p:txBody>
          <a:bodyPr wrap="square" rtlCol="0">
            <a:spAutoFit/>
          </a:bodyPr>
          <a:lstStyle/>
          <a:p>
            <a:pPr algn="r" defTabSz="685800">
              <a:defRPr/>
            </a:pPr>
            <a:r>
              <a:rPr lang="zh-CN" altLang="en-US" sz="1200" kern="0" dirty="0">
                <a:solidFill>
                  <a:srgbClr val="FFFFFF">
                    <a:lumMod val="50000"/>
                  </a:srgbClr>
                </a:solidFill>
                <a:cs typeface="+mn-ea"/>
                <a:sym typeface="+mn-lt"/>
              </a:rPr>
              <a:t>这里可以添加主要内容</a:t>
            </a:r>
            <a:endParaRPr lang="zh-CN" altLang="en-US" sz="1200" kern="0" dirty="0">
              <a:solidFill>
                <a:srgbClr val="FFFFFF">
                  <a:lumMod val="50000"/>
                </a:srgbClr>
              </a:solidFill>
              <a:cs typeface="+mn-ea"/>
              <a:sym typeface="+mn-lt"/>
            </a:endParaRPr>
          </a:p>
        </p:txBody>
      </p:sp>
      <p:sp>
        <p:nvSpPr>
          <p:cNvPr id="22" name="TextBox 39"/>
          <p:cNvSpPr txBox="1"/>
          <p:nvPr/>
        </p:nvSpPr>
        <p:spPr>
          <a:xfrm flipH="1">
            <a:off x="6574136" y="2547452"/>
            <a:ext cx="2035576" cy="276999"/>
          </a:xfrm>
          <a:prstGeom prst="rect">
            <a:avLst/>
          </a:prstGeom>
          <a:noFill/>
        </p:spPr>
        <p:txBody>
          <a:bodyPr wrap="square" rtlCol="0">
            <a:spAutoFit/>
          </a:bodyPr>
          <a:lstStyle/>
          <a:p>
            <a:pPr algn="r" defTabSz="685800">
              <a:defRPr/>
            </a:pPr>
            <a:r>
              <a:rPr lang="zh-CN" altLang="en-US" sz="1200" kern="0" dirty="0">
                <a:solidFill>
                  <a:srgbClr val="FFFFFF">
                    <a:lumMod val="50000"/>
                  </a:srgbClr>
                </a:solidFill>
                <a:cs typeface="+mn-ea"/>
                <a:sym typeface="+mn-lt"/>
              </a:rPr>
              <a:t>这里可以添加主要内容</a:t>
            </a:r>
            <a:endParaRPr lang="zh-CN" altLang="en-US" sz="1200" kern="0" dirty="0">
              <a:solidFill>
                <a:srgbClr val="FFFFFF">
                  <a:lumMod val="50000"/>
                </a:srgbClr>
              </a:solidFill>
              <a:cs typeface="+mn-ea"/>
              <a:sym typeface="+mn-lt"/>
            </a:endParaRPr>
          </a:p>
        </p:txBody>
      </p:sp>
      <p:sp>
        <p:nvSpPr>
          <p:cNvPr id="23" name="TextBox 40"/>
          <p:cNvSpPr txBox="1"/>
          <p:nvPr/>
        </p:nvSpPr>
        <p:spPr>
          <a:xfrm flipH="1">
            <a:off x="5816860" y="3949436"/>
            <a:ext cx="2035576" cy="276999"/>
          </a:xfrm>
          <a:prstGeom prst="rect">
            <a:avLst/>
          </a:prstGeom>
          <a:noFill/>
        </p:spPr>
        <p:txBody>
          <a:bodyPr wrap="square" rtlCol="0">
            <a:spAutoFit/>
          </a:bodyPr>
          <a:lstStyle/>
          <a:p>
            <a:pPr algn="r" defTabSz="685800">
              <a:defRPr/>
            </a:pPr>
            <a:r>
              <a:rPr lang="zh-CN" altLang="en-US" sz="1200" kern="0" dirty="0">
                <a:solidFill>
                  <a:srgbClr val="FFFFFF">
                    <a:lumMod val="50000"/>
                  </a:srgbClr>
                </a:solidFill>
                <a:cs typeface="+mn-ea"/>
                <a:sym typeface="+mn-lt"/>
              </a:rPr>
              <a:t>这里可以添加主要内容</a:t>
            </a:r>
            <a:endParaRPr lang="zh-CN" altLang="en-US" sz="1200" kern="0" dirty="0">
              <a:solidFill>
                <a:srgbClr val="FFFFFF">
                  <a:lumMod val="50000"/>
                </a:srgbClr>
              </a:solidFill>
              <a:cs typeface="+mn-ea"/>
              <a:sym typeface="+mn-lt"/>
            </a:endParaRPr>
          </a:p>
        </p:txBody>
      </p:sp>
      <p:sp>
        <p:nvSpPr>
          <p:cNvPr id="24" name="TextBox 41"/>
          <p:cNvSpPr txBox="1"/>
          <p:nvPr/>
        </p:nvSpPr>
        <p:spPr>
          <a:xfrm flipH="1">
            <a:off x="669841" y="2424628"/>
            <a:ext cx="2035576" cy="646331"/>
          </a:xfrm>
          <a:prstGeom prst="rect">
            <a:avLst/>
          </a:prstGeom>
          <a:noFill/>
        </p:spPr>
        <p:txBody>
          <a:bodyPr wrap="square" rtlCol="0">
            <a:spAutoFit/>
          </a:bodyPr>
          <a:lstStyle/>
          <a:p>
            <a:pPr defTabSz="685800">
              <a:defRPr/>
            </a:pPr>
            <a:r>
              <a:rPr lang="zh-CN" altLang="en-US" sz="1200" kern="0" dirty="0">
                <a:solidFill>
                  <a:srgbClr val="FFFFFF">
                    <a:lumMod val="50000"/>
                  </a:srgbClr>
                </a:solidFill>
                <a:cs typeface="+mn-ea"/>
                <a:sym typeface="+mn-lt"/>
              </a:rPr>
              <a:t>此处添加详细文本描述，文字内容建议与标题相关尽量简洁生动</a:t>
            </a:r>
            <a:r>
              <a:rPr lang="en-US" altLang="zh-CN" sz="1200" kern="0" dirty="0">
                <a:solidFill>
                  <a:srgbClr val="FFFFFF">
                    <a:lumMod val="50000"/>
                  </a:srgbClr>
                </a:solidFill>
                <a:cs typeface="+mn-ea"/>
                <a:sym typeface="+mn-lt"/>
              </a:rPr>
              <a:t>……</a:t>
            </a:r>
            <a:endParaRPr lang="zh-CN" altLang="en-US" sz="1200" kern="0" dirty="0">
              <a:solidFill>
                <a:srgbClr val="FFFFFF">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5981647" y="1238871"/>
            <a:ext cx="1649824" cy="1649824"/>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3" name="椭圆 12"/>
          <p:cNvSpPr/>
          <p:nvPr/>
        </p:nvSpPr>
        <p:spPr>
          <a:xfrm>
            <a:off x="1580920" y="1310085"/>
            <a:ext cx="1730530" cy="1730530"/>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7" name="椭圆 16"/>
          <p:cNvSpPr/>
          <p:nvPr/>
        </p:nvSpPr>
        <p:spPr>
          <a:xfrm>
            <a:off x="3744360" y="1442214"/>
            <a:ext cx="1649824" cy="1649824"/>
          </a:xfrm>
          <a:prstGeom prst="ellipse">
            <a:avLst/>
          </a:prstGeom>
          <a:solidFill>
            <a:srgbClr val="BE273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8" name="TextBox 16"/>
          <p:cNvSpPr txBox="1"/>
          <p:nvPr/>
        </p:nvSpPr>
        <p:spPr>
          <a:xfrm>
            <a:off x="1441619" y="3268675"/>
            <a:ext cx="1700516" cy="646331"/>
          </a:xfrm>
          <a:prstGeom prst="rect">
            <a:avLst/>
          </a:prstGeom>
          <a:noFill/>
        </p:spPr>
        <p:txBody>
          <a:bodyPr wrap="square" rtlCol="0">
            <a:spAutoFit/>
          </a:bodyPr>
          <a:lstStyle/>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r>
              <a:rPr lang="en-US" altLang="zh-CN" sz="900" dirty="0" smtClean="0">
                <a:solidFill>
                  <a:srgbClr val="FFFFFF">
                    <a:lumMod val="50000"/>
                  </a:srgbClr>
                </a:solidFill>
                <a:cs typeface="+mn-ea"/>
                <a:sym typeface="+mn-lt"/>
              </a:rPr>
              <a:t>...</a:t>
            </a:r>
            <a:endParaRPr lang="en-US" altLang="zh-CN" sz="900" dirty="0">
              <a:solidFill>
                <a:srgbClr val="FFFFFF">
                  <a:lumMod val="50000"/>
                </a:srgbClr>
              </a:solidFill>
              <a:cs typeface="+mn-ea"/>
              <a:sym typeface="+mn-lt"/>
            </a:endParaRPr>
          </a:p>
        </p:txBody>
      </p:sp>
      <p:sp>
        <p:nvSpPr>
          <p:cNvPr id="9" name="TextBox 17"/>
          <p:cNvSpPr txBox="1"/>
          <p:nvPr/>
        </p:nvSpPr>
        <p:spPr>
          <a:xfrm>
            <a:off x="3746629" y="3268675"/>
            <a:ext cx="1700516" cy="646331"/>
          </a:xfrm>
          <a:prstGeom prst="rect">
            <a:avLst/>
          </a:prstGeom>
          <a:noFill/>
        </p:spPr>
        <p:txBody>
          <a:bodyPr wrap="square" rtlCol="0">
            <a:spAutoFit/>
          </a:bodyPr>
          <a:lstStyle/>
          <a:p>
            <a:pPr algn="just" defTabSz="685800">
              <a:defRPr/>
            </a:pPr>
            <a:r>
              <a:rPr lang="zh-CN" altLang="en-US" sz="900" dirty="0" smtClean="0">
                <a:solidFill>
                  <a:srgbClr val="000000">
                    <a:lumMod val="65000"/>
                    <a:lumOff val="35000"/>
                  </a:srgbClr>
                </a:solidFill>
                <a:cs typeface="+mn-ea"/>
                <a:sym typeface="+mn-lt"/>
              </a:rPr>
              <a:t>根据自己的需要添加适当的文字，此处添加详细文本描述，建议与标题相关尽量简洁</a:t>
            </a:r>
            <a:r>
              <a:rPr lang="en-US" altLang="zh-CN" sz="900" dirty="0" smtClean="0">
                <a:solidFill>
                  <a:srgbClr val="000000">
                    <a:lumMod val="65000"/>
                    <a:lumOff val="35000"/>
                  </a:srgbClr>
                </a:solidFill>
                <a:cs typeface="+mn-ea"/>
                <a:sym typeface="+mn-lt"/>
              </a:rPr>
              <a:t>... ...</a:t>
            </a:r>
            <a:endParaRPr lang="en-US" altLang="zh-CN" sz="900" dirty="0">
              <a:solidFill>
                <a:srgbClr val="000000">
                  <a:lumMod val="65000"/>
                  <a:lumOff val="35000"/>
                </a:srgbClr>
              </a:solidFill>
              <a:cs typeface="+mn-ea"/>
              <a:sym typeface="+mn-lt"/>
            </a:endParaRPr>
          </a:p>
        </p:txBody>
      </p:sp>
      <p:sp>
        <p:nvSpPr>
          <p:cNvPr id="10" name="TextBox 18"/>
          <p:cNvSpPr txBox="1"/>
          <p:nvPr/>
        </p:nvSpPr>
        <p:spPr>
          <a:xfrm>
            <a:off x="6051639" y="3268675"/>
            <a:ext cx="1700516" cy="646331"/>
          </a:xfrm>
          <a:prstGeom prst="rect">
            <a:avLst/>
          </a:prstGeom>
          <a:noFill/>
        </p:spPr>
        <p:txBody>
          <a:bodyPr wrap="square" rtlCol="0">
            <a:spAutoFit/>
          </a:bodyPr>
          <a:lstStyle/>
          <a:p>
            <a:pPr algn="just" defTabSz="685800">
              <a:defRPr/>
            </a:pPr>
            <a:r>
              <a:rPr lang="zh-CN" altLang="en-US" sz="900" dirty="0" smtClean="0">
                <a:solidFill>
                  <a:srgbClr val="000000">
                    <a:lumMod val="65000"/>
                    <a:lumOff val="35000"/>
                  </a:srgbClr>
                </a:solidFill>
                <a:cs typeface="+mn-ea"/>
                <a:sym typeface="+mn-lt"/>
              </a:rPr>
              <a:t>根据自己的需要添加适当的文字，此处添加详细文本描述，建议与标题相关尽量简洁</a:t>
            </a:r>
            <a:r>
              <a:rPr lang="en-US" altLang="zh-CN" sz="900" dirty="0" smtClean="0">
                <a:solidFill>
                  <a:srgbClr val="000000">
                    <a:lumMod val="65000"/>
                    <a:lumOff val="35000"/>
                  </a:srgbClr>
                </a:solidFill>
                <a:cs typeface="+mn-ea"/>
                <a:sym typeface="+mn-lt"/>
              </a:rPr>
              <a:t>... ...</a:t>
            </a:r>
            <a:endParaRPr lang="en-US" altLang="zh-CN" sz="900" dirty="0">
              <a:solidFill>
                <a:srgbClr val="000000">
                  <a:lumMod val="65000"/>
                  <a:lumOff val="35000"/>
                </a:srgbClr>
              </a:solidFill>
              <a:cs typeface="+mn-ea"/>
              <a:sym typeface="+mn-lt"/>
            </a:endParaRPr>
          </a:p>
        </p:txBody>
      </p:sp>
      <p:sp>
        <p:nvSpPr>
          <p:cNvPr id="14" name="椭圆 13"/>
          <p:cNvSpPr/>
          <p:nvPr/>
        </p:nvSpPr>
        <p:spPr>
          <a:xfrm>
            <a:off x="1505943" y="1442214"/>
            <a:ext cx="1649824" cy="1649824"/>
          </a:xfrm>
          <a:prstGeom prst="ellipse">
            <a:avLst/>
          </a:prstGeom>
          <a:solidFill>
            <a:srgbClr val="FE5F3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5" name="椭圆 14"/>
          <p:cNvSpPr/>
          <p:nvPr/>
        </p:nvSpPr>
        <p:spPr>
          <a:xfrm>
            <a:off x="1557872" y="1360080"/>
            <a:ext cx="1649824" cy="164982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200" dirty="0">
                <a:solidFill>
                  <a:srgbClr val="FFFFFF"/>
                </a:solidFill>
                <a:cs typeface="+mn-ea"/>
                <a:sym typeface="+mn-lt"/>
              </a:rPr>
              <a:t> </a:t>
            </a:r>
            <a:endParaRPr lang="zh-CN" altLang="en-US" sz="1200" dirty="0">
              <a:solidFill>
                <a:srgbClr val="FFFFFF"/>
              </a:solidFill>
              <a:cs typeface="+mn-ea"/>
              <a:sym typeface="+mn-lt"/>
            </a:endParaRPr>
          </a:p>
        </p:txBody>
      </p:sp>
      <p:sp>
        <p:nvSpPr>
          <p:cNvPr id="16" name="椭圆 15"/>
          <p:cNvSpPr/>
          <p:nvPr/>
        </p:nvSpPr>
        <p:spPr>
          <a:xfrm>
            <a:off x="3720071" y="1340795"/>
            <a:ext cx="1649318" cy="1649318"/>
          </a:xfrm>
          <a:prstGeom prst="ellipse">
            <a:avLst/>
          </a:prstGeom>
          <a:solidFill>
            <a:srgbClr val="DE5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solidFill>
              <a:cs typeface="+mn-ea"/>
              <a:sym typeface="+mn-lt"/>
            </a:endParaRPr>
          </a:p>
        </p:txBody>
      </p:sp>
      <p:sp>
        <p:nvSpPr>
          <p:cNvPr id="18" name="椭圆 17"/>
          <p:cNvSpPr/>
          <p:nvPr/>
        </p:nvSpPr>
        <p:spPr>
          <a:xfrm>
            <a:off x="5985633" y="1381609"/>
            <a:ext cx="1649318" cy="164931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srgbClr val="FFFFFF"/>
              </a:solidFill>
              <a:cs typeface="+mn-ea"/>
              <a:sym typeface="+mn-lt"/>
            </a:endParaRPr>
          </a:p>
        </p:txBody>
      </p:sp>
      <p:sp>
        <p:nvSpPr>
          <p:cNvPr id="31" name="矩形 30"/>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
        <p:nvSpPr>
          <p:cNvPr id="32" name="iconfont-1187-867994"/>
          <p:cNvSpPr/>
          <p:nvPr/>
        </p:nvSpPr>
        <p:spPr>
          <a:xfrm>
            <a:off x="2178513" y="1901969"/>
            <a:ext cx="609685" cy="5269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confont-1187-868386"/>
          <p:cNvSpPr/>
          <p:nvPr/>
        </p:nvSpPr>
        <p:spPr>
          <a:xfrm>
            <a:off x="6501716" y="1925286"/>
            <a:ext cx="609685" cy="519412"/>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confont-1187-868319"/>
          <p:cNvSpPr/>
          <p:nvPr/>
        </p:nvSpPr>
        <p:spPr>
          <a:xfrm>
            <a:off x="4239113" y="1870759"/>
            <a:ext cx="609685" cy="609181"/>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53" presetClass="entr" presetSubtype="16" fill="hold" grpId="1" nodeType="withEffect">
                                  <p:stCondLst>
                                    <p:cond delay="10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1" nodeType="withEffect">
                                  <p:stCondLst>
                                    <p:cond delay="10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1" nodeType="withEffect">
                                  <p:stCondLst>
                                    <p:cond delay="12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1" nodeType="withEffect">
                                  <p:stCondLst>
                                    <p:cond delay="15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1500"/>
                            </p:stCondLst>
                            <p:childTnLst>
                              <p:par>
                                <p:cTn id="55" presetID="1" presetClass="path" presetSubtype="0" accel="12400" decel="12400" fill="hold" grpId="0" nodeType="after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56" dur="4500" fill="hold"/>
                                        <p:tgtEl>
                                          <p:spTgt spid="13"/>
                                        </p:tgtEl>
                                        <p:attrNameLst>
                                          <p:attrName>ppt_x</p:attrName>
                                          <p:attrName>ppt_y</p:attrName>
                                        </p:attrNameLst>
                                      </p:cBhvr>
                                      <p:rCtr x="0" y="1134"/>
                                    </p:animMotion>
                                  </p:childTnLst>
                                </p:cTn>
                              </p:par>
                              <p:par>
                                <p:cTn id="57" presetID="1" presetClass="path" presetSubtype="0" accel="15400" decel="15400" fill="hold" grpId="0" nodeType="withEffect">
                                  <p:stCondLst>
                                    <p:cond delay="0"/>
                                  </p:stCondLst>
                                  <p:childTnLst>
                                    <p:animMotion origin="layout" path="M 2.08333E-6 4.44444E-6 C 0.00351 4.44444E-6 0.00638 0.00463 0.00638 0.01111 C 0.00638 0.01736 0.00351 0.02268 2.08333E-6 0.02268 C -0.00352 0.02268 -0.00625 0.01736 -0.00625 0.01111 C -0.00625 0.00463 -0.00352 4.44444E-6 2.08333E-6 4.44444E-6 Z " pathEditMode="relative" rAng="0" ptsTypes="AAAAA">
                                      <p:cBhvr>
                                        <p:cTn id="58" dur="3500" fill="hold"/>
                                        <p:tgtEl>
                                          <p:spTgt spid="14"/>
                                        </p:tgtEl>
                                        <p:attrNameLst>
                                          <p:attrName>ppt_x</p:attrName>
                                          <p:attrName>ppt_y</p:attrName>
                                        </p:attrNameLst>
                                      </p:cBhvr>
                                      <p:rCtr x="0" y="1134"/>
                                    </p:animMotion>
                                  </p:childTnLst>
                                </p:cTn>
                              </p:par>
                              <p:par>
                                <p:cTn id="59" presetID="1" presetClass="path" presetSubtype="0" accel="15400" decel="15400" fill="hold" grpId="0" nodeType="withEffect">
                                  <p:stCondLst>
                                    <p:cond delay="0"/>
                                  </p:stCondLst>
                                  <p:childTnLst>
                                    <p:animMotion origin="layout" path="M -3.75E-6 -4.07407E-6 C 0.00352 -4.07407E-6 0.00638 0.00463 0.00638 0.01112 C 0.00638 0.01737 0.00352 0.02269 -3.75E-6 0.02269 C -0.00351 0.02269 -0.00625 0.01737 -0.00625 0.01112 C -0.00625 0.00463 -0.00351 -4.07407E-6 -3.75E-6 -4.07407E-6 Z " pathEditMode="relative" rAng="0" ptsTypes="AAAAA">
                                      <p:cBhvr>
                                        <p:cTn id="60" dur="3500" fill="hold"/>
                                        <p:tgtEl>
                                          <p:spTgt spid="17"/>
                                        </p:tgtEl>
                                        <p:attrNameLst>
                                          <p:attrName>ppt_x</p:attrName>
                                          <p:attrName>ppt_y</p:attrName>
                                        </p:attrNameLst>
                                      </p:cBhvr>
                                      <p:rCtr x="0" y="1134"/>
                                    </p:animMotion>
                                  </p:childTnLst>
                                </p:cTn>
                              </p:par>
                              <p:par>
                                <p:cTn id="61" presetID="1" presetClass="path" presetSubtype="0" accel="12400" decel="12400" fill="hold" grpId="0" nodeType="with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62" dur="4500" fill="hold"/>
                                        <p:tgtEl>
                                          <p:spTgt spid="11"/>
                                        </p:tgtEl>
                                        <p:attrNameLst>
                                          <p:attrName>ppt_x</p:attrName>
                                          <p:attrName>ppt_y</p:attrName>
                                        </p:attrNameLst>
                                      </p:cBhvr>
                                      <p:rCtr x="0" y="1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7" grpId="0" animBg="1"/>
      <p:bldP spid="17" grpId="1" animBg="1"/>
      <p:bldP spid="8" grpId="0"/>
      <p:bldP spid="9" grpId="0"/>
      <p:bldP spid="10" grpId="0"/>
      <p:bldP spid="14" grpId="0" animBg="1"/>
      <p:bldP spid="14" grpId="1" animBg="1"/>
      <p:bldP spid="15"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35883" y="1600249"/>
            <a:ext cx="8724942" cy="2391581"/>
            <a:chOff x="1079879" y="2467519"/>
            <a:chExt cx="7465918" cy="2046472"/>
          </a:xfrm>
        </p:grpSpPr>
        <p:grpSp>
          <p:nvGrpSpPr>
            <p:cNvPr id="9" name="组合 8"/>
            <p:cNvGrpSpPr/>
            <p:nvPr/>
          </p:nvGrpSpPr>
          <p:grpSpPr>
            <a:xfrm>
              <a:off x="1079879" y="2467519"/>
              <a:ext cx="675000" cy="675000"/>
              <a:chOff x="992393" y="2467519"/>
              <a:chExt cx="675000" cy="675000"/>
            </a:xfrm>
          </p:grpSpPr>
          <p:sp>
            <p:nvSpPr>
              <p:cNvPr id="37" name="椭圆 36"/>
              <p:cNvSpPr/>
              <p:nvPr/>
            </p:nvSpPr>
            <p:spPr>
              <a:xfrm>
                <a:off x="992393"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38"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grpSp>
          <p:nvGrpSpPr>
            <p:cNvPr id="10" name="组合 9"/>
            <p:cNvGrpSpPr/>
            <p:nvPr/>
          </p:nvGrpSpPr>
          <p:grpSpPr>
            <a:xfrm>
              <a:off x="3496998" y="2467519"/>
              <a:ext cx="675000" cy="675000"/>
              <a:chOff x="3446502" y="2467519"/>
              <a:chExt cx="675000" cy="675000"/>
            </a:xfrm>
          </p:grpSpPr>
          <p:sp>
            <p:nvSpPr>
              <p:cNvPr id="35" name="椭圆 34"/>
              <p:cNvSpPr/>
              <p:nvPr/>
            </p:nvSpPr>
            <p:spPr>
              <a:xfrm>
                <a:off x="3446502" y="2467519"/>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36"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grpSp>
          <p:nvGrpSpPr>
            <p:cNvPr id="11" name="组合 10"/>
            <p:cNvGrpSpPr/>
            <p:nvPr/>
          </p:nvGrpSpPr>
          <p:grpSpPr>
            <a:xfrm>
              <a:off x="5914118" y="2467519"/>
              <a:ext cx="675000" cy="675000"/>
              <a:chOff x="5826632" y="2467519"/>
              <a:chExt cx="675000" cy="675000"/>
            </a:xfrm>
          </p:grpSpPr>
          <p:sp>
            <p:nvSpPr>
              <p:cNvPr id="33" name="椭圆 32"/>
              <p:cNvSpPr/>
              <p:nvPr/>
            </p:nvSpPr>
            <p:spPr>
              <a:xfrm>
                <a:off x="5826632"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34"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grpSp>
          <p:nvGrpSpPr>
            <p:cNvPr id="12" name="组合 11"/>
            <p:cNvGrpSpPr/>
            <p:nvPr/>
          </p:nvGrpSpPr>
          <p:grpSpPr>
            <a:xfrm>
              <a:off x="1079879" y="3838991"/>
              <a:ext cx="675000" cy="675000"/>
              <a:chOff x="992393" y="3838991"/>
              <a:chExt cx="675000" cy="675000"/>
            </a:xfrm>
          </p:grpSpPr>
          <p:sp>
            <p:nvSpPr>
              <p:cNvPr id="31" name="椭圆 30"/>
              <p:cNvSpPr/>
              <p:nvPr/>
            </p:nvSpPr>
            <p:spPr>
              <a:xfrm>
                <a:off x="992393" y="3838991"/>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32"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grpSp>
          <p:nvGrpSpPr>
            <p:cNvPr id="13" name="组合 12"/>
            <p:cNvGrpSpPr/>
            <p:nvPr/>
          </p:nvGrpSpPr>
          <p:grpSpPr>
            <a:xfrm>
              <a:off x="3496998" y="3838991"/>
              <a:ext cx="675000" cy="675000"/>
              <a:chOff x="3446502" y="3838991"/>
              <a:chExt cx="675000" cy="675000"/>
            </a:xfrm>
          </p:grpSpPr>
          <p:sp>
            <p:nvSpPr>
              <p:cNvPr id="29" name="椭圆 28"/>
              <p:cNvSpPr/>
              <p:nvPr/>
            </p:nvSpPr>
            <p:spPr>
              <a:xfrm>
                <a:off x="3446502" y="3838991"/>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30"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grpSp>
          <p:nvGrpSpPr>
            <p:cNvPr id="14" name="组合 13"/>
            <p:cNvGrpSpPr/>
            <p:nvPr/>
          </p:nvGrpSpPr>
          <p:grpSpPr>
            <a:xfrm>
              <a:off x="5914118" y="3838991"/>
              <a:ext cx="675000" cy="675000"/>
              <a:chOff x="5826632" y="3838991"/>
              <a:chExt cx="675000" cy="675000"/>
            </a:xfrm>
          </p:grpSpPr>
          <p:sp>
            <p:nvSpPr>
              <p:cNvPr id="27" name="椭圆 26"/>
              <p:cNvSpPr/>
              <p:nvPr/>
            </p:nvSpPr>
            <p:spPr>
              <a:xfrm>
                <a:off x="5826632" y="3838991"/>
                <a:ext cx="675000" cy="675000"/>
              </a:xfrm>
              <a:prstGeom prst="ellipse">
                <a:avLst/>
              </a:prstGeom>
              <a:solidFill>
                <a:srgbClr val="DE5F47"/>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050">
                  <a:solidFill>
                    <a:srgbClr val="FFFFFF">
                      <a:lumMod val="50000"/>
                    </a:srgbClr>
                  </a:solidFill>
                  <a:cs typeface="+mn-ea"/>
                  <a:sym typeface="+mn-lt"/>
                </a:endParaRPr>
              </a:p>
            </p:txBody>
          </p:sp>
          <p:sp>
            <p:nvSpPr>
              <p:cNvPr id="28"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vert="horz" wrap="square" lIns="51423" tIns="25712" rIns="51423" bIns="25712" numCol="1" anchor="t" anchorCtr="0" compatLnSpc="1"/>
              <a:lstStyle/>
              <a:p>
                <a:pPr defTabSz="685800"/>
                <a:endParaRPr lang="zh-CN" altLang="en-US" sz="1050">
                  <a:solidFill>
                    <a:srgbClr val="FFFFFF">
                      <a:lumMod val="50000"/>
                    </a:srgbClr>
                  </a:solidFill>
                  <a:cs typeface="+mn-ea"/>
                  <a:sym typeface="+mn-lt"/>
                </a:endParaRPr>
              </a:p>
            </p:txBody>
          </p:sp>
        </p:grpSp>
        <p:sp>
          <p:nvSpPr>
            <p:cNvPr id="15" name="文本框 29"/>
            <p:cNvSpPr txBox="1"/>
            <p:nvPr/>
          </p:nvSpPr>
          <p:spPr>
            <a:xfrm>
              <a:off x="1800139" y="2606916"/>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16" name="文本框 30"/>
            <p:cNvSpPr txBox="1"/>
            <p:nvPr/>
          </p:nvSpPr>
          <p:spPr>
            <a:xfrm>
              <a:off x="1832734" y="2867452"/>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sp>
          <p:nvSpPr>
            <p:cNvPr id="17" name="文本框 31"/>
            <p:cNvSpPr txBox="1"/>
            <p:nvPr/>
          </p:nvSpPr>
          <p:spPr>
            <a:xfrm>
              <a:off x="4254451" y="2606916"/>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18" name="文本框 32"/>
            <p:cNvSpPr txBox="1"/>
            <p:nvPr/>
          </p:nvSpPr>
          <p:spPr>
            <a:xfrm>
              <a:off x="4287046" y="2867452"/>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sp>
          <p:nvSpPr>
            <p:cNvPr id="19" name="文本框 33"/>
            <p:cNvSpPr txBox="1"/>
            <p:nvPr/>
          </p:nvSpPr>
          <p:spPr>
            <a:xfrm>
              <a:off x="6711735" y="2606916"/>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0" name="文本框 34"/>
            <p:cNvSpPr txBox="1"/>
            <p:nvPr/>
          </p:nvSpPr>
          <p:spPr>
            <a:xfrm>
              <a:off x="6744330" y="2867452"/>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sp>
          <p:nvSpPr>
            <p:cNvPr id="21" name="文本框 35"/>
            <p:cNvSpPr txBox="1"/>
            <p:nvPr/>
          </p:nvSpPr>
          <p:spPr>
            <a:xfrm>
              <a:off x="6711735" y="3983165"/>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2" name="文本框 36"/>
            <p:cNvSpPr txBox="1"/>
            <p:nvPr/>
          </p:nvSpPr>
          <p:spPr>
            <a:xfrm>
              <a:off x="6744330" y="4243704"/>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sp>
          <p:nvSpPr>
            <p:cNvPr id="23" name="文本框 37"/>
            <p:cNvSpPr txBox="1"/>
            <p:nvPr/>
          </p:nvSpPr>
          <p:spPr>
            <a:xfrm>
              <a:off x="4254451" y="3983165"/>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4" name="文本框 38"/>
            <p:cNvSpPr txBox="1"/>
            <p:nvPr/>
          </p:nvSpPr>
          <p:spPr>
            <a:xfrm>
              <a:off x="4287044" y="4243704"/>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sp>
          <p:nvSpPr>
            <p:cNvPr id="25" name="文本框 39"/>
            <p:cNvSpPr txBox="1"/>
            <p:nvPr/>
          </p:nvSpPr>
          <p:spPr>
            <a:xfrm>
              <a:off x="1800139" y="3983165"/>
              <a:ext cx="1801467" cy="276532"/>
            </a:xfrm>
            <a:prstGeom prst="rect">
              <a:avLst/>
            </a:prstGeom>
            <a:noFill/>
            <a:ln>
              <a:noFill/>
            </a:ln>
          </p:spPr>
          <p:txBody>
            <a:bodyPr wrap="square" rtlCol="0">
              <a:spAutoFit/>
            </a:bodyPr>
            <a:lstStyle/>
            <a:p>
              <a:pPr defTabSz="685800"/>
              <a:r>
                <a:rPr lang="zh-CN" altLang="en-US" sz="1500" dirty="0" smtClean="0">
                  <a:solidFill>
                    <a:srgbClr val="FFFFFF">
                      <a:lumMod val="50000"/>
                    </a:srgbClr>
                  </a:solidFill>
                  <a:cs typeface="+mn-ea"/>
                  <a:sym typeface="+mn-lt"/>
                </a:rPr>
                <a:t>添加标题文本</a:t>
              </a:r>
              <a:endParaRPr lang="zh-CN" altLang="en-US" sz="1500" dirty="0">
                <a:solidFill>
                  <a:srgbClr val="FFFFFF">
                    <a:lumMod val="50000"/>
                  </a:srgbClr>
                </a:solidFill>
                <a:cs typeface="+mn-ea"/>
                <a:sym typeface="+mn-lt"/>
              </a:endParaRPr>
            </a:p>
          </p:txBody>
        </p:sp>
        <p:sp>
          <p:nvSpPr>
            <p:cNvPr id="26" name="文本框 40"/>
            <p:cNvSpPr txBox="1"/>
            <p:nvPr/>
          </p:nvSpPr>
          <p:spPr>
            <a:xfrm>
              <a:off x="1832734" y="4243704"/>
              <a:ext cx="1801467" cy="187647"/>
            </a:xfrm>
            <a:prstGeom prst="rect">
              <a:avLst/>
            </a:prstGeom>
            <a:noFill/>
            <a:ln>
              <a:noFill/>
            </a:ln>
          </p:spPr>
          <p:txBody>
            <a:bodyPr wrap="square" rtlCol="0">
              <a:spAutoFit/>
            </a:bodyPr>
            <a:lstStyle/>
            <a:p>
              <a:pPr defTabSz="685800"/>
              <a:endParaRPr lang="zh-CN" altLang="en-US" sz="825" dirty="0">
                <a:solidFill>
                  <a:srgbClr val="FFFFFF">
                    <a:lumMod val="50000"/>
                  </a:srgbClr>
                </a:solidFill>
                <a:cs typeface="+mn-ea"/>
                <a:sym typeface="+mn-lt"/>
              </a:endParaRPr>
            </a:p>
          </p:txBody>
        </p:sp>
      </p:grpSp>
      <p:sp>
        <p:nvSpPr>
          <p:cNvPr id="39" name="矩形 38"/>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2428" y="1366407"/>
            <a:ext cx="7332256" cy="2592516"/>
            <a:chOff x="576481" y="1404507"/>
            <a:chExt cx="7332256" cy="2592516"/>
          </a:xfrm>
        </p:grpSpPr>
        <p:sp>
          <p:nvSpPr>
            <p:cNvPr id="8" name="圆角矩形 4"/>
            <p:cNvSpPr/>
            <p:nvPr/>
          </p:nvSpPr>
          <p:spPr>
            <a:xfrm>
              <a:off x="72044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800"/>
              <a:endParaRPr lang="zh-CN" altLang="en-US" sz="1350">
                <a:solidFill>
                  <a:srgbClr val="FFFFFF"/>
                </a:solidFill>
                <a:cs typeface="+mn-ea"/>
                <a:sym typeface="+mn-lt"/>
              </a:endParaRPr>
            </a:p>
          </p:txBody>
        </p:sp>
        <p:sp>
          <p:nvSpPr>
            <p:cNvPr id="9" name="圆角矩形 5"/>
            <p:cNvSpPr/>
            <p:nvPr/>
          </p:nvSpPr>
          <p:spPr>
            <a:xfrm>
              <a:off x="3336786"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800"/>
              <a:endParaRPr lang="zh-CN" altLang="en-US" sz="1350">
                <a:solidFill>
                  <a:srgbClr val="FFFFFF"/>
                </a:solidFill>
                <a:cs typeface="+mn-ea"/>
                <a:sym typeface="+mn-lt"/>
              </a:endParaRPr>
            </a:p>
          </p:txBody>
        </p:sp>
        <p:sp>
          <p:nvSpPr>
            <p:cNvPr id="10" name="圆角矩形 6"/>
            <p:cNvSpPr/>
            <p:nvPr/>
          </p:nvSpPr>
          <p:spPr>
            <a:xfrm>
              <a:off x="598912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800"/>
              <a:endParaRPr lang="zh-CN" altLang="en-US" sz="1350">
                <a:solidFill>
                  <a:srgbClr val="FFFFFF"/>
                </a:solidFill>
                <a:cs typeface="+mn-ea"/>
                <a:sym typeface="+mn-lt"/>
              </a:endParaRPr>
            </a:p>
          </p:txBody>
        </p:sp>
        <p:grpSp>
          <p:nvGrpSpPr>
            <p:cNvPr id="12" name="组合 11"/>
            <p:cNvGrpSpPr/>
            <p:nvPr/>
          </p:nvGrpSpPr>
          <p:grpSpPr>
            <a:xfrm>
              <a:off x="576481" y="1404507"/>
              <a:ext cx="593929" cy="540174"/>
              <a:chOff x="575556" y="1167480"/>
              <a:chExt cx="594144" cy="540174"/>
            </a:xfrm>
            <a:solidFill>
              <a:srgbClr val="F47349"/>
            </a:solidFill>
          </p:grpSpPr>
          <p:sp>
            <p:nvSpPr>
              <p:cNvPr id="13" name="Oval 53"/>
              <p:cNvSpPr>
                <a:spLocks noChangeArrowheads="1"/>
              </p:cNvSpPr>
              <p:nvPr/>
            </p:nvSpPr>
            <p:spPr bwMode="auto">
              <a:xfrm>
                <a:off x="575556" y="1167480"/>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cs typeface="+mn-ea"/>
                  <a:sym typeface="+mn-lt"/>
                </a:endParaRPr>
              </a:p>
            </p:txBody>
          </p:sp>
          <p:sp>
            <p:nvSpPr>
              <p:cNvPr id="14" name="Text Box 40"/>
              <p:cNvSpPr txBox="1">
                <a:spLocks noChangeArrowheads="1"/>
              </p:cNvSpPr>
              <p:nvPr/>
            </p:nvSpPr>
            <p:spPr bwMode="auto">
              <a:xfrm>
                <a:off x="654250" y="1300393"/>
                <a:ext cx="515450" cy="323165"/>
              </a:xfrm>
              <a:prstGeom prst="rect">
                <a:avLst/>
              </a:prstGeom>
              <a:no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800"/>
                <a:r>
                  <a:rPr lang="en-US" altLang="zh-CN" sz="1500" dirty="0">
                    <a:solidFill>
                      <a:srgbClr val="FFFFFF"/>
                    </a:solidFill>
                    <a:cs typeface="+mn-ea"/>
                    <a:sym typeface="+mn-lt"/>
                  </a:rPr>
                  <a:t>01</a:t>
                </a:r>
                <a:endParaRPr lang="zh-CN" altLang="en-US" sz="1500" dirty="0">
                  <a:solidFill>
                    <a:srgbClr val="FFFFFF"/>
                  </a:solidFill>
                  <a:cs typeface="+mn-ea"/>
                  <a:sym typeface="+mn-lt"/>
                </a:endParaRPr>
              </a:p>
            </p:txBody>
          </p:sp>
        </p:grpSp>
        <p:grpSp>
          <p:nvGrpSpPr>
            <p:cNvPr id="15" name="组合 14"/>
            <p:cNvGrpSpPr/>
            <p:nvPr/>
          </p:nvGrpSpPr>
          <p:grpSpPr>
            <a:xfrm>
              <a:off x="3169142" y="3456849"/>
              <a:ext cx="589353" cy="540174"/>
              <a:chOff x="2519772" y="3867894"/>
              <a:chExt cx="589568" cy="540174"/>
            </a:xfrm>
            <a:solidFill>
              <a:srgbClr val="02918B"/>
            </a:solidFill>
          </p:grpSpPr>
          <p:sp>
            <p:nvSpPr>
              <p:cNvPr id="16" name="Oval 53"/>
              <p:cNvSpPr>
                <a:spLocks noChangeArrowheads="1"/>
              </p:cNvSpPr>
              <p:nvPr/>
            </p:nvSpPr>
            <p:spPr bwMode="auto">
              <a:xfrm>
                <a:off x="2519772" y="3867894"/>
                <a:ext cx="540060" cy="540174"/>
              </a:xfrm>
              <a:prstGeom prst="ellipse">
                <a:avLst/>
              </a:prstGeom>
              <a:solidFill>
                <a:srgbClr val="DE5F47"/>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cs typeface="+mn-ea"/>
                  <a:sym typeface="+mn-lt"/>
                </a:endParaRPr>
              </a:p>
            </p:txBody>
          </p:sp>
          <p:sp>
            <p:nvSpPr>
              <p:cNvPr id="17" name="Text Box 40"/>
              <p:cNvSpPr txBox="1">
                <a:spLocks noChangeArrowheads="1"/>
              </p:cNvSpPr>
              <p:nvPr/>
            </p:nvSpPr>
            <p:spPr bwMode="auto">
              <a:xfrm>
                <a:off x="2593890" y="3976092"/>
                <a:ext cx="515450" cy="323165"/>
              </a:xfrm>
              <a:prstGeom prst="rect">
                <a:avLst/>
              </a:prstGeom>
              <a:no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800"/>
                <a:r>
                  <a:rPr lang="en-US" altLang="zh-CN" sz="1500" dirty="0">
                    <a:solidFill>
                      <a:srgbClr val="FFFFFF"/>
                    </a:solidFill>
                    <a:cs typeface="+mn-ea"/>
                    <a:sym typeface="+mn-lt"/>
                  </a:rPr>
                  <a:t>02</a:t>
                </a:r>
                <a:endParaRPr lang="zh-CN" altLang="en-US" sz="1500" dirty="0">
                  <a:solidFill>
                    <a:srgbClr val="FFFFFF"/>
                  </a:solidFill>
                  <a:cs typeface="+mn-ea"/>
                  <a:sym typeface="+mn-lt"/>
                </a:endParaRPr>
              </a:p>
            </p:txBody>
          </p:sp>
        </p:grpSp>
        <p:sp>
          <p:nvSpPr>
            <p:cNvPr id="18" name="矩形 17"/>
            <p:cNvSpPr/>
            <p:nvPr/>
          </p:nvSpPr>
          <p:spPr>
            <a:xfrm>
              <a:off x="889056" y="2196710"/>
              <a:ext cx="1630938" cy="1338804"/>
            </a:xfrm>
            <a:prstGeom prst="rect">
              <a:avLst/>
            </a:prstGeom>
          </p:spPr>
          <p:txBody>
            <a:bodyPr wrap="square" lIns="91417" tIns="45708" rIns="91417" bIns="45708">
              <a:spAutoFit/>
            </a:bodyPr>
            <a:lstStyle/>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r>
                <a:rPr lang="en-US" altLang="zh-CN" sz="900" dirty="0" smtClean="0">
                  <a:solidFill>
                    <a:srgbClr val="FFFFFF">
                      <a:lumMod val="50000"/>
                    </a:srgbClr>
                  </a:solidFill>
                  <a:cs typeface="+mn-ea"/>
                  <a:sym typeface="+mn-lt"/>
                </a:rPr>
                <a:t>...</a:t>
              </a:r>
              <a:endParaRPr lang="en-US" altLang="zh-CN" sz="900" dirty="0" smtClean="0">
                <a:solidFill>
                  <a:srgbClr val="FFFFFF">
                    <a:lumMod val="50000"/>
                  </a:srgbClr>
                </a:solidFill>
                <a:cs typeface="+mn-ea"/>
                <a:sym typeface="+mn-lt"/>
              </a:endParaRPr>
            </a:p>
            <a:p>
              <a:pPr algn="just" defTabSz="685800">
                <a:defRPr/>
              </a:pPr>
              <a:endParaRPr lang="en-US" altLang="zh-CN" sz="900" dirty="0">
                <a:solidFill>
                  <a:srgbClr val="FFFFFF">
                    <a:lumMod val="50000"/>
                  </a:srgbClr>
                </a:solidFill>
                <a:cs typeface="+mn-ea"/>
                <a:sym typeface="+mn-lt"/>
              </a:endParaRPr>
            </a:p>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en-US" altLang="zh-CN" sz="900" dirty="0">
                <a:solidFill>
                  <a:srgbClr val="FFFFFF">
                    <a:lumMod val="50000"/>
                  </a:srgbClr>
                </a:solidFill>
                <a:cs typeface="+mn-ea"/>
                <a:sym typeface="+mn-lt"/>
              </a:endParaRPr>
            </a:p>
          </p:txBody>
        </p:sp>
        <p:sp>
          <p:nvSpPr>
            <p:cNvPr id="19" name="Text Box 99"/>
            <p:cNvSpPr txBox="1">
              <a:spLocks noChangeArrowheads="1"/>
            </p:cNvSpPr>
            <p:nvPr/>
          </p:nvSpPr>
          <p:spPr bwMode="auto">
            <a:xfrm>
              <a:off x="1048322" y="1908677"/>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800"/>
              <a:r>
                <a:rPr lang="zh-CN" altLang="en-US" sz="1500" dirty="0">
                  <a:solidFill>
                    <a:srgbClr val="FFFFFF">
                      <a:lumMod val="50000"/>
                    </a:srgbClr>
                  </a:solidFill>
                  <a:cs typeface="+mn-ea"/>
                  <a:sym typeface="+mn-lt"/>
                </a:rPr>
                <a:t>添加标题内容</a:t>
              </a:r>
              <a:endParaRPr lang="zh-CN" altLang="en-US" sz="1500" dirty="0">
                <a:solidFill>
                  <a:srgbClr val="FFFFFF">
                    <a:lumMod val="50000"/>
                  </a:srgbClr>
                </a:solidFill>
                <a:cs typeface="+mn-ea"/>
                <a:sym typeface="+mn-lt"/>
              </a:endParaRPr>
            </a:p>
          </p:txBody>
        </p:sp>
        <p:sp>
          <p:nvSpPr>
            <p:cNvPr id="20" name="矩形 19"/>
            <p:cNvSpPr/>
            <p:nvPr/>
          </p:nvSpPr>
          <p:spPr>
            <a:xfrm>
              <a:off x="3517714" y="2059860"/>
              <a:ext cx="1630938" cy="1338804"/>
            </a:xfrm>
            <a:prstGeom prst="rect">
              <a:avLst/>
            </a:prstGeom>
          </p:spPr>
          <p:txBody>
            <a:bodyPr wrap="square" lIns="91417" tIns="45708" rIns="91417" bIns="45708">
              <a:spAutoFit/>
            </a:bodyPr>
            <a:lstStyle/>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en-US" altLang="zh-CN" sz="900" dirty="0">
                <a:solidFill>
                  <a:srgbClr val="FFFFFF">
                    <a:lumMod val="50000"/>
                  </a:srgbClr>
                </a:solidFill>
                <a:cs typeface="+mn-ea"/>
                <a:sym typeface="+mn-lt"/>
              </a:endParaRPr>
            </a:p>
            <a:p>
              <a:pPr algn="just" defTabSz="685800">
                <a:defRPr/>
              </a:pPr>
              <a:endParaRPr lang="en-US" altLang="zh-CN" sz="900" dirty="0">
                <a:solidFill>
                  <a:srgbClr val="FFFFFF">
                    <a:lumMod val="50000"/>
                  </a:srgbClr>
                </a:solidFill>
                <a:cs typeface="+mn-ea"/>
                <a:sym typeface="+mn-lt"/>
              </a:endParaRPr>
            </a:p>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en-US" altLang="zh-CN" sz="900" dirty="0">
                <a:solidFill>
                  <a:srgbClr val="FFFFFF">
                    <a:lumMod val="50000"/>
                  </a:srgbClr>
                </a:solidFill>
                <a:cs typeface="+mn-ea"/>
                <a:sym typeface="+mn-lt"/>
              </a:endParaRPr>
            </a:p>
          </p:txBody>
        </p:sp>
        <p:sp>
          <p:nvSpPr>
            <p:cNvPr id="21" name="Text Box 99"/>
            <p:cNvSpPr txBox="1">
              <a:spLocks noChangeArrowheads="1"/>
            </p:cNvSpPr>
            <p:nvPr/>
          </p:nvSpPr>
          <p:spPr bwMode="auto">
            <a:xfrm>
              <a:off x="3676980" y="1771828"/>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800"/>
              <a:r>
                <a:rPr lang="zh-CN" altLang="en-US" sz="1500" dirty="0">
                  <a:solidFill>
                    <a:srgbClr val="FFFFFF">
                      <a:lumMod val="50000"/>
                    </a:srgbClr>
                  </a:solidFill>
                  <a:cs typeface="+mn-ea"/>
                  <a:sym typeface="+mn-lt"/>
                </a:rPr>
                <a:t>添加标题内容</a:t>
              </a:r>
              <a:endParaRPr lang="zh-CN" altLang="en-US" sz="1500" dirty="0">
                <a:solidFill>
                  <a:srgbClr val="FFFFFF">
                    <a:lumMod val="50000"/>
                  </a:srgbClr>
                </a:solidFill>
                <a:cs typeface="+mn-ea"/>
                <a:sym typeface="+mn-lt"/>
              </a:endParaRPr>
            </a:p>
          </p:txBody>
        </p:sp>
        <p:sp>
          <p:nvSpPr>
            <p:cNvPr id="22" name="矩形 21"/>
            <p:cNvSpPr/>
            <p:nvPr/>
          </p:nvSpPr>
          <p:spPr>
            <a:xfrm>
              <a:off x="6144217" y="2160705"/>
              <a:ext cx="1630938" cy="1338804"/>
            </a:xfrm>
            <a:prstGeom prst="rect">
              <a:avLst/>
            </a:prstGeom>
          </p:spPr>
          <p:txBody>
            <a:bodyPr wrap="square" lIns="91417" tIns="45708" rIns="91417" bIns="45708">
              <a:spAutoFit/>
            </a:bodyPr>
            <a:lstStyle/>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en-US" altLang="zh-CN" sz="900" dirty="0">
                <a:solidFill>
                  <a:srgbClr val="FFFFFF">
                    <a:lumMod val="50000"/>
                  </a:srgbClr>
                </a:solidFill>
                <a:cs typeface="+mn-ea"/>
                <a:sym typeface="+mn-lt"/>
              </a:endParaRPr>
            </a:p>
            <a:p>
              <a:pPr algn="just" defTabSz="685800">
                <a:defRPr/>
              </a:pPr>
              <a:endParaRPr lang="en-US" altLang="zh-CN" sz="900" dirty="0">
                <a:solidFill>
                  <a:srgbClr val="FFFFFF">
                    <a:lumMod val="50000"/>
                  </a:srgbClr>
                </a:solidFill>
                <a:cs typeface="+mn-ea"/>
                <a:sym typeface="+mn-lt"/>
              </a:endParaRPr>
            </a:p>
            <a:p>
              <a:pPr algn="just" defTabSz="685800">
                <a:defRPr/>
              </a:pPr>
              <a:r>
                <a:rPr lang="zh-CN" altLang="en-US" sz="900" dirty="0">
                  <a:solidFill>
                    <a:srgbClr val="FFFFFF">
                      <a:lumMod val="50000"/>
                    </a:srgbClr>
                  </a:solidFill>
                  <a:cs typeface="+mn-ea"/>
                  <a:sym typeface="+mn-lt"/>
                </a:rPr>
                <a:t>根据自己的需要添加适当的文字，此处添加详细文本描述，建议与标题相关尽量简洁</a:t>
              </a:r>
              <a:r>
                <a:rPr lang="en-US" altLang="zh-CN" sz="900" dirty="0">
                  <a:solidFill>
                    <a:srgbClr val="FFFFFF">
                      <a:lumMod val="50000"/>
                    </a:srgbClr>
                  </a:solidFill>
                  <a:cs typeface="+mn-ea"/>
                  <a:sym typeface="+mn-lt"/>
                </a:rPr>
                <a:t>... ...</a:t>
              </a:r>
              <a:endParaRPr lang="en-US" altLang="zh-CN" sz="900" dirty="0">
                <a:solidFill>
                  <a:srgbClr val="FFFFFF">
                    <a:lumMod val="50000"/>
                  </a:srgbClr>
                </a:solidFill>
                <a:cs typeface="+mn-ea"/>
                <a:sym typeface="+mn-lt"/>
              </a:endParaRPr>
            </a:p>
          </p:txBody>
        </p:sp>
        <p:sp>
          <p:nvSpPr>
            <p:cNvPr id="23" name="Text Box 99"/>
            <p:cNvSpPr txBox="1">
              <a:spLocks noChangeArrowheads="1"/>
            </p:cNvSpPr>
            <p:nvPr/>
          </p:nvSpPr>
          <p:spPr bwMode="auto">
            <a:xfrm>
              <a:off x="6303483" y="1872673"/>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800"/>
              <a:r>
                <a:rPr lang="zh-CN" altLang="en-US" sz="1500" dirty="0">
                  <a:solidFill>
                    <a:srgbClr val="FFFFFF">
                      <a:lumMod val="50000"/>
                    </a:srgbClr>
                  </a:solidFill>
                  <a:cs typeface="+mn-ea"/>
                  <a:sym typeface="+mn-lt"/>
                </a:rPr>
                <a:t>添加标题内容</a:t>
              </a:r>
              <a:endParaRPr lang="zh-CN" altLang="en-US" sz="1500" dirty="0">
                <a:solidFill>
                  <a:srgbClr val="FFFFFF">
                    <a:lumMod val="50000"/>
                  </a:srgbClr>
                </a:solidFill>
                <a:cs typeface="+mn-ea"/>
                <a:sym typeface="+mn-lt"/>
              </a:endParaRPr>
            </a:p>
          </p:txBody>
        </p:sp>
        <p:grpSp>
          <p:nvGrpSpPr>
            <p:cNvPr id="26" name="组合 25"/>
            <p:cNvGrpSpPr/>
            <p:nvPr/>
          </p:nvGrpSpPr>
          <p:grpSpPr>
            <a:xfrm>
              <a:off x="5820303" y="1432599"/>
              <a:ext cx="587045" cy="540174"/>
              <a:chOff x="4499992" y="1195572"/>
              <a:chExt cx="587257" cy="540174"/>
            </a:xfrm>
            <a:solidFill>
              <a:srgbClr val="E44B42"/>
            </a:solidFill>
          </p:grpSpPr>
          <p:sp>
            <p:nvSpPr>
              <p:cNvPr id="27" name="Oval 53"/>
              <p:cNvSpPr>
                <a:spLocks noChangeArrowheads="1"/>
              </p:cNvSpPr>
              <p:nvPr/>
            </p:nvSpPr>
            <p:spPr bwMode="auto">
              <a:xfrm>
                <a:off x="4499992" y="1195572"/>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FFFFFF"/>
                  </a:solidFill>
                  <a:cs typeface="+mn-ea"/>
                  <a:sym typeface="+mn-lt"/>
                </a:endParaRPr>
              </a:p>
            </p:txBody>
          </p:sp>
          <p:sp>
            <p:nvSpPr>
              <p:cNvPr id="28" name="Text Box 40"/>
              <p:cNvSpPr txBox="1">
                <a:spLocks noChangeArrowheads="1"/>
              </p:cNvSpPr>
              <p:nvPr/>
            </p:nvSpPr>
            <p:spPr bwMode="auto">
              <a:xfrm>
                <a:off x="4571799" y="1328993"/>
                <a:ext cx="515450" cy="323165"/>
              </a:xfrm>
              <a:prstGeom prst="rect">
                <a:avLst/>
              </a:prstGeom>
              <a:no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800"/>
                <a:r>
                  <a:rPr lang="en-US" altLang="zh-CN" sz="1500" dirty="0">
                    <a:solidFill>
                      <a:srgbClr val="FFFFFF"/>
                    </a:solidFill>
                    <a:cs typeface="+mn-ea"/>
                    <a:sym typeface="+mn-lt"/>
                  </a:rPr>
                  <a:t>03</a:t>
                </a:r>
                <a:endParaRPr lang="zh-CN" altLang="en-US" sz="1500" dirty="0">
                  <a:solidFill>
                    <a:srgbClr val="FFFFFF"/>
                  </a:solidFill>
                  <a:cs typeface="+mn-ea"/>
                  <a:sym typeface="+mn-lt"/>
                </a:endParaRPr>
              </a:p>
            </p:txBody>
          </p:sp>
        </p:gr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39266" y="1190789"/>
            <a:ext cx="2871097" cy="3067672"/>
            <a:chOff x="872354" y="2219092"/>
            <a:chExt cx="3718848" cy="3973465"/>
          </a:xfrm>
        </p:grpSpPr>
        <p:sp>
          <p:nvSpPr>
            <p:cNvPr id="13" name="圆角矩形 7"/>
            <p:cNvSpPr/>
            <p:nvPr/>
          </p:nvSpPr>
          <p:spPr>
            <a:xfrm>
              <a:off x="872354" y="221909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100">
                <a:solidFill>
                  <a:srgbClr val="FFFFFF"/>
                </a:solidFill>
                <a:cs typeface="+mn-ea"/>
                <a:sym typeface="+mn-lt"/>
              </a:endParaRPr>
            </a:p>
          </p:txBody>
        </p:sp>
        <p:sp>
          <p:nvSpPr>
            <p:cNvPr id="14" name="圆角矩形 10"/>
            <p:cNvSpPr/>
            <p:nvPr/>
          </p:nvSpPr>
          <p:spPr>
            <a:xfrm>
              <a:off x="872354" y="3592721"/>
              <a:ext cx="3718848" cy="765572"/>
            </a:xfrm>
            <a:prstGeom prst="roundRect">
              <a:avLst>
                <a:gd name="adj" fmla="val 0"/>
              </a:avLst>
            </a:prstGeom>
            <a:noFill/>
            <a:ln w="12700">
              <a:solidFill>
                <a:srgbClr val="DE5F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100">
                <a:solidFill>
                  <a:srgbClr val="FFFFFF"/>
                </a:solidFill>
                <a:cs typeface="+mn-ea"/>
                <a:sym typeface="+mn-lt"/>
              </a:endParaRPr>
            </a:p>
          </p:txBody>
        </p:sp>
        <p:sp>
          <p:nvSpPr>
            <p:cNvPr id="15" name="圆角矩形 13"/>
            <p:cNvSpPr/>
            <p:nvPr/>
          </p:nvSpPr>
          <p:spPr>
            <a:xfrm>
              <a:off x="872354" y="498252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100">
                <a:solidFill>
                  <a:srgbClr val="FFFFFF"/>
                </a:solidFill>
                <a:cs typeface="+mn-ea"/>
                <a:sym typeface="+mn-lt"/>
              </a:endParaRPr>
            </a:p>
          </p:txBody>
        </p:sp>
        <p:sp>
          <p:nvSpPr>
            <p:cNvPr id="16" name="Text Placeholder 12"/>
            <p:cNvSpPr txBox="1"/>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en-US" altLang="zh-CN" sz="1350" b="1" dirty="0">
                  <a:solidFill>
                    <a:srgbClr val="FFFFFF">
                      <a:lumMod val="50000"/>
                    </a:srgbClr>
                  </a:solidFill>
                  <a:latin typeface="+mn-lt"/>
                  <a:ea typeface="+mn-ea"/>
                  <a:cs typeface="+mn-ea"/>
                  <a:sym typeface="+mn-lt"/>
                </a:rPr>
                <a:t>01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7" name="Text Placeholder 12"/>
            <p:cNvSpPr txBox="1"/>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en-US" altLang="zh-CN" sz="1350" b="1" dirty="0">
                  <a:solidFill>
                    <a:srgbClr val="FFFFFF">
                      <a:lumMod val="50000"/>
                    </a:srgbClr>
                  </a:solidFill>
                  <a:latin typeface="+mn-lt"/>
                  <a:ea typeface="+mn-ea"/>
                  <a:cs typeface="+mn-ea"/>
                  <a:sym typeface="+mn-lt"/>
                </a:rPr>
                <a:t>02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8" name="Text Placeholder 12"/>
            <p:cNvSpPr txBox="1"/>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en-US" altLang="zh-CN" sz="1350" b="1" dirty="0">
                  <a:solidFill>
                    <a:srgbClr val="FFFFFF">
                      <a:lumMod val="50000"/>
                    </a:srgbClr>
                  </a:solidFill>
                  <a:latin typeface="+mn-lt"/>
                  <a:ea typeface="+mn-ea"/>
                  <a:cs typeface="+mn-ea"/>
                  <a:sym typeface="+mn-lt"/>
                </a:rPr>
                <a:t>03 </a:t>
              </a:r>
              <a:r>
                <a:rPr lang="zh-CN" altLang="en-US" sz="1350" b="1" dirty="0">
                  <a:solidFill>
                    <a:srgbClr val="FFFFFF">
                      <a:lumMod val="50000"/>
                    </a:srgbClr>
                  </a:solidFill>
                  <a:latin typeface="+mn-lt"/>
                  <a:ea typeface="+mn-ea"/>
                  <a:cs typeface="+mn-ea"/>
                  <a:sym typeface="+mn-lt"/>
                </a:rPr>
                <a:t>点击输入标题内容</a:t>
              </a:r>
              <a:endParaRPr lang="en-GB" altLang="zh-CN" sz="1350" b="1" dirty="0">
                <a:solidFill>
                  <a:srgbClr val="FFFFFF">
                    <a:lumMod val="50000"/>
                  </a:srgbClr>
                </a:solidFill>
                <a:latin typeface="+mn-lt"/>
                <a:ea typeface="+mn-ea"/>
                <a:cs typeface="+mn-ea"/>
                <a:sym typeface="+mn-lt"/>
              </a:endParaRPr>
            </a:p>
          </p:txBody>
        </p:sp>
        <p:sp>
          <p:nvSpPr>
            <p:cNvPr id="19" name="Text Placeholder 12"/>
            <p:cNvSpPr txBox="1"/>
            <p:nvPr/>
          </p:nvSpPr>
          <p:spPr>
            <a:xfrm>
              <a:off x="1394285" y="3153548"/>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endParaRPr lang="en-US" altLang="zh-CN" sz="1050" dirty="0">
                <a:solidFill>
                  <a:srgbClr val="FFFFFF">
                    <a:lumMod val="50000"/>
                  </a:srgbClr>
                </a:solidFill>
                <a:latin typeface="+mn-lt"/>
                <a:ea typeface="+mn-ea"/>
                <a:cs typeface="+mn-ea"/>
                <a:sym typeface="+mn-lt"/>
              </a:endParaRPr>
            </a:p>
          </p:txBody>
        </p:sp>
        <p:sp>
          <p:nvSpPr>
            <p:cNvPr id="24" name="Text Placeholder 12"/>
            <p:cNvSpPr txBox="1"/>
            <p:nvPr/>
          </p:nvSpPr>
          <p:spPr>
            <a:xfrm>
              <a:off x="1394285" y="4463570"/>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endParaRPr lang="en-US" altLang="zh-CN" sz="1050" dirty="0">
                <a:solidFill>
                  <a:srgbClr val="FFFFFF">
                    <a:lumMod val="50000"/>
                  </a:srgbClr>
                </a:solidFill>
                <a:latin typeface="+mn-lt"/>
                <a:ea typeface="+mn-ea"/>
                <a:cs typeface="+mn-ea"/>
                <a:sym typeface="+mn-lt"/>
              </a:endParaRPr>
            </a:p>
          </p:txBody>
        </p:sp>
        <p:sp>
          <p:nvSpPr>
            <p:cNvPr id="25" name="Text Placeholder 12"/>
            <p:cNvSpPr txBox="1"/>
            <p:nvPr/>
          </p:nvSpPr>
          <p:spPr>
            <a:xfrm>
              <a:off x="1394285" y="5847094"/>
              <a:ext cx="3196917" cy="345463"/>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defTabSz="685800"/>
              <a:r>
                <a:rPr lang="zh-CN" altLang="en-US" sz="1050" dirty="0">
                  <a:solidFill>
                    <a:srgbClr val="FFFFFF">
                      <a:lumMod val="50000"/>
                    </a:srgbClr>
                  </a:solidFill>
                  <a:latin typeface="+mn-lt"/>
                  <a:ea typeface="+mn-ea"/>
                  <a:cs typeface="+mn-ea"/>
                  <a:sym typeface="+mn-lt"/>
                </a:rPr>
                <a:t>此处添加详细文本描述，文字内容建议与标题相关尽量简洁生动</a:t>
              </a:r>
              <a:r>
                <a:rPr lang="en-US" altLang="zh-CN" sz="1050" dirty="0">
                  <a:solidFill>
                    <a:srgbClr val="FFFFFF">
                      <a:lumMod val="50000"/>
                    </a:srgbClr>
                  </a:solidFill>
                  <a:latin typeface="+mn-lt"/>
                  <a:ea typeface="+mn-ea"/>
                  <a:cs typeface="+mn-ea"/>
                  <a:sym typeface="+mn-lt"/>
                </a:rPr>
                <a:t>……</a:t>
              </a:r>
              <a:endParaRPr lang="en-US" altLang="zh-CN" sz="1050" dirty="0">
                <a:solidFill>
                  <a:srgbClr val="FFFFFF">
                    <a:lumMod val="50000"/>
                  </a:srgbClr>
                </a:solidFill>
                <a:latin typeface="+mn-lt"/>
                <a:ea typeface="+mn-ea"/>
                <a:cs typeface="+mn-ea"/>
                <a:sym typeface="+mn-lt"/>
              </a:endParaRPr>
            </a:p>
          </p:txBody>
        </p:sp>
      </p:grpSp>
      <p:sp>
        <p:nvSpPr>
          <p:cNvPr id="22" name="矩形 2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pic>
        <p:nvPicPr>
          <p:cNvPr id="23" name="图片 22"/>
          <p:cNvPicPr>
            <a:picLocks noChangeAspect="1"/>
          </p:cNvPicPr>
          <p:nvPr/>
        </p:nvPicPr>
        <p:blipFill>
          <a:blip r:embed="rId1" cstate="screen"/>
          <a:stretch>
            <a:fillRect/>
          </a:stretch>
        </p:blipFill>
        <p:spPr>
          <a:xfrm>
            <a:off x="4110363" y="577147"/>
            <a:ext cx="4267988" cy="42679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screen"/>
          <a:stretch>
            <a:fillRect/>
          </a:stretch>
        </p:blipFill>
        <p:spPr>
          <a:xfrm>
            <a:off x="598330" y="714136"/>
            <a:ext cx="5444018" cy="3455676"/>
          </a:xfrm>
          <a:prstGeom prst="rect">
            <a:avLst/>
          </a:prstGeom>
        </p:spPr>
      </p:pic>
      <p:pic>
        <p:nvPicPr>
          <p:cNvPr id="34" name="图片 33"/>
          <p:cNvPicPr>
            <a:picLocks noChangeAspect="1"/>
          </p:cNvPicPr>
          <p:nvPr/>
        </p:nvPicPr>
        <p:blipFill>
          <a:blip r:embed="rId1" cstate="screen"/>
          <a:stretch>
            <a:fillRect/>
          </a:stretch>
        </p:blipFill>
        <p:spPr>
          <a:xfrm>
            <a:off x="471373" y="1972088"/>
            <a:ext cx="5444018" cy="3455676"/>
          </a:xfrm>
          <a:prstGeom prst="rect">
            <a:avLst/>
          </a:prstGeom>
        </p:spPr>
      </p:pic>
      <p:grpSp>
        <p:nvGrpSpPr>
          <p:cNvPr id="27" name="组合 26"/>
          <p:cNvGrpSpPr/>
          <p:nvPr/>
        </p:nvGrpSpPr>
        <p:grpSpPr>
          <a:xfrm flipH="1">
            <a:off x="618048" y="1828800"/>
            <a:ext cx="5150672" cy="1589659"/>
            <a:chOff x="4449132" y="1387315"/>
            <a:chExt cx="7664456" cy="2554741"/>
          </a:xfrm>
        </p:grpSpPr>
        <p:sp>
          <p:nvSpPr>
            <p:cNvPr id="28" name="矩形 27"/>
            <p:cNvSpPr/>
            <p:nvPr/>
          </p:nvSpPr>
          <p:spPr>
            <a:xfrm>
              <a:off x="4449132" y="1387315"/>
              <a:ext cx="7664456" cy="2554741"/>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lnSpc>
                  <a:spcPct val="150000"/>
                </a:lnSpc>
              </a:pPr>
              <a:endParaRPr lang="zh-CN" altLang="en-US" sz="1350">
                <a:solidFill>
                  <a:srgbClr val="FFFFFF"/>
                </a:solidFill>
                <a:cs typeface="+mn-ea"/>
                <a:sym typeface="+mn-lt"/>
              </a:endParaRPr>
            </a:p>
          </p:txBody>
        </p:sp>
        <p:sp>
          <p:nvSpPr>
            <p:cNvPr id="29" name="Content Placeholder 2"/>
            <p:cNvSpPr txBox="1"/>
            <p:nvPr/>
          </p:nvSpPr>
          <p:spPr>
            <a:xfrm>
              <a:off x="4795316" y="1798647"/>
              <a:ext cx="6972092" cy="194759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defTabSz="342900">
                <a:lnSpc>
                  <a:spcPct val="150000"/>
                </a:lnSpc>
                <a:spcBef>
                  <a:spcPts val="0"/>
                </a:spcBef>
                <a:spcAft>
                  <a:spcPts val="0"/>
                </a:spcAft>
                <a:buClr>
                  <a:srgbClr val="FFBF53">
                    <a:lumMod val="75000"/>
                  </a:srgbClr>
                </a:buClr>
              </a:pPr>
              <a:r>
                <a:rPr lang="zh-CN" altLang="en-US" sz="750" dirty="0">
                  <a:solidFill>
                    <a:srgbClr val="FFFFFF"/>
                  </a:solidFill>
                  <a:cs typeface="+mn-ea"/>
                  <a:sym typeface="+mn-lt"/>
                </a:rPr>
                <a:t>此处添加详细文本描述，建议与标题相关并符合整体语言风格，语言描述尽量简洁生动。尽量将每页幻灯片的字数控制在</a:t>
              </a:r>
              <a:r>
                <a:rPr lang="en-US" altLang="zh-CN" sz="750" dirty="0">
                  <a:solidFill>
                    <a:srgbClr val="FFFFFF"/>
                  </a:solidFill>
                  <a:cs typeface="+mn-ea"/>
                  <a:sym typeface="+mn-lt"/>
                </a:rPr>
                <a:t>200</a:t>
              </a:r>
              <a:r>
                <a:rPr lang="zh-CN" altLang="en-US" sz="750" dirty="0">
                  <a:solidFill>
                    <a:srgbClr val="FFFFFF"/>
                  </a:solidFill>
                  <a:cs typeface="+mn-ea"/>
                  <a:sym typeface="+mn-lt"/>
                </a:rPr>
                <a:t>字以内，据统计每页幻灯片的最好控制在</a:t>
              </a:r>
              <a:r>
                <a:rPr lang="en-US" altLang="zh-CN" sz="750" dirty="0">
                  <a:solidFill>
                    <a:srgbClr val="FFFFFF"/>
                  </a:solidFill>
                  <a:cs typeface="+mn-ea"/>
                  <a:sym typeface="+mn-lt"/>
                </a:rPr>
                <a:t>5</a:t>
              </a:r>
              <a:r>
                <a:rPr lang="zh-CN" altLang="en-US" sz="750" dirty="0">
                  <a:solidFill>
                    <a:srgbClr val="FFFFFF"/>
                  </a:solidFill>
                  <a:cs typeface="+mn-ea"/>
                  <a:sym typeface="+mn-lt"/>
                </a:rPr>
                <a:t>分钟之内。此处添加详细文本描述，建议与标题相关并符合整体语言风格，语言描述尽量简洁生动</a:t>
              </a:r>
              <a:r>
                <a:rPr lang="zh-CN" altLang="en-US" sz="750" dirty="0" smtClean="0">
                  <a:solidFill>
                    <a:srgbClr val="FFFFFF"/>
                  </a:solidFill>
                  <a:cs typeface="+mn-ea"/>
                  <a:sym typeface="+mn-lt"/>
                </a:rPr>
                <a:t>。</a:t>
              </a:r>
              <a:endParaRPr lang="en-US" altLang="zh-CN" sz="750" dirty="0" smtClean="0">
                <a:solidFill>
                  <a:srgbClr val="FFFFFF"/>
                </a:solidFill>
                <a:cs typeface="+mn-ea"/>
                <a:sym typeface="+mn-lt"/>
              </a:endParaRPr>
            </a:p>
            <a:p>
              <a:pPr algn="just" defTabSz="342900">
                <a:lnSpc>
                  <a:spcPct val="150000"/>
                </a:lnSpc>
                <a:spcBef>
                  <a:spcPts val="0"/>
                </a:spcBef>
                <a:spcAft>
                  <a:spcPts val="0"/>
                </a:spcAft>
                <a:buClr>
                  <a:srgbClr val="FFBF53">
                    <a:lumMod val="75000"/>
                  </a:srgbClr>
                </a:buClr>
              </a:pPr>
              <a:r>
                <a:rPr lang="zh-CN" altLang="en-US" sz="750" dirty="0">
                  <a:solidFill>
                    <a:srgbClr val="FFFFFF"/>
                  </a:solidFill>
                  <a:cs typeface="+mn-ea"/>
                  <a:sym typeface="+mn-lt"/>
                </a:rPr>
                <a:t>此处添加详细文本描述，建议与标题相关并符合整体语言风格，语言描述尽量简洁生动。尽量将每页幻灯片的字数控制在</a:t>
              </a:r>
              <a:r>
                <a:rPr lang="en-US" altLang="zh-CN" sz="750" dirty="0">
                  <a:solidFill>
                    <a:srgbClr val="FFFFFF"/>
                  </a:solidFill>
                  <a:cs typeface="+mn-ea"/>
                  <a:sym typeface="+mn-lt"/>
                </a:rPr>
                <a:t>200</a:t>
              </a:r>
              <a:r>
                <a:rPr lang="zh-CN" altLang="en-US" sz="750" dirty="0">
                  <a:solidFill>
                    <a:srgbClr val="FFFFFF"/>
                  </a:solidFill>
                  <a:cs typeface="+mn-ea"/>
                  <a:sym typeface="+mn-lt"/>
                </a:rPr>
                <a:t>字以内，据统计每页幻灯片的最好控制在</a:t>
              </a:r>
              <a:r>
                <a:rPr lang="en-US" altLang="zh-CN" sz="750" dirty="0">
                  <a:solidFill>
                    <a:srgbClr val="FFFFFF"/>
                  </a:solidFill>
                  <a:cs typeface="+mn-ea"/>
                  <a:sym typeface="+mn-lt"/>
                </a:rPr>
                <a:t>5</a:t>
              </a:r>
              <a:r>
                <a:rPr lang="zh-CN" altLang="en-US" sz="750" dirty="0">
                  <a:solidFill>
                    <a:srgbClr val="FFFFFF"/>
                  </a:solidFill>
                  <a:cs typeface="+mn-ea"/>
                  <a:sym typeface="+mn-lt"/>
                </a:rPr>
                <a:t>分钟之内。此处添加详细文本描述，建议与标题相关并符合整体语言风格，语言描述尽量简洁生动。</a:t>
              </a:r>
              <a:endParaRPr lang="zh-CN" altLang="en-US" sz="750" dirty="0">
                <a:solidFill>
                  <a:srgbClr val="FFFFFF"/>
                </a:solidFill>
                <a:cs typeface="+mn-ea"/>
                <a:sym typeface="+mn-lt"/>
              </a:endParaRPr>
            </a:p>
            <a:p>
              <a:pPr algn="just" defTabSz="342900">
                <a:lnSpc>
                  <a:spcPct val="150000"/>
                </a:lnSpc>
                <a:spcBef>
                  <a:spcPts val="0"/>
                </a:spcBef>
                <a:spcAft>
                  <a:spcPts val="0"/>
                </a:spcAft>
                <a:buClr>
                  <a:srgbClr val="FFBF53">
                    <a:lumMod val="75000"/>
                  </a:srgbClr>
                </a:buClr>
              </a:pPr>
              <a:endParaRPr lang="zh-CN" altLang="en-US" sz="750" dirty="0">
                <a:solidFill>
                  <a:srgbClr val="FFFFFF"/>
                </a:solidFill>
                <a:cs typeface="+mn-ea"/>
                <a:sym typeface="+mn-lt"/>
              </a:endParaRPr>
            </a:p>
          </p:txBody>
        </p:sp>
      </p:grpSp>
      <p:sp>
        <p:nvSpPr>
          <p:cNvPr id="32" name="矩形 31"/>
          <p:cNvSpPr/>
          <p:nvPr/>
        </p:nvSpPr>
        <p:spPr bwMode="auto">
          <a:xfrm>
            <a:off x="1032440" y="-96166"/>
            <a:ext cx="3511516" cy="810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spcBef>
                <a:spcPct val="50000"/>
              </a:spcBef>
            </a:pPr>
            <a:r>
              <a:rPr lang="zh-CN" altLang="en-US" sz="2400" dirty="0">
                <a:solidFill>
                  <a:srgbClr val="44546A">
                    <a:lumMod val="50000"/>
                  </a:srgbClr>
                </a:solidFill>
                <a:cs typeface="+mn-ea"/>
                <a:sym typeface="+mn-lt"/>
              </a:rPr>
              <a:t>单击此处添加文字模板</a:t>
            </a:r>
            <a:endParaRPr lang="zh-CN" altLang="en-US" sz="2400" dirty="0">
              <a:solidFill>
                <a:srgbClr val="44546A">
                  <a:lumMod val="50000"/>
                </a:srgbClr>
              </a:solidFill>
              <a:cs typeface="+mn-ea"/>
              <a:sym typeface="+mn-lt"/>
            </a:endParaRPr>
          </a:p>
        </p:txBody>
      </p:sp>
      <p:pic>
        <p:nvPicPr>
          <p:cNvPr id="33" name="图片 32"/>
          <p:cNvPicPr>
            <a:picLocks noChangeAspect="1"/>
          </p:cNvPicPr>
          <p:nvPr/>
        </p:nvPicPr>
        <p:blipFill>
          <a:blip r:embed="rId2" cstate="screen"/>
          <a:stretch>
            <a:fillRect/>
          </a:stretch>
        </p:blipFill>
        <p:spPr>
          <a:xfrm>
            <a:off x="4983309" y="955467"/>
            <a:ext cx="3842242" cy="27444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ICON" val="#405328;#405340;#405338;"/>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1fteifl5">
      <a:majorFont>
        <a:latin typeface="阿里巴巴普惠体 2.0 45 Light"/>
        <a:ea typeface="鸿雷板书简体"/>
        <a:cs typeface=""/>
      </a:majorFont>
      <a:minorFont>
        <a:latin typeface="阿里巴巴普惠体 2.0 45 Light"/>
        <a:ea typeface="鸿雷板书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2784</Words>
  <Application>WPS 演示</Application>
  <PresentationFormat>全屏显示(16:9)</PresentationFormat>
  <Paragraphs>324</Paragraphs>
  <Slides>20</Slides>
  <Notes>20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20</vt:i4>
      </vt:variant>
    </vt:vector>
  </HeadingPairs>
  <TitlesOfParts>
    <vt:vector size="40" baseType="lpstr">
      <vt:lpstr>Arial</vt:lpstr>
      <vt:lpstr>宋体</vt:lpstr>
      <vt:lpstr>Wingdings</vt:lpstr>
      <vt:lpstr>Calibri</vt:lpstr>
      <vt:lpstr>ITC Avant Garde Std Bk</vt:lpstr>
      <vt:lpstr>NumberOnly</vt:lpstr>
      <vt:lpstr>问藏书房</vt:lpstr>
      <vt:lpstr>鸿雷板书简体</vt:lpstr>
      <vt:lpstr>等线</vt:lpstr>
      <vt:lpstr>微软雅黑</vt:lpstr>
      <vt:lpstr>U.S. 101</vt:lpstr>
      <vt:lpstr>Menk Amglang Tig</vt:lpstr>
      <vt:lpstr>Roboto</vt:lpstr>
      <vt:lpstr>Aller Light</vt:lpstr>
      <vt:lpstr>Arial</vt:lpstr>
      <vt:lpstr>阿里巴巴普惠体 2.0 45 Light</vt:lpstr>
      <vt:lpstr>阿里巴巴普惠体</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dc:description>www.51pptmoban.com</dc:description>
  <dc:subject>国潮中国风</dc:subject>
  <cp:lastModifiedBy>铭</cp:lastModifiedBy>
  <cp:revision>72</cp:revision>
  <dcterms:created xsi:type="dcterms:W3CDTF">2017-11-05T15:18:00Z</dcterms:created>
  <dcterms:modified xsi:type="dcterms:W3CDTF">2022-03-02T02:04:14Z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894234C976DB4970BF96C37750AAC47E</vt:lpwstr>
  </property>
  <property fmtid="{D5CDD505-2E9C-101B-9397-08002B2CF9AE}" pid="3" name="KSOProductBuildVer">
    <vt:lpwstr>2052-11.1.0.11194</vt:lpwstr>
  </property>
</Properties>
</file>