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" r:id="rId3"/>
    <p:sldId id="256" r:id="rId4"/>
    <p:sldId id="261" r:id="rId6"/>
    <p:sldId id="265" r:id="rId7"/>
    <p:sldId id="267" r:id="rId8"/>
    <p:sldId id="264" r:id="rId9"/>
    <p:sldId id="266" r:id="rId10"/>
    <p:sldId id="272" r:id="rId11"/>
    <p:sldId id="263" r:id="rId12"/>
    <p:sldId id="269" r:id="rId13"/>
    <p:sldId id="270" r:id="rId14"/>
    <p:sldId id="262" r:id="rId15"/>
    <p:sldId id="271" r:id="rId16"/>
    <p:sldId id="258" r:id="rId17"/>
  </p:sldIdLst>
  <p:sldSz cx="12192000" cy="6858000"/>
  <p:notesSz cx="6858000" cy="9144000"/>
  <p:embeddedFontLst>
    <p:embeddedFont>
      <p:font typeface="站酷快乐体" panose="02010600030101010101" charset="-128"/>
      <p:regular r:id="rId21"/>
    </p:embeddedFont>
    <p:embeddedFont>
      <p:font typeface="汉仪君黑-45简" panose="020B0604020202020204" charset="-122"/>
      <p:regular r:id="rId22"/>
    </p:embeddedFont>
    <p:embeddedFont>
      <p:font typeface="微软雅黑" panose="020B0503020204020204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14C3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3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9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38450" y="1887855"/>
            <a:ext cx="651510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600" b="1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元宵节</a:t>
            </a:r>
            <a:endParaRPr lang="zh-CN" altLang="en-US" sz="16600" b="1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0680" y="475043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5575" y="4365625"/>
            <a:ext cx="6800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b="1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元宵节节日主题</a:t>
            </a:r>
            <a:r>
              <a:rPr lang="en-US" altLang="zh-CN" sz="2400" b="1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PPT</a:t>
            </a:r>
            <a:endParaRPr lang="en-US" altLang="zh-CN" sz="2400" b="1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6160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25465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76670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38035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36160" y="510540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39515" y="528955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731125" y="528955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322195" y="5518150"/>
            <a:ext cx="2377440" cy="760730"/>
            <a:chOff x="3657" y="8690"/>
            <a:chExt cx="3744" cy="1198"/>
          </a:xfrm>
        </p:grpSpPr>
        <p:sp>
          <p:nvSpPr>
            <p:cNvPr id="26" name="任意多边形 25"/>
            <p:cNvSpPr/>
            <p:nvPr/>
          </p:nvSpPr>
          <p:spPr>
            <a:xfrm>
              <a:off x="3657" y="9289"/>
              <a:ext cx="3744" cy="599"/>
            </a:xfrm>
            <a:custGeom>
              <a:avLst/>
              <a:gdLst>
                <a:gd name="connsiteX0" fmla="*/ 1419 w 3744"/>
                <a:gd name="connsiteY0" fmla="*/ 4 h 599"/>
                <a:gd name="connsiteX1" fmla="*/ 3519 w 3744"/>
                <a:gd name="connsiteY1" fmla="*/ 0 h 599"/>
                <a:gd name="connsiteX2" fmla="*/ 3744 w 3744"/>
                <a:gd name="connsiteY2" fmla="*/ 225 h 599"/>
                <a:gd name="connsiteX3" fmla="*/ 3744 w 3744"/>
                <a:gd name="connsiteY3" fmla="*/ 374 h 599"/>
                <a:gd name="connsiteX4" fmla="*/ 3519 w 3744"/>
                <a:gd name="connsiteY4" fmla="*/ 599 h 599"/>
                <a:gd name="connsiteX5" fmla="*/ 0 w 3744"/>
                <a:gd name="connsiteY5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4" h="599">
                  <a:moveTo>
                    <a:pt x="1419" y="4"/>
                  </a:moveTo>
                  <a:lnTo>
                    <a:pt x="3519" y="0"/>
                  </a:lnTo>
                  <a:cubicBezTo>
                    <a:pt x="3643" y="0"/>
                    <a:pt x="3744" y="101"/>
                    <a:pt x="3744" y="225"/>
                  </a:cubicBezTo>
                  <a:lnTo>
                    <a:pt x="3744" y="374"/>
                  </a:lnTo>
                  <a:cubicBezTo>
                    <a:pt x="3744" y="498"/>
                    <a:pt x="3643" y="599"/>
                    <a:pt x="3519" y="599"/>
                  </a:cubicBezTo>
                  <a:lnTo>
                    <a:pt x="0" y="59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4859" y="8690"/>
              <a:ext cx="225" cy="599"/>
            </a:xfrm>
            <a:custGeom>
              <a:avLst/>
              <a:gdLst>
                <a:gd name="connsiteX0" fmla="*/ 0 w 225"/>
                <a:gd name="connsiteY0" fmla="*/ 0 h 599"/>
                <a:gd name="connsiteX1" fmla="*/ 225 w 225"/>
                <a:gd name="connsiteY1" fmla="*/ 225 h 599"/>
                <a:gd name="connsiteX2" fmla="*/ 225 w 225"/>
                <a:gd name="connsiteY2" fmla="*/ 374 h 599"/>
                <a:gd name="connsiteX3" fmla="*/ 0 w 225"/>
                <a:gd name="connsiteY3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" h="599">
                  <a:moveTo>
                    <a:pt x="0" y="0"/>
                  </a:moveTo>
                  <a:cubicBezTo>
                    <a:pt x="124" y="0"/>
                    <a:pt x="225" y="101"/>
                    <a:pt x="225" y="225"/>
                  </a:cubicBezTo>
                  <a:lnTo>
                    <a:pt x="225" y="374"/>
                  </a:lnTo>
                  <a:cubicBezTo>
                    <a:pt x="225" y="498"/>
                    <a:pt x="124" y="599"/>
                    <a:pt x="0" y="599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7731125" y="5518150"/>
            <a:ext cx="2377440" cy="760730"/>
            <a:chOff x="3657" y="8690"/>
            <a:chExt cx="3744" cy="1198"/>
          </a:xfrm>
        </p:grpSpPr>
        <p:sp>
          <p:nvSpPr>
            <p:cNvPr id="30" name="任意多边形 29"/>
            <p:cNvSpPr/>
            <p:nvPr/>
          </p:nvSpPr>
          <p:spPr>
            <a:xfrm>
              <a:off x="3657" y="9289"/>
              <a:ext cx="3744" cy="599"/>
            </a:xfrm>
            <a:custGeom>
              <a:avLst/>
              <a:gdLst>
                <a:gd name="connsiteX0" fmla="*/ 1419 w 3744"/>
                <a:gd name="connsiteY0" fmla="*/ 4 h 599"/>
                <a:gd name="connsiteX1" fmla="*/ 3519 w 3744"/>
                <a:gd name="connsiteY1" fmla="*/ 0 h 599"/>
                <a:gd name="connsiteX2" fmla="*/ 3744 w 3744"/>
                <a:gd name="connsiteY2" fmla="*/ 225 h 599"/>
                <a:gd name="connsiteX3" fmla="*/ 3744 w 3744"/>
                <a:gd name="connsiteY3" fmla="*/ 374 h 599"/>
                <a:gd name="connsiteX4" fmla="*/ 3519 w 3744"/>
                <a:gd name="connsiteY4" fmla="*/ 599 h 599"/>
                <a:gd name="connsiteX5" fmla="*/ 0 w 3744"/>
                <a:gd name="connsiteY5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4" h="599">
                  <a:moveTo>
                    <a:pt x="1419" y="4"/>
                  </a:moveTo>
                  <a:lnTo>
                    <a:pt x="3519" y="0"/>
                  </a:lnTo>
                  <a:cubicBezTo>
                    <a:pt x="3643" y="0"/>
                    <a:pt x="3744" y="101"/>
                    <a:pt x="3744" y="225"/>
                  </a:cubicBezTo>
                  <a:lnTo>
                    <a:pt x="3744" y="374"/>
                  </a:lnTo>
                  <a:cubicBezTo>
                    <a:pt x="3744" y="498"/>
                    <a:pt x="3643" y="599"/>
                    <a:pt x="3519" y="599"/>
                  </a:cubicBezTo>
                  <a:lnTo>
                    <a:pt x="0" y="59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flipH="1">
              <a:off x="4859" y="8690"/>
              <a:ext cx="225" cy="599"/>
            </a:xfrm>
            <a:custGeom>
              <a:avLst/>
              <a:gdLst>
                <a:gd name="connsiteX0" fmla="*/ 0 w 225"/>
                <a:gd name="connsiteY0" fmla="*/ 0 h 599"/>
                <a:gd name="connsiteX1" fmla="*/ 225 w 225"/>
                <a:gd name="connsiteY1" fmla="*/ 225 h 599"/>
                <a:gd name="connsiteX2" fmla="*/ 225 w 225"/>
                <a:gd name="connsiteY2" fmla="*/ 374 h 599"/>
                <a:gd name="connsiteX3" fmla="*/ 0 w 225"/>
                <a:gd name="connsiteY3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" h="599">
                  <a:moveTo>
                    <a:pt x="0" y="0"/>
                  </a:moveTo>
                  <a:cubicBezTo>
                    <a:pt x="124" y="0"/>
                    <a:pt x="225" y="101"/>
                    <a:pt x="225" y="225"/>
                  </a:cubicBezTo>
                  <a:lnTo>
                    <a:pt x="225" y="374"/>
                  </a:lnTo>
                  <a:cubicBezTo>
                    <a:pt x="225" y="498"/>
                    <a:pt x="124" y="599"/>
                    <a:pt x="0" y="599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293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84433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655820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038340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743075" y="2027555"/>
            <a:ext cx="3852545" cy="1542415"/>
          </a:xfrm>
          <a:prstGeom prst="roundRect">
            <a:avLst/>
          </a:prstGeom>
          <a:noFill/>
          <a:ln w="254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7027"/>
          <p:cNvPicPr>
            <a:picLocks noChangeAspect="1"/>
          </p:cNvPicPr>
          <p:nvPr/>
        </p:nvPicPr>
        <p:blipFill>
          <a:blip r:embed="rId2"/>
          <a:srcRect l="79666" t="56602" b="2573"/>
          <a:stretch>
            <a:fillRect/>
          </a:stretch>
        </p:blipFill>
        <p:spPr>
          <a:xfrm>
            <a:off x="1197610" y="2113915"/>
            <a:ext cx="1160145" cy="13703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8" h="2159">
                <a:moveTo>
                  <a:pt x="0" y="1079"/>
                </a:moveTo>
                <a:cubicBezTo>
                  <a:pt x="-16" y="473"/>
                  <a:pt x="454" y="-15"/>
                  <a:pt x="914" y="0"/>
                </a:cubicBezTo>
                <a:cubicBezTo>
                  <a:pt x="1426" y="-19"/>
                  <a:pt x="1840" y="536"/>
                  <a:pt x="1827" y="1079"/>
                </a:cubicBezTo>
                <a:cubicBezTo>
                  <a:pt x="1843" y="1685"/>
                  <a:pt x="1373" y="2173"/>
                  <a:pt x="914" y="2158"/>
                </a:cubicBezTo>
                <a:cubicBezTo>
                  <a:pt x="401" y="2177"/>
                  <a:pt x="-13" y="1622"/>
                  <a:pt x="0" y="1079"/>
                </a:cubicBezTo>
                <a:close/>
              </a:path>
            </a:pathLst>
          </a:custGeom>
        </p:spPr>
      </p:pic>
      <p:sp>
        <p:nvSpPr>
          <p:cNvPr id="18" name="圆角矩形 17"/>
          <p:cNvSpPr/>
          <p:nvPr/>
        </p:nvSpPr>
        <p:spPr>
          <a:xfrm>
            <a:off x="1771650" y="4115435"/>
            <a:ext cx="3852545" cy="1542415"/>
          </a:xfrm>
          <a:prstGeom prst="roundRect">
            <a:avLst/>
          </a:prstGeom>
          <a:noFill/>
          <a:ln w="254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 descr="7027"/>
          <p:cNvPicPr>
            <a:picLocks noChangeAspect="1"/>
          </p:cNvPicPr>
          <p:nvPr/>
        </p:nvPicPr>
        <p:blipFill>
          <a:blip r:embed="rId2"/>
          <a:srcRect l="12718" t="41892" r="68247" b="586"/>
          <a:stretch>
            <a:fillRect/>
          </a:stretch>
        </p:blipFill>
        <p:spPr>
          <a:xfrm>
            <a:off x="1255395" y="4114800"/>
            <a:ext cx="867410" cy="15430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1" h="3041">
                <a:moveTo>
                  <a:pt x="0" y="1757"/>
                </a:moveTo>
                <a:cubicBezTo>
                  <a:pt x="11" y="1676"/>
                  <a:pt x="22" y="1450"/>
                  <a:pt x="19" y="1393"/>
                </a:cubicBezTo>
                <a:lnTo>
                  <a:pt x="19" y="1358"/>
                </a:lnTo>
                <a:lnTo>
                  <a:pt x="20" y="1333"/>
                </a:lnTo>
                <a:lnTo>
                  <a:pt x="20" y="1309"/>
                </a:lnTo>
                <a:cubicBezTo>
                  <a:pt x="21" y="1253"/>
                  <a:pt x="17" y="1152"/>
                  <a:pt x="16" y="1141"/>
                </a:cubicBezTo>
                <a:cubicBezTo>
                  <a:pt x="46" y="795"/>
                  <a:pt x="263" y="332"/>
                  <a:pt x="405" y="211"/>
                </a:cubicBezTo>
                <a:cubicBezTo>
                  <a:pt x="410" y="210"/>
                  <a:pt x="423" y="210"/>
                  <a:pt x="425" y="210"/>
                </a:cubicBezTo>
                <a:lnTo>
                  <a:pt x="428" y="210"/>
                </a:lnTo>
                <a:lnTo>
                  <a:pt x="430" y="210"/>
                </a:lnTo>
                <a:cubicBezTo>
                  <a:pt x="434" y="210"/>
                  <a:pt x="440" y="210"/>
                  <a:pt x="439" y="210"/>
                </a:cubicBezTo>
                <a:lnTo>
                  <a:pt x="441" y="210"/>
                </a:lnTo>
                <a:lnTo>
                  <a:pt x="443" y="210"/>
                </a:lnTo>
                <a:lnTo>
                  <a:pt x="444" y="210"/>
                </a:lnTo>
                <a:lnTo>
                  <a:pt x="446" y="210"/>
                </a:lnTo>
                <a:lnTo>
                  <a:pt x="448" y="210"/>
                </a:lnTo>
                <a:cubicBezTo>
                  <a:pt x="483" y="210"/>
                  <a:pt x="545" y="219"/>
                  <a:pt x="551" y="221"/>
                </a:cubicBezTo>
                <a:lnTo>
                  <a:pt x="559" y="222"/>
                </a:lnTo>
                <a:lnTo>
                  <a:pt x="567" y="222"/>
                </a:lnTo>
                <a:lnTo>
                  <a:pt x="575" y="222"/>
                </a:lnTo>
                <a:lnTo>
                  <a:pt x="583" y="222"/>
                </a:lnTo>
                <a:lnTo>
                  <a:pt x="591" y="222"/>
                </a:lnTo>
                <a:cubicBezTo>
                  <a:pt x="753" y="224"/>
                  <a:pt x="946" y="111"/>
                  <a:pt x="941" y="8"/>
                </a:cubicBezTo>
                <a:lnTo>
                  <a:pt x="941" y="2"/>
                </a:lnTo>
                <a:lnTo>
                  <a:pt x="941" y="0"/>
                </a:lnTo>
                <a:cubicBezTo>
                  <a:pt x="1378" y="54"/>
                  <a:pt x="1722" y="803"/>
                  <a:pt x="1710" y="1516"/>
                </a:cubicBezTo>
                <a:cubicBezTo>
                  <a:pt x="1725" y="2372"/>
                  <a:pt x="1283" y="3062"/>
                  <a:pt x="850" y="3041"/>
                </a:cubicBezTo>
                <a:cubicBezTo>
                  <a:pt x="415" y="3069"/>
                  <a:pt x="46" y="2405"/>
                  <a:pt x="0" y="1757"/>
                </a:cubicBezTo>
                <a:close/>
              </a:path>
            </a:pathLst>
          </a:custGeom>
        </p:spPr>
      </p:pic>
      <p:sp>
        <p:nvSpPr>
          <p:cNvPr id="19" name="圆角矩形 18"/>
          <p:cNvSpPr/>
          <p:nvPr/>
        </p:nvSpPr>
        <p:spPr>
          <a:xfrm>
            <a:off x="6805930" y="2027555"/>
            <a:ext cx="3852545" cy="1542415"/>
          </a:xfrm>
          <a:prstGeom prst="roundRect">
            <a:avLst/>
          </a:prstGeom>
          <a:noFill/>
          <a:ln w="254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805930" y="4112260"/>
            <a:ext cx="3852545" cy="1542415"/>
          </a:xfrm>
          <a:prstGeom prst="roundRect">
            <a:avLst/>
          </a:prstGeom>
          <a:noFill/>
          <a:ln w="254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7027"/>
          <p:cNvPicPr>
            <a:picLocks noChangeAspect="1"/>
          </p:cNvPicPr>
          <p:nvPr/>
        </p:nvPicPr>
        <p:blipFill>
          <a:blip r:embed="rId2"/>
          <a:srcRect l="23183" r="62705" b="52043"/>
          <a:stretch>
            <a:fillRect/>
          </a:stretch>
        </p:blipFill>
        <p:spPr>
          <a:xfrm>
            <a:off x="6446520" y="2095500"/>
            <a:ext cx="694055" cy="13887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69" h="2536">
                <a:moveTo>
                  <a:pt x="0" y="1268"/>
                </a:moveTo>
                <a:cubicBezTo>
                  <a:pt x="-11" y="556"/>
                  <a:pt x="315" y="-17"/>
                  <a:pt x="634" y="0"/>
                </a:cubicBezTo>
                <a:cubicBezTo>
                  <a:pt x="990" y="-22"/>
                  <a:pt x="1277" y="630"/>
                  <a:pt x="1268" y="1268"/>
                </a:cubicBezTo>
                <a:cubicBezTo>
                  <a:pt x="1279" y="1979"/>
                  <a:pt x="953" y="2552"/>
                  <a:pt x="634" y="2535"/>
                </a:cubicBezTo>
                <a:cubicBezTo>
                  <a:pt x="278" y="2557"/>
                  <a:pt x="-9" y="1905"/>
                  <a:pt x="0" y="1268"/>
                </a:cubicBezTo>
                <a:close/>
              </a:path>
            </a:pathLst>
          </a:custGeom>
        </p:spPr>
      </p:pic>
      <p:pic>
        <p:nvPicPr>
          <p:cNvPr id="9" name="图片 8" descr="7027"/>
          <p:cNvPicPr>
            <a:picLocks noChangeAspect="1"/>
          </p:cNvPicPr>
          <p:nvPr/>
        </p:nvPicPr>
        <p:blipFill>
          <a:blip r:embed="rId2"/>
          <a:srcRect l="1347" t="40533" r="87067" b="4862"/>
          <a:stretch>
            <a:fillRect/>
          </a:stretch>
        </p:blipFill>
        <p:spPr>
          <a:xfrm>
            <a:off x="6515100" y="4112260"/>
            <a:ext cx="556895" cy="15455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2" h="2887">
                <a:moveTo>
                  <a:pt x="421" y="0"/>
                </a:moveTo>
                <a:cubicBezTo>
                  <a:pt x="478" y="39"/>
                  <a:pt x="581" y="77"/>
                  <a:pt x="616" y="72"/>
                </a:cubicBezTo>
                <a:lnTo>
                  <a:pt x="622" y="72"/>
                </a:lnTo>
                <a:lnTo>
                  <a:pt x="629" y="72"/>
                </a:lnTo>
                <a:cubicBezTo>
                  <a:pt x="689" y="125"/>
                  <a:pt x="766" y="179"/>
                  <a:pt x="800" y="200"/>
                </a:cubicBezTo>
                <a:cubicBezTo>
                  <a:pt x="939" y="416"/>
                  <a:pt x="1049" y="985"/>
                  <a:pt x="1041" y="1430"/>
                </a:cubicBezTo>
                <a:cubicBezTo>
                  <a:pt x="1050" y="2247"/>
                  <a:pt x="782" y="2906"/>
                  <a:pt x="521" y="2886"/>
                </a:cubicBezTo>
                <a:cubicBezTo>
                  <a:pt x="228" y="2911"/>
                  <a:pt x="-7" y="2163"/>
                  <a:pt x="0" y="1430"/>
                </a:cubicBezTo>
                <a:cubicBezTo>
                  <a:pt x="-12" y="708"/>
                  <a:pt x="215" y="87"/>
                  <a:pt x="421" y="0"/>
                </a:cubicBezTo>
                <a:close/>
              </a:path>
            </a:pathLst>
          </a:custGeom>
        </p:spPr>
      </p:pic>
      <p:sp>
        <p:nvSpPr>
          <p:cNvPr id="32" name="文本框 31"/>
          <p:cNvSpPr txBox="1"/>
          <p:nvPr/>
        </p:nvSpPr>
        <p:spPr>
          <a:xfrm>
            <a:off x="2261870" y="229616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61870" y="2664460"/>
            <a:ext cx="307467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4085" y="449135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04085" y="4859655"/>
            <a:ext cx="307467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47280" y="229616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47280" y="2664460"/>
            <a:ext cx="307467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89495" y="449135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389495" y="4859655"/>
            <a:ext cx="307467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2" grpId="0"/>
      <p:bldP spid="32" grpId="1"/>
      <p:bldP spid="33" grpId="0"/>
      <p:bldP spid="33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293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88865" y="2317115"/>
            <a:ext cx="6249670" cy="834390"/>
          </a:xfrm>
          <a:prstGeom prst="rect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 descr="6448169"/>
          <p:cNvPicPr>
            <a:picLocks noChangeAspect="1"/>
          </p:cNvPicPr>
          <p:nvPr/>
        </p:nvPicPr>
        <p:blipFill>
          <a:blip r:embed="rId2"/>
          <a:srcRect l="25830" t="3137" r="24920" b="21555"/>
          <a:stretch>
            <a:fillRect/>
          </a:stretch>
        </p:blipFill>
        <p:spPr>
          <a:xfrm>
            <a:off x="1090930" y="2142490"/>
            <a:ext cx="3335655" cy="341439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53" h="5377">
                <a:moveTo>
                  <a:pt x="0" y="0"/>
                </a:moveTo>
                <a:lnTo>
                  <a:pt x="5253" y="0"/>
                </a:lnTo>
                <a:lnTo>
                  <a:pt x="5253" y="5377"/>
                </a:lnTo>
                <a:lnTo>
                  <a:pt x="0" y="5377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4869815" y="3151505"/>
            <a:ext cx="6287135" cy="22618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38100" dir="5400000" algn="t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40" name="Group 239"/>
          <p:cNvGrpSpPr/>
          <p:nvPr/>
        </p:nvGrpSpPr>
        <p:grpSpPr>
          <a:xfrm>
            <a:off x="7780020" y="2566035"/>
            <a:ext cx="330835" cy="330835"/>
            <a:chOff x="4406900" y="3946525"/>
            <a:chExt cx="450850" cy="450850"/>
          </a:xfrm>
          <a:solidFill>
            <a:schemeClr val="bg1"/>
          </a:solidFill>
        </p:grpSpPr>
        <p:sp>
          <p:nvSpPr>
            <p:cNvPr id="80" name="Freeform 70"/>
            <p:cNvSpPr>
              <a:spLocks noEditPoints="1"/>
            </p:cNvSpPr>
            <p:nvPr/>
          </p:nvSpPr>
          <p:spPr bwMode="auto">
            <a:xfrm>
              <a:off x="4406900" y="4097338"/>
              <a:ext cx="150812" cy="150813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8 w 40"/>
                <a:gd name="T13" fmla="*/ 20 h 40"/>
                <a:gd name="T14" fmla="*/ 20 w 40"/>
                <a:gd name="T15" fmla="*/ 32 h 40"/>
                <a:gd name="T16" fmla="*/ 32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27"/>
                    <a:pt x="13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  <p:sp>
          <p:nvSpPr>
            <p:cNvPr id="81" name="Freeform 71"/>
            <p:cNvSpPr>
              <a:spLocks noEditPoints="1"/>
            </p:cNvSpPr>
            <p:nvPr/>
          </p:nvSpPr>
          <p:spPr bwMode="auto">
            <a:xfrm>
              <a:off x="4706938" y="3946525"/>
              <a:ext cx="150812" cy="150813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8 w 40"/>
                <a:gd name="T13" fmla="*/ 20 h 40"/>
                <a:gd name="T14" fmla="*/ 20 w 40"/>
                <a:gd name="T15" fmla="*/ 32 h 40"/>
                <a:gd name="T16" fmla="*/ 32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27"/>
                    <a:pt x="13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  <p:sp>
          <p:nvSpPr>
            <p:cNvPr id="82" name="Freeform 72"/>
            <p:cNvSpPr>
              <a:spLocks noEditPoints="1"/>
            </p:cNvSpPr>
            <p:nvPr/>
          </p:nvSpPr>
          <p:spPr bwMode="auto">
            <a:xfrm>
              <a:off x="4706938" y="4248150"/>
              <a:ext cx="150812" cy="149225"/>
            </a:xfrm>
            <a:custGeom>
              <a:avLst/>
              <a:gdLst>
                <a:gd name="T0" fmla="*/ 20 w 40"/>
                <a:gd name="T1" fmla="*/ 40 h 40"/>
                <a:gd name="T2" fmla="*/ 0 w 40"/>
                <a:gd name="T3" fmla="*/ 20 h 40"/>
                <a:gd name="T4" fmla="*/ 20 w 40"/>
                <a:gd name="T5" fmla="*/ 0 h 40"/>
                <a:gd name="T6" fmla="*/ 40 w 40"/>
                <a:gd name="T7" fmla="*/ 20 h 40"/>
                <a:gd name="T8" fmla="*/ 20 w 40"/>
                <a:gd name="T9" fmla="*/ 40 h 40"/>
                <a:gd name="T10" fmla="*/ 20 w 40"/>
                <a:gd name="T11" fmla="*/ 8 h 40"/>
                <a:gd name="T12" fmla="*/ 8 w 40"/>
                <a:gd name="T13" fmla="*/ 20 h 40"/>
                <a:gd name="T14" fmla="*/ 20 w 40"/>
                <a:gd name="T15" fmla="*/ 32 h 40"/>
                <a:gd name="T16" fmla="*/ 32 w 40"/>
                <a:gd name="T17" fmla="*/ 20 h 40"/>
                <a:gd name="T18" fmla="*/ 20 w 40"/>
                <a:gd name="T1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8"/>
                  </a:moveTo>
                  <a:cubicBezTo>
                    <a:pt x="13" y="8"/>
                    <a:pt x="8" y="13"/>
                    <a:pt x="8" y="20"/>
                  </a:cubicBezTo>
                  <a:cubicBezTo>
                    <a:pt x="8" y="27"/>
                    <a:pt x="13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3"/>
                    <a:pt x="27" y="8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4527550" y="4187825"/>
              <a:ext cx="209550" cy="119063"/>
            </a:xfrm>
            <a:custGeom>
              <a:avLst/>
              <a:gdLst>
                <a:gd name="T0" fmla="*/ 123 w 132"/>
                <a:gd name="T1" fmla="*/ 75 h 75"/>
                <a:gd name="T2" fmla="*/ 0 w 132"/>
                <a:gd name="T3" fmla="*/ 16 h 75"/>
                <a:gd name="T4" fmla="*/ 9 w 132"/>
                <a:gd name="T5" fmla="*/ 0 h 75"/>
                <a:gd name="T6" fmla="*/ 132 w 132"/>
                <a:gd name="T7" fmla="*/ 59 h 75"/>
                <a:gd name="T8" fmla="*/ 123 w 13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5">
                  <a:moveTo>
                    <a:pt x="123" y="75"/>
                  </a:moveTo>
                  <a:lnTo>
                    <a:pt x="0" y="16"/>
                  </a:lnTo>
                  <a:lnTo>
                    <a:pt x="9" y="0"/>
                  </a:lnTo>
                  <a:lnTo>
                    <a:pt x="132" y="59"/>
                  </a:lnTo>
                  <a:lnTo>
                    <a:pt x="123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  <p:sp>
          <p:nvSpPr>
            <p:cNvPr id="84" name="Freeform 74"/>
            <p:cNvSpPr/>
            <p:nvPr/>
          </p:nvSpPr>
          <p:spPr bwMode="auto">
            <a:xfrm>
              <a:off x="4527550" y="4037013"/>
              <a:ext cx="209550" cy="120650"/>
            </a:xfrm>
            <a:custGeom>
              <a:avLst/>
              <a:gdLst>
                <a:gd name="T0" fmla="*/ 9 w 132"/>
                <a:gd name="T1" fmla="*/ 76 h 76"/>
                <a:gd name="T2" fmla="*/ 0 w 132"/>
                <a:gd name="T3" fmla="*/ 59 h 76"/>
                <a:gd name="T4" fmla="*/ 123 w 132"/>
                <a:gd name="T5" fmla="*/ 0 h 76"/>
                <a:gd name="T6" fmla="*/ 132 w 132"/>
                <a:gd name="T7" fmla="*/ 17 h 76"/>
                <a:gd name="T8" fmla="*/ 9 w 13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9" y="76"/>
                  </a:moveTo>
                  <a:lnTo>
                    <a:pt x="0" y="59"/>
                  </a:lnTo>
                  <a:lnTo>
                    <a:pt x="123" y="0"/>
                  </a:lnTo>
                  <a:lnTo>
                    <a:pt x="132" y="17"/>
                  </a:lnTo>
                  <a:lnTo>
                    <a:pt x="9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</p:grpSp>
      <p:sp>
        <p:nvSpPr>
          <p:cNvPr id="242" name="Freeform 241"/>
          <p:cNvSpPr/>
          <p:nvPr/>
        </p:nvSpPr>
        <p:spPr bwMode="auto">
          <a:xfrm>
            <a:off x="9112250" y="2577465"/>
            <a:ext cx="309245" cy="309880"/>
          </a:xfrm>
          <a:custGeom>
            <a:avLst/>
            <a:gdLst>
              <a:gd name="connsiteX0" fmla="*/ 45061 w 420687"/>
              <a:gd name="connsiteY0" fmla="*/ 30163 h 420688"/>
              <a:gd name="connsiteX1" fmla="*/ 210283 w 420687"/>
              <a:gd name="connsiteY1" fmla="*/ 30163 h 420688"/>
              <a:gd name="connsiteX2" fmla="*/ 210283 w 420687"/>
              <a:gd name="connsiteY2" fmla="*/ 60204 h 420688"/>
              <a:gd name="connsiteX3" fmla="*/ 45061 w 420687"/>
              <a:gd name="connsiteY3" fmla="*/ 60204 h 420688"/>
              <a:gd name="connsiteX4" fmla="*/ 30041 w 420687"/>
              <a:gd name="connsiteY4" fmla="*/ 75224 h 420688"/>
              <a:gd name="connsiteX5" fmla="*/ 30041 w 420687"/>
              <a:gd name="connsiteY5" fmla="*/ 375628 h 420688"/>
              <a:gd name="connsiteX6" fmla="*/ 45061 w 420687"/>
              <a:gd name="connsiteY6" fmla="*/ 390648 h 420688"/>
              <a:gd name="connsiteX7" fmla="*/ 345465 w 420687"/>
              <a:gd name="connsiteY7" fmla="*/ 390648 h 420688"/>
              <a:gd name="connsiteX8" fmla="*/ 360485 w 420687"/>
              <a:gd name="connsiteY8" fmla="*/ 375628 h 420688"/>
              <a:gd name="connsiteX9" fmla="*/ 360485 w 420687"/>
              <a:gd name="connsiteY9" fmla="*/ 210405 h 420688"/>
              <a:gd name="connsiteX10" fmla="*/ 390525 w 420687"/>
              <a:gd name="connsiteY10" fmla="*/ 210405 h 420688"/>
              <a:gd name="connsiteX11" fmla="*/ 390525 w 420687"/>
              <a:gd name="connsiteY11" fmla="*/ 375628 h 420688"/>
              <a:gd name="connsiteX12" fmla="*/ 345465 w 420687"/>
              <a:gd name="connsiteY12" fmla="*/ 420688 h 420688"/>
              <a:gd name="connsiteX13" fmla="*/ 45061 w 420687"/>
              <a:gd name="connsiteY13" fmla="*/ 420688 h 420688"/>
              <a:gd name="connsiteX14" fmla="*/ 0 w 420687"/>
              <a:gd name="connsiteY14" fmla="*/ 375628 h 420688"/>
              <a:gd name="connsiteX15" fmla="*/ 0 w 420687"/>
              <a:gd name="connsiteY15" fmla="*/ 75224 h 420688"/>
              <a:gd name="connsiteX16" fmla="*/ 45061 w 420687"/>
              <a:gd name="connsiteY16" fmla="*/ 30163 h 420688"/>
              <a:gd name="connsiteX17" fmla="*/ 269875 w 420687"/>
              <a:gd name="connsiteY17" fmla="*/ 0 h 420688"/>
              <a:gd name="connsiteX18" fmla="*/ 420687 w 420687"/>
              <a:gd name="connsiteY18" fmla="*/ 0 h 420688"/>
              <a:gd name="connsiteX19" fmla="*/ 420687 w 420687"/>
              <a:gd name="connsiteY19" fmla="*/ 150813 h 420688"/>
              <a:gd name="connsiteX20" fmla="*/ 390525 w 420687"/>
              <a:gd name="connsiteY20" fmla="*/ 150813 h 420688"/>
              <a:gd name="connsiteX21" fmla="*/ 390525 w 420687"/>
              <a:gd name="connsiteY21" fmla="*/ 52389 h 420688"/>
              <a:gd name="connsiteX22" fmla="*/ 190500 w 420687"/>
              <a:gd name="connsiteY22" fmla="*/ 252413 h 420688"/>
              <a:gd name="connsiteX23" fmla="*/ 168275 w 420687"/>
              <a:gd name="connsiteY23" fmla="*/ 230188 h 420688"/>
              <a:gd name="connsiteX24" fmla="*/ 368301 w 420687"/>
              <a:gd name="connsiteY24" fmla="*/ 30162 h 420688"/>
              <a:gd name="connsiteX25" fmla="*/ 269875 w 420687"/>
              <a:gd name="connsiteY25" fmla="*/ 30162 h 420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0687" h="420688">
                <a:moveTo>
                  <a:pt x="45061" y="30163"/>
                </a:moveTo>
                <a:cubicBezTo>
                  <a:pt x="210283" y="30163"/>
                  <a:pt x="210283" y="30163"/>
                  <a:pt x="210283" y="30163"/>
                </a:cubicBezTo>
                <a:cubicBezTo>
                  <a:pt x="210283" y="60204"/>
                  <a:pt x="210283" y="60204"/>
                  <a:pt x="210283" y="60204"/>
                </a:cubicBezTo>
                <a:cubicBezTo>
                  <a:pt x="45061" y="60204"/>
                  <a:pt x="45061" y="60204"/>
                  <a:pt x="45061" y="60204"/>
                </a:cubicBezTo>
                <a:cubicBezTo>
                  <a:pt x="37551" y="60204"/>
                  <a:pt x="30041" y="67714"/>
                  <a:pt x="30041" y="75224"/>
                </a:cubicBezTo>
                <a:cubicBezTo>
                  <a:pt x="30041" y="375628"/>
                  <a:pt x="30041" y="375628"/>
                  <a:pt x="30041" y="375628"/>
                </a:cubicBezTo>
                <a:cubicBezTo>
                  <a:pt x="30041" y="383138"/>
                  <a:pt x="37551" y="390648"/>
                  <a:pt x="45061" y="390648"/>
                </a:cubicBezTo>
                <a:cubicBezTo>
                  <a:pt x="345465" y="390648"/>
                  <a:pt x="345465" y="390648"/>
                  <a:pt x="345465" y="390648"/>
                </a:cubicBezTo>
                <a:cubicBezTo>
                  <a:pt x="352975" y="390648"/>
                  <a:pt x="360485" y="383138"/>
                  <a:pt x="360485" y="375628"/>
                </a:cubicBezTo>
                <a:cubicBezTo>
                  <a:pt x="360485" y="210405"/>
                  <a:pt x="360485" y="210405"/>
                  <a:pt x="360485" y="210405"/>
                </a:cubicBezTo>
                <a:cubicBezTo>
                  <a:pt x="390525" y="210405"/>
                  <a:pt x="390525" y="210405"/>
                  <a:pt x="390525" y="210405"/>
                </a:cubicBezTo>
                <a:cubicBezTo>
                  <a:pt x="390525" y="375628"/>
                  <a:pt x="390525" y="375628"/>
                  <a:pt x="390525" y="375628"/>
                </a:cubicBezTo>
                <a:cubicBezTo>
                  <a:pt x="390525" y="401913"/>
                  <a:pt x="371750" y="420688"/>
                  <a:pt x="345465" y="420688"/>
                </a:cubicBezTo>
                <a:cubicBezTo>
                  <a:pt x="45061" y="420688"/>
                  <a:pt x="45061" y="420688"/>
                  <a:pt x="45061" y="420688"/>
                </a:cubicBezTo>
                <a:cubicBezTo>
                  <a:pt x="18775" y="420688"/>
                  <a:pt x="0" y="401913"/>
                  <a:pt x="0" y="375628"/>
                </a:cubicBezTo>
                <a:cubicBezTo>
                  <a:pt x="0" y="75224"/>
                  <a:pt x="0" y="75224"/>
                  <a:pt x="0" y="75224"/>
                </a:cubicBezTo>
                <a:cubicBezTo>
                  <a:pt x="0" y="48938"/>
                  <a:pt x="18775" y="30163"/>
                  <a:pt x="45061" y="30163"/>
                </a:cubicBezTo>
                <a:close/>
                <a:moveTo>
                  <a:pt x="269875" y="0"/>
                </a:moveTo>
                <a:lnTo>
                  <a:pt x="420687" y="0"/>
                </a:lnTo>
                <a:lnTo>
                  <a:pt x="420687" y="150813"/>
                </a:lnTo>
                <a:lnTo>
                  <a:pt x="390525" y="150813"/>
                </a:lnTo>
                <a:lnTo>
                  <a:pt x="390525" y="52389"/>
                </a:lnTo>
                <a:lnTo>
                  <a:pt x="190500" y="252413"/>
                </a:lnTo>
                <a:lnTo>
                  <a:pt x="168275" y="230188"/>
                </a:lnTo>
                <a:lnTo>
                  <a:pt x="368301" y="30162"/>
                </a:lnTo>
                <a:lnTo>
                  <a:pt x="269875" y="30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endParaRPr lang="en-IN" dirty="0"/>
          </a:p>
        </p:txBody>
      </p:sp>
      <p:grpSp>
        <p:nvGrpSpPr>
          <p:cNvPr id="237" name="Group 236"/>
          <p:cNvGrpSpPr/>
          <p:nvPr/>
        </p:nvGrpSpPr>
        <p:grpSpPr>
          <a:xfrm>
            <a:off x="6507480" y="2587625"/>
            <a:ext cx="314960" cy="309880"/>
            <a:chOff x="1393825" y="3976688"/>
            <a:chExt cx="428625" cy="420688"/>
          </a:xfrm>
          <a:solidFill>
            <a:schemeClr val="bg1"/>
          </a:solidFill>
        </p:grpSpPr>
        <p:sp>
          <p:nvSpPr>
            <p:cNvPr id="146" name="Freeform 136"/>
            <p:cNvSpPr>
              <a:spLocks noEditPoints="1"/>
            </p:cNvSpPr>
            <p:nvPr/>
          </p:nvSpPr>
          <p:spPr bwMode="auto">
            <a:xfrm>
              <a:off x="1393825" y="3976688"/>
              <a:ext cx="428625" cy="420688"/>
            </a:xfrm>
            <a:custGeom>
              <a:avLst/>
              <a:gdLst>
                <a:gd name="T0" fmla="*/ 50 w 114"/>
                <a:gd name="T1" fmla="*/ 112 h 112"/>
                <a:gd name="T2" fmla="*/ 41 w 114"/>
                <a:gd name="T3" fmla="*/ 109 h 112"/>
                <a:gd name="T4" fmla="*/ 5 w 114"/>
                <a:gd name="T5" fmla="*/ 73 h 112"/>
                <a:gd name="T6" fmla="*/ 5 w 114"/>
                <a:gd name="T7" fmla="*/ 55 h 112"/>
                <a:gd name="T8" fmla="*/ 53 w 114"/>
                <a:gd name="T9" fmla="*/ 7 h 112"/>
                <a:gd name="T10" fmla="*/ 71 w 114"/>
                <a:gd name="T11" fmla="*/ 0 h 112"/>
                <a:gd name="T12" fmla="*/ 101 w 114"/>
                <a:gd name="T13" fmla="*/ 0 h 112"/>
                <a:gd name="T14" fmla="*/ 114 w 114"/>
                <a:gd name="T15" fmla="*/ 13 h 112"/>
                <a:gd name="T16" fmla="*/ 114 w 114"/>
                <a:gd name="T17" fmla="*/ 43 h 112"/>
                <a:gd name="T18" fmla="*/ 107 w 114"/>
                <a:gd name="T19" fmla="*/ 61 h 112"/>
                <a:gd name="T20" fmla="*/ 59 w 114"/>
                <a:gd name="T21" fmla="*/ 109 h 112"/>
                <a:gd name="T22" fmla="*/ 50 w 114"/>
                <a:gd name="T23" fmla="*/ 112 h 112"/>
                <a:gd name="T24" fmla="*/ 71 w 114"/>
                <a:gd name="T25" fmla="*/ 8 h 112"/>
                <a:gd name="T26" fmla="*/ 59 w 114"/>
                <a:gd name="T27" fmla="*/ 13 h 112"/>
                <a:gd name="T28" fmla="*/ 11 w 114"/>
                <a:gd name="T29" fmla="*/ 61 h 112"/>
                <a:gd name="T30" fmla="*/ 11 w 114"/>
                <a:gd name="T31" fmla="*/ 67 h 112"/>
                <a:gd name="T32" fmla="*/ 47 w 114"/>
                <a:gd name="T33" fmla="*/ 103 h 112"/>
                <a:gd name="T34" fmla="*/ 53 w 114"/>
                <a:gd name="T35" fmla="*/ 103 h 112"/>
                <a:gd name="T36" fmla="*/ 101 w 114"/>
                <a:gd name="T37" fmla="*/ 55 h 112"/>
                <a:gd name="T38" fmla="*/ 106 w 114"/>
                <a:gd name="T39" fmla="*/ 43 h 112"/>
                <a:gd name="T40" fmla="*/ 106 w 114"/>
                <a:gd name="T41" fmla="*/ 13 h 112"/>
                <a:gd name="T42" fmla="*/ 101 w 114"/>
                <a:gd name="T43" fmla="*/ 8 h 112"/>
                <a:gd name="T44" fmla="*/ 71 w 114"/>
                <a:gd name="T45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" h="112">
                  <a:moveTo>
                    <a:pt x="50" y="112"/>
                  </a:moveTo>
                  <a:cubicBezTo>
                    <a:pt x="47" y="112"/>
                    <a:pt x="43" y="111"/>
                    <a:pt x="41" y="109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0" y="68"/>
                    <a:pt x="0" y="60"/>
                    <a:pt x="5" y="55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7" y="3"/>
                    <a:pt x="65" y="0"/>
                    <a:pt x="7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8" y="0"/>
                    <a:pt x="114" y="6"/>
                    <a:pt x="114" y="13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4" y="49"/>
                    <a:pt x="111" y="57"/>
                    <a:pt x="107" y="61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7" y="111"/>
                    <a:pt x="53" y="112"/>
                    <a:pt x="50" y="112"/>
                  </a:cubicBezTo>
                  <a:close/>
                  <a:moveTo>
                    <a:pt x="71" y="8"/>
                  </a:moveTo>
                  <a:cubicBezTo>
                    <a:pt x="67" y="8"/>
                    <a:pt x="61" y="10"/>
                    <a:pt x="59" y="13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2"/>
                    <a:pt x="9" y="66"/>
                    <a:pt x="11" y="67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8" y="105"/>
                    <a:pt x="52" y="105"/>
                    <a:pt x="53" y="103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4" y="53"/>
                    <a:pt x="106" y="47"/>
                    <a:pt x="106" y="4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0"/>
                    <a:pt x="104" y="8"/>
                    <a:pt x="101" y="8"/>
                  </a:cubicBezTo>
                  <a:lnTo>
                    <a:pt x="7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  <p:sp>
          <p:nvSpPr>
            <p:cNvPr id="147" name="Freeform 137"/>
            <p:cNvSpPr>
              <a:spLocks noEditPoints="1"/>
            </p:cNvSpPr>
            <p:nvPr/>
          </p:nvSpPr>
          <p:spPr bwMode="auto">
            <a:xfrm>
              <a:off x="1641475" y="4037013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1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21" y="24"/>
                    <a:pt x="24" y="21"/>
                    <a:pt x="24" y="16"/>
                  </a:cubicBezTo>
                  <a:cubicBezTo>
                    <a:pt x="24" y="11"/>
                    <a:pt x="21" y="8"/>
                    <a:pt x="1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en-IN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6386830" y="2437130"/>
            <a:ext cx="594360" cy="5943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76515" y="2437130"/>
            <a:ext cx="594360" cy="5943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65565" y="2437765"/>
            <a:ext cx="594360" cy="5943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928168" y="3394710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39055" y="3977640"/>
            <a:ext cx="5748020" cy="1769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，简要陈述文本信息，字体大小可调节。点击输入文本信息，简要陈述文本信息，字体大小可调节。点击输入文本信息，简要陈述文本信息，字体大小可调节。点击输入文本信息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3" grpId="0"/>
      <p:bldP spid="23" grpId="1"/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610928" y="3580130"/>
            <a:ext cx="4968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48618" y="2197735"/>
            <a:ext cx="1293495" cy="129349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288155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43090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07355" y="2336800"/>
            <a:ext cx="11766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04</a:t>
            </a:r>
            <a:endParaRPr lang="en-US" altLang="zh-CN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1593" y="4594860"/>
            <a:ext cx="702881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3298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2229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37349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3486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832985" y="550418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4" grpId="0"/>
      <p:bldP spid="46" grpId="1"/>
      <p:bldP spid="2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928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000115" y="1818005"/>
            <a:ext cx="0" cy="3968115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933440" y="1818005"/>
            <a:ext cx="134620" cy="13462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33440" y="3016250"/>
            <a:ext cx="134620" cy="13462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33440" y="4243070"/>
            <a:ext cx="134620" cy="13462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33440" y="5651500"/>
            <a:ext cx="134620" cy="13462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3644265" y="1741805"/>
            <a:ext cx="1878330" cy="382905"/>
          </a:xfrm>
          <a:prstGeom prst="chevron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 flipH="1">
            <a:off x="6389370" y="2896235"/>
            <a:ext cx="1878330" cy="374015"/>
          </a:xfrm>
          <a:prstGeom prst="chevron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297295" y="1683385"/>
            <a:ext cx="439610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14755" y="2753360"/>
            <a:ext cx="439610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44290" y="1756410"/>
            <a:ext cx="167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25260" y="2901950"/>
            <a:ext cx="167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3682365" y="4109085"/>
            <a:ext cx="1878330" cy="382905"/>
          </a:xfrm>
          <a:prstGeom prst="chevron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燕尾形 15"/>
          <p:cNvSpPr/>
          <p:nvPr/>
        </p:nvSpPr>
        <p:spPr>
          <a:xfrm flipH="1">
            <a:off x="6439535" y="5332730"/>
            <a:ext cx="1878330" cy="374015"/>
          </a:xfrm>
          <a:prstGeom prst="chevron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35395" y="4050665"/>
            <a:ext cx="439610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68730" y="5263515"/>
            <a:ext cx="439610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82390" y="4123690"/>
            <a:ext cx="167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75425" y="5338445"/>
            <a:ext cx="1678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2" grpId="0"/>
      <p:bldP spid="22" grpId="1"/>
      <p:bldP spid="12" grpId="0"/>
      <p:bldP spid="12" grpId="1"/>
      <p:bldP spid="13" grpId="0"/>
      <p:bldP spid="13" grpId="1"/>
      <p:bldP spid="14" grpId="0"/>
      <p:bldP spid="14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38450" y="1887855"/>
            <a:ext cx="651510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600" b="1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元宵节</a:t>
            </a:r>
            <a:endParaRPr lang="zh-CN" altLang="en-US" sz="16600" b="1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00680" y="475043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5575" y="4365625"/>
            <a:ext cx="6800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b="1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元宵节节日主题</a:t>
            </a:r>
            <a:r>
              <a:rPr lang="en-US" altLang="zh-CN" sz="2400" b="1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PPT</a:t>
            </a:r>
            <a:endParaRPr lang="en-US" altLang="zh-CN" sz="2400" b="1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36160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625465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76670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38035" y="506095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36160" y="510540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39515" y="528955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731125" y="528955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322195" y="5518150"/>
            <a:ext cx="2377440" cy="760730"/>
            <a:chOff x="3657" y="8690"/>
            <a:chExt cx="3744" cy="1198"/>
          </a:xfrm>
        </p:grpSpPr>
        <p:sp>
          <p:nvSpPr>
            <p:cNvPr id="26" name="任意多边形 25"/>
            <p:cNvSpPr/>
            <p:nvPr/>
          </p:nvSpPr>
          <p:spPr>
            <a:xfrm>
              <a:off x="3657" y="9289"/>
              <a:ext cx="3744" cy="599"/>
            </a:xfrm>
            <a:custGeom>
              <a:avLst/>
              <a:gdLst>
                <a:gd name="connsiteX0" fmla="*/ 1419 w 3744"/>
                <a:gd name="connsiteY0" fmla="*/ 4 h 599"/>
                <a:gd name="connsiteX1" fmla="*/ 3519 w 3744"/>
                <a:gd name="connsiteY1" fmla="*/ 0 h 599"/>
                <a:gd name="connsiteX2" fmla="*/ 3744 w 3744"/>
                <a:gd name="connsiteY2" fmla="*/ 225 h 599"/>
                <a:gd name="connsiteX3" fmla="*/ 3744 w 3744"/>
                <a:gd name="connsiteY3" fmla="*/ 374 h 599"/>
                <a:gd name="connsiteX4" fmla="*/ 3519 w 3744"/>
                <a:gd name="connsiteY4" fmla="*/ 599 h 599"/>
                <a:gd name="connsiteX5" fmla="*/ 0 w 3744"/>
                <a:gd name="connsiteY5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4" h="599">
                  <a:moveTo>
                    <a:pt x="1419" y="4"/>
                  </a:moveTo>
                  <a:lnTo>
                    <a:pt x="3519" y="0"/>
                  </a:lnTo>
                  <a:cubicBezTo>
                    <a:pt x="3643" y="0"/>
                    <a:pt x="3744" y="101"/>
                    <a:pt x="3744" y="225"/>
                  </a:cubicBezTo>
                  <a:lnTo>
                    <a:pt x="3744" y="374"/>
                  </a:lnTo>
                  <a:cubicBezTo>
                    <a:pt x="3744" y="498"/>
                    <a:pt x="3643" y="599"/>
                    <a:pt x="3519" y="599"/>
                  </a:cubicBezTo>
                  <a:lnTo>
                    <a:pt x="0" y="59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4859" y="8690"/>
              <a:ext cx="225" cy="599"/>
            </a:xfrm>
            <a:custGeom>
              <a:avLst/>
              <a:gdLst>
                <a:gd name="connsiteX0" fmla="*/ 0 w 225"/>
                <a:gd name="connsiteY0" fmla="*/ 0 h 599"/>
                <a:gd name="connsiteX1" fmla="*/ 225 w 225"/>
                <a:gd name="connsiteY1" fmla="*/ 225 h 599"/>
                <a:gd name="connsiteX2" fmla="*/ 225 w 225"/>
                <a:gd name="connsiteY2" fmla="*/ 374 h 599"/>
                <a:gd name="connsiteX3" fmla="*/ 0 w 225"/>
                <a:gd name="connsiteY3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" h="599">
                  <a:moveTo>
                    <a:pt x="0" y="0"/>
                  </a:moveTo>
                  <a:cubicBezTo>
                    <a:pt x="124" y="0"/>
                    <a:pt x="225" y="101"/>
                    <a:pt x="225" y="225"/>
                  </a:cubicBezTo>
                  <a:lnTo>
                    <a:pt x="225" y="374"/>
                  </a:lnTo>
                  <a:cubicBezTo>
                    <a:pt x="225" y="498"/>
                    <a:pt x="124" y="599"/>
                    <a:pt x="0" y="599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flipH="1">
            <a:off x="7731125" y="5518150"/>
            <a:ext cx="2377440" cy="760730"/>
            <a:chOff x="3657" y="8690"/>
            <a:chExt cx="3744" cy="1198"/>
          </a:xfrm>
        </p:grpSpPr>
        <p:sp>
          <p:nvSpPr>
            <p:cNvPr id="30" name="任意多边形 29"/>
            <p:cNvSpPr/>
            <p:nvPr/>
          </p:nvSpPr>
          <p:spPr>
            <a:xfrm>
              <a:off x="3657" y="9289"/>
              <a:ext cx="3744" cy="599"/>
            </a:xfrm>
            <a:custGeom>
              <a:avLst/>
              <a:gdLst>
                <a:gd name="connsiteX0" fmla="*/ 1419 w 3744"/>
                <a:gd name="connsiteY0" fmla="*/ 4 h 599"/>
                <a:gd name="connsiteX1" fmla="*/ 3519 w 3744"/>
                <a:gd name="connsiteY1" fmla="*/ 0 h 599"/>
                <a:gd name="connsiteX2" fmla="*/ 3744 w 3744"/>
                <a:gd name="connsiteY2" fmla="*/ 225 h 599"/>
                <a:gd name="connsiteX3" fmla="*/ 3744 w 3744"/>
                <a:gd name="connsiteY3" fmla="*/ 374 h 599"/>
                <a:gd name="connsiteX4" fmla="*/ 3519 w 3744"/>
                <a:gd name="connsiteY4" fmla="*/ 599 h 599"/>
                <a:gd name="connsiteX5" fmla="*/ 0 w 3744"/>
                <a:gd name="connsiteY5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4" h="599">
                  <a:moveTo>
                    <a:pt x="1419" y="4"/>
                  </a:moveTo>
                  <a:lnTo>
                    <a:pt x="3519" y="0"/>
                  </a:lnTo>
                  <a:cubicBezTo>
                    <a:pt x="3643" y="0"/>
                    <a:pt x="3744" y="101"/>
                    <a:pt x="3744" y="225"/>
                  </a:cubicBezTo>
                  <a:lnTo>
                    <a:pt x="3744" y="374"/>
                  </a:lnTo>
                  <a:cubicBezTo>
                    <a:pt x="3744" y="498"/>
                    <a:pt x="3643" y="599"/>
                    <a:pt x="3519" y="599"/>
                  </a:cubicBezTo>
                  <a:lnTo>
                    <a:pt x="0" y="599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flipH="1">
              <a:off x="4859" y="8690"/>
              <a:ext cx="225" cy="599"/>
            </a:xfrm>
            <a:custGeom>
              <a:avLst/>
              <a:gdLst>
                <a:gd name="connsiteX0" fmla="*/ 0 w 225"/>
                <a:gd name="connsiteY0" fmla="*/ 0 h 599"/>
                <a:gd name="connsiteX1" fmla="*/ 225 w 225"/>
                <a:gd name="connsiteY1" fmla="*/ 225 h 599"/>
                <a:gd name="connsiteX2" fmla="*/ 225 w 225"/>
                <a:gd name="connsiteY2" fmla="*/ 374 h 599"/>
                <a:gd name="connsiteX3" fmla="*/ 0 w 225"/>
                <a:gd name="connsiteY3" fmla="*/ 599 h 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5" h="599">
                  <a:moveTo>
                    <a:pt x="0" y="0"/>
                  </a:moveTo>
                  <a:cubicBezTo>
                    <a:pt x="124" y="0"/>
                    <a:pt x="225" y="101"/>
                    <a:pt x="225" y="225"/>
                  </a:cubicBezTo>
                  <a:lnTo>
                    <a:pt x="225" y="374"/>
                  </a:lnTo>
                  <a:cubicBezTo>
                    <a:pt x="225" y="498"/>
                    <a:pt x="124" y="599"/>
                    <a:pt x="0" y="599"/>
                  </a:cubicBez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928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 descr="7027"/>
          <p:cNvPicPr>
            <a:picLocks noChangeAspect="1"/>
          </p:cNvPicPr>
          <p:nvPr/>
        </p:nvPicPr>
        <p:blipFill>
          <a:blip r:embed="rId2"/>
          <a:srcRect l="4649" t="-1211" r="78116" b="100000"/>
          <a:stretch>
            <a:fillRect/>
          </a:stretch>
        </p:blipFill>
        <p:spPr>
          <a:xfrm>
            <a:off x="2584288" y="1478915"/>
            <a:ext cx="983305" cy="406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49" h="64">
                <a:moveTo>
                  <a:pt x="0" y="64"/>
                </a:moveTo>
                <a:cubicBezTo>
                  <a:pt x="35" y="30"/>
                  <a:pt x="128" y="-5"/>
                  <a:pt x="180" y="0"/>
                </a:cubicBezTo>
                <a:lnTo>
                  <a:pt x="1368" y="0"/>
                </a:lnTo>
                <a:cubicBezTo>
                  <a:pt x="1434" y="-6"/>
                  <a:pt x="1522" y="39"/>
                  <a:pt x="1549" y="64"/>
                </a:cubicBezTo>
                <a:lnTo>
                  <a:pt x="0" y="64"/>
                </a:lnTo>
                <a:close/>
              </a:path>
            </a:pathLst>
          </a:custGeom>
        </p:spPr>
      </p:pic>
      <p:pic>
        <p:nvPicPr>
          <p:cNvPr id="39" name="图片 38" descr="7027"/>
          <p:cNvPicPr>
            <a:picLocks noChangeAspect="1"/>
          </p:cNvPicPr>
          <p:nvPr/>
        </p:nvPicPr>
        <p:blipFill>
          <a:blip r:embed="rId2"/>
          <a:srcRect l="3350" r="76817" b="53348"/>
          <a:stretch>
            <a:fillRect/>
          </a:stretch>
        </p:blipFill>
        <p:spPr>
          <a:xfrm>
            <a:off x="4802505" y="1478915"/>
            <a:ext cx="770890" cy="1067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2" h="2466">
                <a:moveTo>
                  <a:pt x="0" y="248"/>
                </a:moveTo>
                <a:cubicBezTo>
                  <a:pt x="0" y="147"/>
                  <a:pt x="46" y="57"/>
                  <a:pt x="117" y="0"/>
                </a:cubicBezTo>
                <a:lnTo>
                  <a:pt x="1665" y="0"/>
                </a:lnTo>
                <a:cubicBezTo>
                  <a:pt x="1736" y="57"/>
                  <a:pt x="1782" y="147"/>
                  <a:pt x="1782" y="248"/>
                </a:cubicBezTo>
                <a:lnTo>
                  <a:pt x="1782" y="2203"/>
                </a:lnTo>
                <a:cubicBezTo>
                  <a:pt x="1782" y="2375"/>
                  <a:pt x="1557" y="2436"/>
                  <a:pt x="1393" y="2436"/>
                </a:cubicBezTo>
                <a:cubicBezTo>
                  <a:pt x="1023" y="2368"/>
                  <a:pt x="988" y="2655"/>
                  <a:pt x="449" y="2215"/>
                </a:cubicBezTo>
                <a:cubicBezTo>
                  <a:pt x="285" y="2215"/>
                  <a:pt x="30" y="2026"/>
                  <a:pt x="30" y="1854"/>
                </a:cubicBezTo>
                <a:lnTo>
                  <a:pt x="0" y="248"/>
                </a:lnTo>
                <a:close/>
              </a:path>
            </a:pathLst>
          </a:custGeom>
        </p:spPr>
      </p:pic>
      <p:sp>
        <p:nvSpPr>
          <p:cNvPr id="40" name="文本框 39"/>
          <p:cNvSpPr txBox="1"/>
          <p:nvPr/>
        </p:nvSpPr>
        <p:spPr>
          <a:xfrm>
            <a:off x="1334135" y="1346200"/>
            <a:ext cx="9550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站酷快乐体" panose="02010600030101010101" charset="-128"/>
                <a:ea typeface="站酷快乐体" panose="02010600030101010101" charset="-128"/>
              </a:rPr>
              <a:t>目录</a:t>
            </a:r>
            <a:endParaRPr lang="zh-CN" altLang="en-US" sz="66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2465705" y="2123440"/>
            <a:ext cx="0" cy="338582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641600" y="3694430"/>
            <a:ext cx="2806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latin typeface="站酷快乐体" panose="02010600030101010101" charset="-128"/>
                <a:ea typeface="站酷快乐体" panose="02010600030101010101" charset="-128"/>
              </a:rPr>
              <a:t>CONTENTS</a:t>
            </a:r>
            <a:endParaRPr lang="en-US" altLang="zh-CN" sz="1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pic>
        <p:nvPicPr>
          <p:cNvPr id="43" name="图片 42" descr="7027"/>
          <p:cNvPicPr>
            <a:picLocks noChangeAspect="1"/>
          </p:cNvPicPr>
          <p:nvPr/>
        </p:nvPicPr>
        <p:blipFill>
          <a:blip r:embed="rId2"/>
          <a:srcRect l="3350" r="76817" b="53348"/>
          <a:stretch>
            <a:fillRect/>
          </a:stretch>
        </p:blipFill>
        <p:spPr>
          <a:xfrm>
            <a:off x="6439535" y="1478915"/>
            <a:ext cx="770890" cy="1067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2" h="2466">
                <a:moveTo>
                  <a:pt x="0" y="248"/>
                </a:moveTo>
                <a:cubicBezTo>
                  <a:pt x="0" y="147"/>
                  <a:pt x="46" y="57"/>
                  <a:pt x="117" y="0"/>
                </a:cubicBezTo>
                <a:lnTo>
                  <a:pt x="1665" y="0"/>
                </a:lnTo>
                <a:cubicBezTo>
                  <a:pt x="1736" y="57"/>
                  <a:pt x="1782" y="147"/>
                  <a:pt x="1782" y="248"/>
                </a:cubicBezTo>
                <a:lnTo>
                  <a:pt x="1782" y="2203"/>
                </a:lnTo>
                <a:cubicBezTo>
                  <a:pt x="1782" y="2375"/>
                  <a:pt x="1557" y="2436"/>
                  <a:pt x="1393" y="2436"/>
                </a:cubicBezTo>
                <a:cubicBezTo>
                  <a:pt x="1023" y="2368"/>
                  <a:pt x="988" y="2655"/>
                  <a:pt x="449" y="2215"/>
                </a:cubicBezTo>
                <a:cubicBezTo>
                  <a:pt x="285" y="2215"/>
                  <a:pt x="30" y="2026"/>
                  <a:pt x="30" y="1854"/>
                </a:cubicBezTo>
                <a:lnTo>
                  <a:pt x="0" y="248"/>
                </a:lnTo>
                <a:close/>
              </a:path>
            </a:pathLst>
          </a:custGeom>
        </p:spPr>
      </p:pic>
      <p:pic>
        <p:nvPicPr>
          <p:cNvPr id="44" name="图片 43" descr="7027"/>
          <p:cNvPicPr>
            <a:picLocks noChangeAspect="1"/>
          </p:cNvPicPr>
          <p:nvPr/>
        </p:nvPicPr>
        <p:blipFill>
          <a:blip r:embed="rId2"/>
          <a:srcRect l="3350" r="76817" b="53348"/>
          <a:stretch>
            <a:fillRect/>
          </a:stretch>
        </p:blipFill>
        <p:spPr>
          <a:xfrm>
            <a:off x="8076565" y="1478915"/>
            <a:ext cx="770890" cy="1067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2" h="2466">
                <a:moveTo>
                  <a:pt x="0" y="248"/>
                </a:moveTo>
                <a:cubicBezTo>
                  <a:pt x="0" y="147"/>
                  <a:pt x="46" y="57"/>
                  <a:pt x="117" y="0"/>
                </a:cubicBezTo>
                <a:lnTo>
                  <a:pt x="1665" y="0"/>
                </a:lnTo>
                <a:cubicBezTo>
                  <a:pt x="1736" y="57"/>
                  <a:pt x="1782" y="147"/>
                  <a:pt x="1782" y="248"/>
                </a:cubicBezTo>
                <a:lnTo>
                  <a:pt x="1782" y="2203"/>
                </a:lnTo>
                <a:cubicBezTo>
                  <a:pt x="1782" y="2375"/>
                  <a:pt x="1557" y="2436"/>
                  <a:pt x="1393" y="2436"/>
                </a:cubicBezTo>
                <a:cubicBezTo>
                  <a:pt x="1023" y="2368"/>
                  <a:pt x="988" y="2655"/>
                  <a:pt x="449" y="2215"/>
                </a:cubicBezTo>
                <a:cubicBezTo>
                  <a:pt x="285" y="2215"/>
                  <a:pt x="30" y="2026"/>
                  <a:pt x="30" y="1854"/>
                </a:cubicBezTo>
                <a:lnTo>
                  <a:pt x="0" y="248"/>
                </a:lnTo>
                <a:close/>
              </a:path>
            </a:pathLst>
          </a:custGeom>
        </p:spPr>
      </p:pic>
      <p:pic>
        <p:nvPicPr>
          <p:cNvPr id="45" name="图片 44" descr="7027"/>
          <p:cNvPicPr>
            <a:picLocks noChangeAspect="1"/>
          </p:cNvPicPr>
          <p:nvPr/>
        </p:nvPicPr>
        <p:blipFill>
          <a:blip r:embed="rId2"/>
          <a:srcRect l="3350" r="76817" b="53348"/>
          <a:stretch>
            <a:fillRect/>
          </a:stretch>
        </p:blipFill>
        <p:spPr>
          <a:xfrm>
            <a:off x="9713595" y="1478915"/>
            <a:ext cx="770890" cy="1067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82" h="2466">
                <a:moveTo>
                  <a:pt x="0" y="248"/>
                </a:moveTo>
                <a:cubicBezTo>
                  <a:pt x="0" y="147"/>
                  <a:pt x="46" y="57"/>
                  <a:pt x="117" y="0"/>
                </a:cubicBezTo>
                <a:lnTo>
                  <a:pt x="1665" y="0"/>
                </a:lnTo>
                <a:cubicBezTo>
                  <a:pt x="1736" y="57"/>
                  <a:pt x="1782" y="147"/>
                  <a:pt x="1782" y="248"/>
                </a:cubicBezTo>
                <a:lnTo>
                  <a:pt x="1782" y="2203"/>
                </a:lnTo>
                <a:cubicBezTo>
                  <a:pt x="1782" y="2375"/>
                  <a:pt x="1557" y="2436"/>
                  <a:pt x="1393" y="2436"/>
                </a:cubicBezTo>
                <a:cubicBezTo>
                  <a:pt x="1023" y="2368"/>
                  <a:pt x="988" y="2655"/>
                  <a:pt x="449" y="2215"/>
                </a:cubicBezTo>
                <a:cubicBezTo>
                  <a:pt x="285" y="2215"/>
                  <a:pt x="30" y="2026"/>
                  <a:pt x="30" y="1854"/>
                </a:cubicBezTo>
                <a:lnTo>
                  <a:pt x="0" y="248"/>
                </a:lnTo>
                <a:close/>
              </a:path>
            </a:pathLst>
          </a:custGeom>
        </p:spPr>
      </p:pic>
      <p:sp>
        <p:nvSpPr>
          <p:cNvPr id="46" name="文本框 45"/>
          <p:cNvSpPr txBox="1"/>
          <p:nvPr/>
        </p:nvSpPr>
        <p:spPr>
          <a:xfrm>
            <a:off x="4919345" y="2743835"/>
            <a:ext cx="3848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32575" y="2743835"/>
            <a:ext cx="3848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72145" y="2743835"/>
            <a:ext cx="3797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906635" y="2743835"/>
            <a:ext cx="38481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6" grpId="0"/>
      <p:bldP spid="47" grpId="0"/>
      <p:bldP spid="48" grpId="0"/>
      <p:bldP spid="50" grpId="0"/>
      <p:bldP spid="40" grpId="1"/>
      <p:bldP spid="46" grpId="1"/>
      <p:bldP spid="47" grpId="1"/>
      <p:bldP spid="48" grpId="1"/>
      <p:bldP spid="5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610928" y="3580130"/>
            <a:ext cx="4968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48618" y="2197735"/>
            <a:ext cx="1293495" cy="129349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288155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43090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646420" y="2336800"/>
            <a:ext cx="8991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01</a:t>
            </a:r>
            <a:endParaRPr lang="en-US" altLang="zh-CN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1593" y="4594860"/>
            <a:ext cx="702881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3298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2229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37349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3486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832985" y="550418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4" grpId="0"/>
      <p:bldP spid="46" grpId="1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293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64680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30" y="1904365"/>
            <a:ext cx="3522980" cy="3522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59998" y="1935480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60315" y="2524125"/>
            <a:ext cx="637667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点击输入文本信息，简要陈述文本信息，字体大小可调节。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64455" y="3463290"/>
            <a:ext cx="748030" cy="74803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514715" y="3462655"/>
            <a:ext cx="748030" cy="74803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259" name="Shape 23259"/>
          <p:cNvSpPr/>
          <p:nvPr/>
        </p:nvSpPr>
        <p:spPr>
          <a:xfrm>
            <a:off x="8686165" y="3658870"/>
            <a:ext cx="405130" cy="35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9" y="20059"/>
                </a:moveTo>
                <a:lnTo>
                  <a:pt x="16199" y="16202"/>
                </a:lnTo>
                <a:lnTo>
                  <a:pt x="16199" y="13885"/>
                </a:lnTo>
                <a:lnTo>
                  <a:pt x="20249" y="10801"/>
                </a:lnTo>
                <a:cubicBezTo>
                  <a:pt x="20249" y="10801"/>
                  <a:pt x="20249" y="20059"/>
                  <a:pt x="20249" y="20059"/>
                </a:cubicBezTo>
                <a:close/>
                <a:moveTo>
                  <a:pt x="12824" y="9268"/>
                </a:moveTo>
                <a:cubicBezTo>
                  <a:pt x="10955" y="9268"/>
                  <a:pt x="9442" y="7534"/>
                  <a:pt x="9442" y="5403"/>
                </a:cubicBezTo>
                <a:cubicBezTo>
                  <a:pt x="9442" y="3267"/>
                  <a:pt x="10958" y="1533"/>
                  <a:pt x="12824" y="1533"/>
                </a:cubicBezTo>
                <a:cubicBezTo>
                  <a:pt x="14692" y="1533"/>
                  <a:pt x="16205" y="3267"/>
                  <a:pt x="16205" y="5403"/>
                </a:cubicBezTo>
                <a:cubicBezTo>
                  <a:pt x="16205" y="7534"/>
                  <a:pt x="14692" y="9268"/>
                  <a:pt x="12824" y="9268"/>
                </a:cubicBezTo>
                <a:cubicBezTo>
                  <a:pt x="12824" y="9268"/>
                  <a:pt x="12824" y="9268"/>
                  <a:pt x="12824" y="9268"/>
                </a:cubicBezTo>
                <a:close/>
                <a:moveTo>
                  <a:pt x="14850" y="18514"/>
                </a:moveTo>
                <a:cubicBezTo>
                  <a:pt x="14850" y="19367"/>
                  <a:pt x="14245" y="20059"/>
                  <a:pt x="13499" y="20059"/>
                </a:cubicBezTo>
                <a:lnTo>
                  <a:pt x="2698" y="20059"/>
                </a:lnTo>
                <a:cubicBezTo>
                  <a:pt x="1953" y="20059"/>
                  <a:pt x="1352" y="19369"/>
                  <a:pt x="1352" y="18514"/>
                </a:cubicBezTo>
                <a:lnTo>
                  <a:pt x="1352" y="12345"/>
                </a:lnTo>
                <a:cubicBezTo>
                  <a:pt x="1352" y="11490"/>
                  <a:pt x="1953" y="10801"/>
                  <a:pt x="2698" y="10801"/>
                </a:cubicBezTo>
                <a:lnTo>
                  <a:pt x="13499" y="10801"/>
                </a:lnTo>
                <a:cubicBezTo>
                  <a:pt x="14245" y="10801"/>
                  <a:pt x="14850" y="11490"/>
                  <a:pt x="14850" y="12345"/>
                </a:cubicBezTo>
                <a:cubicBezTo>
                  <a:pt x="14850" y="12345"/>
                  <a:pt x="14850" y="18514"/>
                  <a:pt x="14850" y="18514"/>
                </a:cubicBezTo>
                <a:close/>
                <a:moveTo>
                  <a:pt x="1352" y="6170"/>
                </a:moveTo>
                <a:cubicBezTo>
                  <a:pt x="1352" y="4469"/>
                  <a:pt x="2557" y="3086"/>
                  <a:pt x="4051" y="3086"/>
                </a:cubicBezTo>
                <a:cubicBezTo>
                  <a:pt x="5539" y="3086"/>
                  <a:pt x="6750" y="4469"/>
                  <a:pt x="6750" y="6170"/>
                </a:cubicBezTo>
                <a:cubicBezTo>
                  <a:pt x="6750" y="7877"/>
                  <a:pt x="5539" y="9259"/>
                  <a:pt x="4051" y="9259"/>
                </a:cubicBezTo>
                <a:cubicBezTo>
                  <a:pt x="2557" y="9259"/>
                  <a:pt x="1352" y="7877"/>
                  <a:pt x="1352" y="6170"/>
                </a:cubicBezTo>
                <a:cubicBezTo>
                  <a:pt x="1352" y="6170"/>
                  <a:pt x="1352" y="6170"/>
                  <a:pt x="1352" y="6170"/>
                </a:cubicBezTo>
                <a:close/>
                <a:moveTo>
                  <a:pt x="20249" y="9259"/>
                </a:moveTo>
                <a:lnTo>
                  <a:pt x="16199" y="12345"/>
                </a:lnTo>
                <a:cubicBezTo>
                  <a:pt x="16199" y="11406"/>
                  <a:pt x="15826" y="10578"/>
                  <a:pt x="15248" y="10014"/>
                </a:cubicBezTo>
                <a:cubicBezTo>
                  <a:pt x="16623" y="9067"/>
                  <a:pt x="17550" y="7365"/>
                  <a:pt x="17550" y="5403"/>
                </a:cubicBezTo>
                <a:cubicBezTo>
                  <a:pt x="17550" y="2420"/>
                  <a:pt x="15433" y="0"/>
                  <a:pt x="12824" y="0"/>
                </a:cubicBezTo>
                <a:cubicBezTo>
                  <a:pt x="10213" y="0"/>
                  <a:pt x="8101" y="2420"/>
                  <a:pt x="8101" y="5403"/>
                </a:cubicBezTo>
                <a:cubicBezTo>
                  <a:pt x="8101" y="6912"/>
                  <a:pt x="8647" y="8277"/>
                  <a:pt x="9524" y="9259"/>
                </a:cubicBezTo>
                <a:lnTo>
                  <a:pt x="7049" y="9259"/>
                </a:lnTo>
                <a:cubicBezTo>
                  <a:pt x="7695" y="8438"/>
                  <a:pt x="8101" y="7365"/>
                  <a:pt x="8101" y="6170"/>
                </a:cubicBezTo>
                <a:cubicBezTo>
                  <a:pt x="8101" y="3617"/>
                  <a:pt x="6288" y="1546"/>
                  <a:pt x="4051" y="1546"/>
                </a:cubicBezTo>
                <a:cubicBezTo>
                  <a:pt x="1813" y="1546"/>
                  <a:pt x="0" y="3617"/>
                  <a:pt x="0" y="6170"/>
                </a:cubicBezTo>
                <a:cubicBezTo>
                  <a:pt x="0" y="7568"/>
                  <a:pt x="550" y="8804"/>
                  <a:pt x="1405" y="9651"/>
                </a:cubicBezTo>
                <a:cubicBezTo>
                  <a:pt x="571" y="10179"/>
                  <a:pt x="0" y="11181"/>
                  <a:pt x="0" y="12345"/>
                </a:cubicBezTo>
                <a:lnTo>
                  <a:pt x="0" y="18514"/>
                </a:lnTo>
                <a:cubicBezTo>
                  <a:pt x="0" y="20220"/>
                  <a:pt x="1210" y="21600"/>
                  <a:pt x="2698" y="21600"/>
                </a:cubicBezTo>
                <a:lnTo>
                  <a:pt x="13499" y="21600"/>
                </a:lnTo>
                <a:cubicBezTo>
                  <a:pt x="14989" y="21600"/>
                  <a:pt x="16199" y="20220"/>
                  <a:pt x="16199" y="18514"/>
                </a:cubicBezTo>
                <a:lnTo>
                  <a:pt x="16199" y="17743"/>
                </a:lnTo>
                <a:lnTo>
                  <a:pt x="20249" y="21600"/>
                </a:lnTo>
                <a:cubicBezTo>
                  <a:pt x="20994" y="21600"/>
                  <a:pt x="21600" y="20911"/>
                  <a:pt x="21600" y="20059"/>
                </a:cubicBezTo>
                <a:lnTo>
                  <a:pt x="21600" y="10801"/>
                </a:lnTo>
                <a:cubicBezTo>
                  <a:pt x="21600" y="9949"/>
                  <a:pt x="20994" y="9259"/>
                  <a:pt x="20249" y="9259"/>
                </a:cubicBezTo>
                <a:cubicBezTo>
                  <a:pt x="20249" y="9259"/>
                  <a:pt x="20249" y="9259"/>
                  <a:pt x="20249" y="925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265" name="Shape 23265"/>
          <p:cNvSpPr/>
          <p:nvPr/>
        </p:nvSpPr>
        <p:spPr>
          <a:xfrm>
            <a:off x="5307330" y="3658870"/>
            <a:ext cx="462280" cy="3549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15" y="0"/>
                </a:moveTo>
                <a:cubicBezTo>
                  <a:pt x="16990" y="0"/>
                  <a:pt x="15657" y="1741"/>
                  <a:pt x="15657" y="3862"/>
                </a:cubicBezTo>
                <a:cubicBezTo>
                  <a:pt x="15657" y="5330"/>
                  <a:pt x="16319" y="6627"/>
                  <a:pt x="17254" y="7280"/>
                </a:cubicBezTo>
                <a:lnTo>
                  <a:pt x="15683" y="13124"/>
                </a:lnTo>
                <a:cubicBezTo>
                  <a:pt x="15526" y="13082"/>
                  <a:pt x="15347" y="13022"/>
                  <a:pt x="15159" y="13022"/>
                </a:cubicBezTo>
                <a:cubicBezTo>
                  <a:pt x="14690" y="13022"/>
                  <a:pt x="14281" y="13152"/>
                  <a:pt x="13876" y="13397"/>
                </a:cubicBezTo>
                <a:lnTo>
                  <a:pt x="10420" y="8681"/>
                </a:lnTo>
                <a:cubicBezTo>
                  <a:pt x="10576" y="8191"/>
                  <a:pt x="10656" y="7639"/>
                  <a:pt x="10656" y="7109"/>
                </a:cubicBezTo>
                <a:cubicBezTo>
                  <a:pt x="10656" y="4989"/>
                  <a:pt x="9322" y="3247"/>
                  <a:pt x="7697" y="3247"/>
                </a:cubicBezTo>
                <a:cubicBezTo>
                  <a:pt x="6073" y="3247"/>
                  <a:pt x="4739" y="4989"/>
                  <a:pt x="4739" y="7109"/>
                </a:cubicBezTo>
                <a:cubicBezTo>
                  <a:pt x="4739" y="8291"/>
                  <a:pt x="5128" y="9389"/>
                  <a:pt x="5786" y="10082"/>
                </a:cubicBezTo>
                <a:lnTo>
                  <a:pt x="4294" y="14252"/>
                </a:lnTo>
                <a:cubicBezTo>
                  <a:pt x="3888" y="14007"/>
                  <a:pt x="3454" y="13842"/>
                  <a:pt x="2985" y="13842"/>
                </a:cubicBezTo>
                <a:cubicBezTo>
                  <a:pt x="1361" y="13842"/>
                  <a:pt x="0" y="15618"/>
                  <a:pt x="0" y="17738"/>
                </a:cubicBezTo>
                <a:cubicBezTo>
                  <a:pt x="0" y="19859"/>
                  <a:pt x="1361" y="21600"/>
                  <a:pt x="2985" y="21600"/>
                </a:cubicBezTo>
                <a:cubicBezTo>
                  <a:pt x="4608" y="21600"/>
                  <a:pt x="5943" y="19859"/>
                  <a:pt x="5943" y="17738"/>
                </a:cubicBezTo>
                <a:cubicBezTo>
                  <a:pt x="5943" y="16801"/>
                  <a:pt x="5694" y="15969"/>
                  <a:pt x="5289" y="15277"/>
                </a:cubicBezTo>
                <a:lnTo>
                  <a:pt x="6886" y="10834"/>
                </a:lnTo>
                <a:cubicBezTo>
                  <a:pt x="7134" y="10915"/>
                  <a:pt x="7388" y="10937"/>
                  <a:pt x="7671" y="10937"/>
                </a:cubicBezTo>
                <a:cubicBezTo>
                  <a:pt x="8421" y="10937"/>
                  <a:pt x="9104" y="10591"/>
                  <a:pt x="9635" y="9980"/>
                </a:cubicBezTo>
                <a:lnTo>
                  <a:pt x="12908" y="14389"/>
                </a:lnTo>
                <a:cubicBezTo>
                  <a:pt x="12472" y="15083"/>
                  <a:pt x="12227" y="15912"/>
                  <a:pt x="12227" y="16849"/>
                </a:cubicBezTo>
                <a:cubicBezTo>
                  <a:pt x="12227" y="18969"/>
                  <a:pt x="13561" y="20746"/>
                  <a:pt x="15185" y="20746"/>
                </a:cubicBezTo>
                <a:cubicBezTo>
                  <a:pt x="16810" y="20746"/>
                  <a:pt x="18170" y="18969"/>
                  <a:pt x="18170" y="16849"/>
                </a:cubicBezTo>
                <a:cubicBezTo>
                  <a:pt x="18170" y="15543"/>
                  <a:pt x="17668" y="14364"/>
                  <a:pt x="16887" y="13671"/>
                </a:cubicBezTo>
                <a:lnTo>
                  <a:pt x="18458" y="7690"/>
                </a:lnTo>
                <a:lnTo>
                  <a:pt x="18615" y="7690"/>
                </a:lnTo>
                <a:cubicBezTo>
                  <a:pt x="20239" y="7690"/>
                  <a:pt x="21600" y="5947"/>
                  <a:pt x="21600" y="3828"/>
                </a:cubicBezTo>
                <a:cubicBezTo>
                  <a:pt x="21600" y="1749"/>
                  <a:pt x="20239" y="0"/>
                  <a:pt x="18615" y="0"/>
                </a:cubicBezTo>
                <a:close/>
                <a:moveTo>
                  <a:pt x="18615" y="1606"/>
                </a:moveTo>
                <a:cubicBezTo>
                  <a:pt x="19551" y="1606"/>
                  <a:pt x="20343" y="2636"/>
                  <a:pt x="20343" y="3862"/>
                </a:cubicBezTo>
                <a:cubicBezTo>
                  <a:pt x="20343" y="5083"/>
                  <a:pt x="19551" y="6118"/>
                  <a:pt x="18615" y="6118"/>
                </a:cubicBezTo>
                <a:cubicBezTo>
                  <a:pt x="17678" y="6118"/>
                  <a:pt x="16913" y="5083"/>
                  <a:pt x="16913" y="3862"/>
                </a:cubicBezTo>
                <a:cubicBezTo>
                  <a:pt x="16913" y="2636"/>
                  <a:pt x="17678" y="1606"/>
                  <a:pt x="18615" y="1606"/>
                </a:cubicBezTo>
                <a:close/>
                <a:moveTo>
                  <a:pt x="18929" y="2187"/>
                </a:moveTo>
                <a:cubicBezTo>
                  <a:pt x="18399" y="2187"/>
                  <a:pt x="17930" y="2505"/>
                  <a:pt x="17647" y="3076"/>
                </a:cubicBezTo>
                <a:cubicBezTo>
                  <a:pt x="17553" y="3280"/>
                  <a:pt x="17594" y="3535"/>
                  <a:pt x="17751" y="3657"/>
                </a:cubicBezTo>
                <a:cubicBezTo>
                  <a:pt x="17813" y="3696"/>
                  <a:pt x="17871" y="3725"/>
                  <a:pt x="17935" y="3725"/>
                </a:cubicBezTo>
                <a:cubicBezTo>
                  <a:pt x="18026" y="3725"/>
                  <a:pt x="18134" y="3636"/>
                  <a:pt x="18196" y="3554"/>
                </a:cubicBezTo>
                <a:cubicBezTo>
                  <a:pt x="18353" y="3187"/>
                  <a:pt x="18618" y="2973"/>
                  <a:pt x="18929" y="2973"/>
                </a:cubicBezTo>
                <a:cubicBezTo>
                  <a:pt x="19118" y="2973"/>
                  <a:pt x="19244" y="2844"/>
                  <a:pt x="19244" y="2597"/>
                </a:cubicBezTo>
                <a:cubicBezTo>
                  <a:pt x="19244" y="2395"/>
                  <a:pt x="19118" y="2187"/>
                  <a:pt x="18929" y="2187"/>
                </a:cubicBezTo>
                <a:close/>
                <a:moveTo>
                  <a:pt x="7697" y="4887"/>
                </a:moveTo>
                <a:cubicBezTo>
                  <a:pt x="8633" y="4887"/>
                  <a:pt x="9399" y="5886"/>
                  <a:pt x="9399" y="7109"/>
                </a:cubicBezTo>
                <a:cubicBezTo>
                  <a:pt x="9399" y="8331"/>
                  <a:pt x="8633" y="9365"/>
                  <a:pt x="7697" y="9365"/>
                </a:cubicBezTo>
                <a:cubicBezTo>
                  <a:pt x="6761" y="9365"/>
                  <a:pt x="5969" y="8331"/>
                  <a:pt x="5969" y="7109"/>
                </a:cubicBezTo>
                <a:cubicBezTo>
                  <a:pt x="5969" y="5886"/>
                  <a:pt x="6761" y="4887"/>
                  <a:pt x="7697" y="4887"/>
                </a:cubicBezTo>
                <a:close/>
                <a:moveTo>
                  <a:pt x="15185" y="14662"/>
                </a:moveTo>
                <a:cubicBezTo>
                  <a:pt x="16124" y="14662"/>
                  <a:pt x="16913" y="15695"/>
                  <a:pt x="16913" y="16918"/>
                </a:cubicBezTo>
                <a:cubicBezTo>
                  <a:pt x="16913" y="18141"/>
                  <a:pt x="16124" y="19139"/>
                  <a:pt x="15185" y="19139"/>
                </a:cubicBezTo>
                <a:cubicBezTo>
                  <a:pt x="14249" y="19139"/>
                  <a:pt x="13484" y="18141"/>
                  <a:pt x="13484" y="16918"/>
                </a:cubicBezTo>
                <a:cubicBezTo>
                  <a:pt x="13484" y="15695"/>
                  <a:pt x="14249" y="14662"/>
                  <a:pt x="15185" y="14662"/>
                </a:cubicBezTo>
                <a:close/>
                <a:moveTo>
                  <a:pt x="3011" y="15482"/>
                </a:moveTo>
                <a:cubicBezTo>
                  <a:pt x="3948" y="15482"/>
                  <a:pt x="4739" y="16513"/>
                  <a:pt x="4739" y="17738"/>
                </a:cubicBezTo>
                <a:cubicBezTo>
                  <a:pt x="4739" y="18960"/>
                  <a:pt x="3948" y="19959"/>
                  <a:pt x="3011" y="19959"/>
                </a:cubicBezTo>
                <a:cubicBezTo>
                  <a:pt x="2075" y="19959"/>
                  <a:pt x="1283" y="18960"/>
                  <a:pt x="1283" y="17738"/>
                </a:cubicBezTo>
                <a:cubicBezTo>
                  <a:pt x="1283" y="16513"/>
                  <a:pt x="2075" y="15482"/>
                  <a:pt x="3011" y="1548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0" name="文本框 9"/>
          <p:cNvSpPr txBox="1"/>
          <p:nvPr/>
        </p:nvSpPr>
        <p:spPr>
          <a:xfrm>
            <a:off x="6002655" y="366903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60315" y="4278630"/>
            <a:ext cx="291211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42120" y="365188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56930" y="4278630"/>
            <a:ext cx="291211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24" grpId="0"/>
      <p:bldP spid="24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928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700000">
            <a:off x="4779010" y="2487930"/>
            <a:ext cx="2633980" cy="2633980"/>
          </a:xfrm>
          <a:prstGeom prst="roundRect">
            <a:avLst>
              <a:gd name="adj" fmla="val 11378"/>
            </a:avLst>
          </a:prstGeom>
          <a:noFill/>
          <a:ln w="254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2700000">
            <a:off x="4808220" y="2491740"/>
            <a:ext cx="614680" cy="614680"/>
          </a:xfrm>
          <a:prstGeom prst="roundRect">
            <a:avLst>
              <a:gd name="adj" fmla="val 11378"/>
            </a:avLst>
          </a:prstGeom>
          <a:solidFill>
            <a:srgbClr val="D14C3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700000">
            <a:off x="4749800" y="4313555"/>
            <a:ext cx="614680" cy="614680"/>
          </a:xfrm>
          <a:prstGeom prst="roundRect">
            <a:avLst>
              <a:gd name="adj" fmla="val 11378"/>
            </a:avLst>
          </a:prstGeom>
          <a:solidFill>
            <a:srgbClr val="D14C3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2700000">
            <a:off x="6704330" y="2491740"/>
            <a:ext cx="614680" cy="614680"/>
          </a:xfrm>
          <a:prstGeom prst="roundRect">
            <a:avLst>
              <a:gd name="adj" fmla="val 11378"/>
            </a:avLst>
          </a:prstGeom>
          <a:solidFill>
            <a:srgbClr val="D14C3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2700000">
            <a:off x="6704965" y="4313555"/>
            <a:ext cx="614680" cy="614680"/>
          </a:xfrm>
          <a:prstGeom prst="roundRect">
            <a:avLst>
              <a:gd name="adj" fmla="val 11378"/>
            </a:avLst>
          </a:prstGeom>
          <a:solidFill>
            <a:srgbClr val="D14C3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Shape 23347"/>
          <p:cNvSpPr/>
          <p:nvPr/>
        </p:nvSpPr>
        <p:spPr>
          <a:xfrm>
            <a:off x="6821805" y="2639695"/>
            <a:ext cx="319405" cy="3194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600" extrusionOk="0">
                <a:moveTo>
                  <a:pt x="18045" y="20079"/>
                </a:moveTo>
                <a:cubicBezTo>
                  <a:pt x="18045" y="20917"/>
                  <a:pt x="17374" y="21600"/>
                  <a:pt x="16547" y="21600"/>
                </a:cubicBezTo>
                <a:cubicBezTo>
                  <a:pt x="15718" y="21600"/>
                  <a:pt x="15048" y="20917"/>
                  <a:pt x="15048" y="20079"/>
                </a:cubicBezTo>
                <a:cubicBezTo>
                  <a:pt x="15048" y="19243"/>
                  <a:pt x="15718" y="18564"/>
                  <a:pt x="16547" y="18564"/>
                </a:cubicBezTo>
                <a:cubicBezTo>
                  <a:pt x="17374" y="18564"/>
                  <a:pt x="18045" y="19243"/>
                  <a:pt x="18045" y="20079"/>
                </a:cubicBezTo>
                <a:cubicBezTo>
                  <a:pt x="18045" y="20079"/>
                  <a:pt x="18045" y="20079"/>
                  <a:pt x="18045" y="20079"/>
                </a:cubicBezTo>
                <a:close/>
                <a:moveTo>
                  <a:pt x="13084" y="20079"/>
                </a:moveTo>
                <a:cubicBezTo>
                  <a:pt x="13084" y="20917"/>
                  <a:pt x="12409" y="21600"/>
                  <a:pt x="11581" y="21600"/>
                </a:cubicBezTo>
                <a:cubicBezTo>
                  <a:pt x="10753" y="21600"/>
                  <a:pt x="10083" y="20917"/>
                  <a:pt x="10083" y="20079"/>
                </a:cubicBezTo>
                <a:cubicBezTo>
                  <a:pt x="10083" y="19243"/>
                  <a:pt x="10753" y="18564"/>
                  <a:pt x="11581" y="18564"/>
                </a:cubicBezTo>
                <a:cubicBezTo>
                  <a:pt x="12409" y="18564"/>
                  <a:pt x="13084" y="19243"/>
                  <a:pt x="13084" y="20079"/>
                </a:cubicBezTo>
                <a:cubicBezTo>
                  <a:pt x="13084" y="20079"/>
                  <a:pt x="13084" y="20079"/>
                  <a:pt x="13084" y="20079"/>
                </a:cubicBezTo>
                <a:close/>
                <a:moveTo>
                  <a:pt x="15844" y="13343"/>
                </a:moveTo>
                <a:lnTo>
                  <a:pt x="15844" y="11839"/>
                </a:lnTo>
                <a:lnTo>
                  <a:pt x="17354" y="11839"/>
                </a:lnTo>
                <a:lnTo>
                  <a:pt x="16663" y="13343"/>
                </a:lnTo>
                <a:cubicBezTo>
                  <a:pt x="16663" y="13343"/>
                  <a:pt x="15844" y="13343"/>
                  <a:pt x="15844" y="13343"/>
                </a:cubicBezTo>
                <a:close/>
                <a:moveTo>
                  <a:pt x="12535" y="11839"/>
                </a:moveTo>
                <a:lnTo>
                  <a:pt x="14765" y="11839"/>
                </a:lnTo>
                <a:lnTo>
                  <a:pt x="14765" y="13343"/>
                </a:lnTo>
                <a:lnTo>
                  <a:pt x="12535" y="13343"/>
                </a:lnTo>
                <a:cubicBezTo>
                  <a:pt x="12535" y="13343"/>
                  <a:pt x="12535" y="11839"/>
                  <a:pt x="12535" y="11839"/>
                </a:cubicBezTo>
                <a:close/>
                <a:moveTo>
                  <a:pt x="10091" y="13343"/>
                </a:moveTo>
                <a:cubicBezTo>
                  <a:pt x="10058" y="13343"/>
                  <a:pt x="10030" y="13330"/>
                  <a:pt x="10002" y="13314"/>
                </a:cubicBezTo>
                <a:lnTo>
                  <a:pt x="9546" y="11839"/>
                </a:lnTo>
                <a:lnTo>
                  <a:pt x="11457" y="11839"/>
                </a:lnTo>
                <a:lnTo>
                  <a:pt x="11457" y="13343"/>
                </a:lnTo>
                <a:cubicBezTo>
                  <a:pt x="11457" y="13343"/>
                  <a:pt x="10091" y="13343"/>
                  <a:pt x="10091" y="13343"/>
                </a:cubicBezTo>
                <a:close/>
                <a:moveTo>
                  <a:pt x="11945" y="2124"/>
                </a:moveTo>
                <a:lnTo>
                  <a:pt x="14401" y="5020"/>
                </a:lnTo>
                <a:lnTo>
                  <a:pt x="9489" y="5020"/>
                </a:lnTo>
                <a:cubicBezTo>
                  <a:pt x="9489" y="5020"/>
                  <a:pt x="11945" y="2124"/>
                  <a:pt x="11945" y="2124"/>
                </a:cubicBezTo>
                <a:close/>
                <a:moveTo>
                  <a:pt x="16922" y="2577"/>
                </a:moveTo>
                <a:lnTo>
                  <a:pt x="18130" y="5020"/>
                </a:lnTo>
                <a:lnTo>
                  <a:pt x="16579" y="5020"/>
                </a:lnTo>
                <a:lnTo>
                  <a:pt x="15124" y="3305"/>
                </a:lnTo>
                <a:cubicBezTo>
                  <a:pt x="15124" y="3305"/>
                  <a:pt x="16922" y="2577"/>
                  <a:pt x="16922" y="2577"/>
                </a:cubicBezTo>
                <a:close/>
                <a:moveTo>
                  <a:pt x="15844" y="9330"/>
                </a:moveTo>
                <a:lnTo>
                  <a:pt x="18510" y="9330"/>
                </a:lnTo>
                <a:lnTo>
                  <a:pt x="17854" y="10752"/>
                </a:lnTo>
                <a:lnTo>
                  <a:pt x="15844" y="10752"/>
                </a:lnTo>
                <a:cubicBezTo>
                  <a:pt x="15844" y="10752"/>
                  <a:pt x="15844" y="9330"/>
                  <a:pt x="15844" y="9330"/>
                </a:cubicBezTo>
                <a:close/>
                <a:moveTo>
                  <a:pt x="12535" y="9330"/>
                </a:moveTo>
                <a:lnTo>
                  <a:pt x="14765" y="9330"/>
                </a:lnTo>
                <a:lnTo>
                  <a:pt x="14765" y="10752"/>
                </a:lnTo>
                <a:lnTo>
                  <a:pt x="12535" y="10752"/>
                </a:lnTo>
                <a:cubicBezTo>
                  <a:pt x="12535" y="10752"/>
                  <a:pt x="12535" y="9330"/>
                  <a:pt x="12535" y="9330"/>
                </a:cubicBezTo>
                <a:close/>
                <a:moveTo>
                  <a:pt x="8765" y="9330"/>
                </a:moveTo>
                <a:lnTo>
                  <a:pt x="11457" y="9330"/>
                </a:lnTo>
                <a:lnTo>
                  <a:pt x="11457" y="10752"/>
                </a:lnTo>
                <a:lnTo>
                  <a:pt x="9206" y="10752"/>
                </a:lnTo>
                <a:cubicBezTo>
                  <a:pt x="9206" y="10752"/>
                  <a:pt x="8765" y="9330"/>
                  <a:pt x="8765" y="9330"/>
                </a:cubicBezTo>
                <a:close/>
                <a:moveTo>
                  <a:pt x="11457" y="8240"/>
                </a:moveTo>
                <a:lnTo>
                  <a:pt x="8426" y="8240"/>
                </a:lnTo>
                <a:lnTo>
                  <a:pt x="8031" y="6974"/>
                </a:lnTo>
                <a:cubicBezTo>
                  <a:pt x="8007" y="6880"/>
                  <a:pt x="7986" y="6802"/>
                  <a:pt x="7974" y="6741"/>
                </a:cubicBezTo>
                <a:lnTo>
                  <a:pt x="11457" y="6741"/>
                </a:lnTo>
                <a:cubicBezTo>
                  <a:pt x="11457" y="6741"/>
                  <a:pt x="11457" y="8240"/>
                  <a:pt x="11457" y="8240"/>
                </a:cubicBezTo>
                <a:close/>
                <a:moveTo>
                  <a:pt x="14769" y="8240"/>
                </a:moveTo>
                <a:lnTo>
                  <a:pt x="12535" y="8240"/>
                </a:lnTo>
                <a:lnTo>
                  <a:pt x="12535" y="6741"/>
                </a:lnTo>
                <a:lnTo>
                  <a:pt x="14765" y="6741"/>
                </a:lnTo>
                <a:lnTo>
                  <a:pt x="14765" y="8240"/>
                </a:lnTo>
                <a:cubicBezTo>
                  <a:pt x="14765" y="8240"/>
                  <a:pt x="14769" y="8240"/>
                  <a:pt x="14769" y="8240"/>
                </a:cubicBezTo>
                <a:close/>
                <a:moveTo>
                  <a:pt x="19664" y="6741"/>
                </a:moveTo>
                <a:cubicBezTo>
                  <a:pt x="19657" y="6798"/>
                  <a:pt x="19641" y="6862"/>
                  <a:pt x="19612" y="6935"/>
                </a:cubicBezTo>
                <a:lnTo>
                  <a:pt x="19010" y="8240"/>
                </a:lnTo>
                <a:lnTo>
                  <a:pt x="15844" y="8240"/>
                </a:lnTo>
                <a:lnTo>
                  <a:pt x="15844" y="6741"/>
                </a:lnTo>
                <a:cubicBezTo>
                  <a:pt x="15844" y="6741"/>
                  <a:pt x="19664" y="6741"/>
                  <a:pt x="19664" y="6741"/>
                </a:cubicBezTo>
                <a:close/>
                <a:moveTo>
                  <a:pt x="18202" y="14070"/>
                </a:moveTo>
                <a:lnTo>
                  <a:pt x="21171" y="7623"/>
                </a:lnTo>
                <a:cubicBezTo>
                  <a:pt x="21600" y="6578"/>
                  <a:pt x="21414" y="5221"/>
                  <a:pt x="19996" y="5053"/>
                </a:cubicBezTo>
                <a:lnTo>
                  <a:pt x="18061" y="1142"/>
                </a:lnTo>
                <a:cubicBezTo>
                  <a:pt x="17871" y="751"/>
                  <a:pt x="17414" y="579"/>
                  <a:pt x="17014" y="739"/>
                </a:cubicBezTo>
                <a:lnTo>
                  <a:pt x="14151" y="1896"/>
                </a:lnTo>
                <a:cubicBezTo>
                  <a:pt x="14098" y="1916"/>
                  <a:pt x="14058" y="1957"/>
                  <a:pt x="14009" y="1989"/>
                </a:cubicBezTo>
                <a:lnTo>
                  <a:pt x="12575" y="290"/>
                </a:lnTo>
                <a:cubicBezTo>
                  <a:pt x="12418" y="106"/>
                  <a:pt x="12187" y="0"/>
                  <a:pt x="11945" y="0"/>
                </a:cubicBezTo>
                <a:cubicBezTo>
                  <a:pt x="11703" y="0"/>
                  <a:pt x="11473" y="106"/>
                  <a:pt x="11315" y="290"/>
                </a:cubicBezTo>
                <a:lnTo>
                  <a:pt x="7283" y="5050"/>
                </a:lnTo>
                <a:cubicBezTo>
                  <a:pt x="7276" y="5058"/>
                  <a:pt x="7276" y="5069"/>
                  <a:pt x="7271" y="5078"/>
                </a:cubicBezTo>
                <a:cubicBezTo>
                  <a:pt x="6839" y="3599"/>
                  <a:pt x="6516" y="2488"/>
                  <a:pt x="6444" y="2226"/>
                </a:cubicBezTo>
                <a:cubicBezTo>
                  <a:pt x="6120" y="1128"/>
                  <a:pt x="5542" y="0"/>
                  <a:pt x="3696" y="0"/>
                </a:cubicBezTo>
                <a:lnTo>
                  <a:pt x="828" y="0"/>
                </a:lnTo>
                <a:cubicBezTo>
                  <a:pt x="372" y="0"/>
                  <a:pt x="0" y="376"/>
                  <a:pt x="0" y="836"/>
                </a:cubicBezTo>
                <a:cubicBezTo>
                  <a:pt x="0" y="1299"/>
                  <a:pt x="372" y="1675"/>
                  <a:pt x="828" y="1675"/>
                </a:cubicBezTo>
                <a:lnTo>
                  <a:pt x="3696" y="1675"/>
                </a:lnTo>
                <a:cubicBezTo>
                  <a:pt x="4371" y="1675"/>
                  <a:pt x="4593" y="1800"/>
                  <a:pt x="4852" y="2700"/>
                </a:cubicBezTo>
                <a:cubicBezTo>
                  <a:pt x="5130" y="3656"/>
                  <a:pt x="8725" y="16035"/>
                  <a:pt x="8725" y="16035"/>
                </a:cubicBezTo>
                <a:cubicBezTo>
                  <a:pt x="8734" y="16059"/>
                  <a:pt x="8746" y="16089"/>
                  <a:pt x="8754" y="16116"/>
                </a:cubicBezTo>
                <a:cubicBezTo>
                  <a:pt x="8794" y="16207"/>
                  <a:pt x="9707" y="18408"/>
                  <a:pt x="12006" y="18408"/>
                </a:cubicBezTo>
                <a:lnTo>
                  <a:pt x="18485" y="18408"/>
                </a:lnTo>
                <a:cubicBezTo>
                  <a:pt x="18941" y="18408"/>
                  <a:pt x="19313" y="18032"/>
                  <a:pt x="19313" y="17572"/>
                </a:cubicBezTo>
                <a:cubicBezTo>
                  <a:pt x="19313" y="17110"/>
                  <a:pt x="18941" y="16734"/>
                  <a:pt x="18485" y="16734"/>
                </a:cubicBezTo>
                <a:lnTo>
                  <a:pt x="12006" y="16734"/>
                </a:lnTo>
                <a:cubicBezTo>
                  <a:pt x="10919" y="16734"/>
                  <a:pt x="10386" y="15700"/>
                  <a:pt x="10301" y="15511"/>
                </a:cubicBezTo>
                <a:cubicBezTo>
                  <a:pt x="10277" y="15434"/>
                  <a:pt x="10232" y="15279"/>
                  <a:pt x="10168" y="15058"/>
                </a:cubicBezTo>
                <a:lnTo>
                  <a:pt x="16873" y="15058"/>
                </a:lnTo>
                <a:cubicBezTo>
                  <a:pt x="17725" y="15058"/>
                  <a:pt x="18121" y="14339"/>
                  <a:pt x="18202" y="14070"/>
                </a:cubicBezTo>
                <a:cubicBezTo>
                  <a:pt x="18202" y="14070"/>
                  <a:pt x="18202" y="14070"/>
                  <a:pt x="18202" y="1407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2" name="Shape 23358"/>
          <p:cNvSpPr/>
          <p:nvPr/>
        </p:nvSpPr>
        <p:spPr>
          <a:xfrm>
            <a:off x="4963795" y="2622550"/>
            <a:ext cx="303530" cy="262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6" h="21600" extrusionOk="0">
                <a:moveTo>
                  <a:pt x="12037" y="0"/>
                </a:moveTo>
                <a:lnTo>
                  <a:pt x="11993" y="17"/>
                </a:lnTo>
                <a:lnTo>
                  <a:pt x="12454" y="1021"/>
                </a:lnTo>
                <a:lnTo>
                  <a:pt x="12454" y="1390"/>
                </a:lnTo>
                <a:lnTo>
                  <a:pt x="12498" y="1390"/>
                </a:lnTo>
                <a:cubicBezTo>
                  <a:pt x="12498" y="1390"/>
                  <a:pt x="12498" y="1205"/>
                  <a:pt x="12498" y="1122"/>
                </a:cubicBezTo>
                <a:lnTo>
                  <a:pt x="12555" y="1239"/>
                </a:lnTo>
                <a:cubicBezTo>
                  <a:pt x="12555" y="1239"/>
                  <a:pt x="12584" y="1222"/>
                  <a:pt x="12584" y="1222"/>
                </a:cubicBezTo>
                <a:lnTo>
                  <a:pt x="12498" y="1021"/>
                </a:lnTo>
                <a:cubicBezTo>
                  <a:pt x="12498" y="624"/>
                  <a:pt x="12498" y="0"/>
                  <a:pt x="12498" y="0"/>
                </a:cubicBezTo>
                <a:lnTo>
                  <a:pt x="12454" y="0"/>
                </a:lnTo>
                <a:lnTo>
                  <a:pt x="12454" y="938"/>
                </a:lnTo>
                <a:lnTo>
                  <a:pt x="12037" y="0"/>
                </a:lnTo>
                <a:close/>
                <a:moveTo>
                  <a:pt x="13492" y="0"/>
                </a:moveTo>
                <a:lnTo>
                  <a:pt x="12915" y="1189"/>
                </a:lnTo>
                <a:cubicBezTo>
                  <a:pt x="12915" y="1189"/>
                  <a:pt x="12925" y="1194"/>
                  <a:pt x="12930" y="1206"/>
                </a:cubicBezTo>
                <a:lnTo>
                  <a:pt x="12944" y="1222"/>
                </a:lnTo>
                <a:lnTo>
                  <a:pt x="13434" y="921"/>
                </a:lnTo>
                <a:lnTo>
                  <a:pt x="12915" y="1540"/>
                </a:lnTo>
                <a:lnTo>
                  <a:pt x="12944" y="1574"/>
                </a:lnTo>
                <a:cubicBezTo>
                  <a:pt x="12944" y="1574"/>
                  <a:pt x="13313" y="1124"/>
                  <a:pt x="13549" y="837"/>
                </a:cubicBezTo>
                <a:lnTo>
                  <a:pt x="13981" y="569"/>
                </a:lnTo>
                <a:lnTo>
                  <a:pt x="13967" y="536"/>
                </a:lnTo>
                <a:lnTo>
                  <a:pt x="13607" y="754"/>
                </a:lnTo>
                <a:cubicBezTo>
                  <a:pt x="13654" y="696"/>
                  <a:pt x="13765" y="569"/>
                  <a:pt x="13765" y="569"/>
                </a:cubicBezTo>
                <a:lnTo>
                  <a:pt x="13736" y="536"/>
                </a:lnTo>
                <a:lnTo>
                  <a:pt x="13506" y="820"/>
                </a:lnTo>
                <a:lnTo>
                  <a:pt x="12973" y="1155"/>
                </a:lnTo>
                <a:cubicBezTo>
                  <a:pt x="13029" y="1038"/>
                  <a:pt x="13520" y="17"/>
                  <a:pt x="13520" y="17"/>
                </a:cubicBezTo>
                <a:lnTo>
                  <a:pt x="13492" y="0"/>
                </a:lnTo>
                <a:close/>
                <a:moveTo>
                  <a:pt x="11561" y="536"/>
                </a:moveTo>
                <a:lnTo>
                  <a:pt x="11532" y="569"/>
                </a:lnTo>
                <a:lnTo>
                  <a:pt x="12368" y="1540"/>
                </a:lnTo>
                <a:cubicBezTo>
                  <a:pt x="12368" y="1540"/>
                  <a:pt x="12397" y="1507"/>
                  <a:pt x="12397" y="1507"/>
                </a:cubicBezTo>
                <a:lnTo>
                  <a:pt x="11561" y="536"/>
                </a:lnTo>
                <a:close/>
                <a:moveTo>
                  <a:pt x="11086" y="1072"/>
                </a:moveTo>
                <a:lnTo>
                  <a:pt x="11072" y="1105"/>
                </a:lnTo>
                <a:lnTo>
                  <a:pt x="12210" y="1507"/>
                </a:lnTo>
                <a:cubicBezTo>
                  <a:pt x="12210" y="1507"/>
                  <a:pt x="12224" y="1474"/>
                  <a:pt x="12224" y="1474"/>
                </a:cubicBezTo>
                <a:lnTo>
                  <a:pt x="11086" y="1072"/>
                </a:lnTo>
                <a:close/>
                <a:moveTo>
                  <a:pt x="11532" y="1607"/>
                </a:moveTo>
                <a:lnTo>
                  <a:pt x="11532" y="1658"/>
                </a:lnTo>
                <a:lnTo>
                  <a:pt x="12037" y="1658"/>
                </a:lnTo>
                <a:lnTo>
                  <a:pt x="11072" y="2260"/>
                </a:lnTo>
                <a:cubicBezTo>
                  <a:pt x="11072" y="2260"/>
                  <a:pt x="11086" y="2294"/>
                  <a:pt x="11086" y="2294"/>
                </a:cubicBezTo>
                <a:lnTo>
                  <a:pt x="12109" y="1658"/>
                </a:lnTo>
                <a:lnTo>
                  <a:pt x="12325" y="1658"/>
                </a:lnTo>
                <a:lnTo>
                  <a:pt x="11532" y="2579"/>
                </a:lnTo>
                <a:lnTo>
                  <a:pt x="11561" y="2612"/>
                </a:lnTo>
                <a:lnTo>
                  <a:pt x="12382" y="1658"/>
                </a:lnTo>
                <a:lnTo>
                  <a:pt x="12454" y="1658"/>
                </a:lnTo>
                <a:cubicBezTo>
                  <a:pt x="12454" y="1751"/>
                  <a:pt x="12454" y="2997"/>
                  <a:pt x="12454" y="2997"/>
                </a:cubicBezTo>
                <a:lnTo>
                  <a:pt x="12498" y="2997"/>
                </a:lnTo>
                <a:lnTo>
                  <a:pt x="12498" y="1725"/>
                </a:lnTo>
                <a:cubicBezTo>
                  <a:pt x="12505" y="1728"/>
                  <a:pt x="12503" y="1741"/>
                  <a:pt x="12512" y="1741"/>
                </a:cubicBezTo>
                <a:cubicBezTo>
                  <a:pt x="12543" y="1741"/>
                  <a:pt x="12570" y="1715"/>
                  <a:pt x="12570" y="1674"/>
                </a:cubicBezTo>
                <a:cubicBezTo>
                  <a:pt x="12570" y="1666"/>
                  <a:pt x="12558" y="1666"/>
                  <a:pt x="12555" y="1658"/>
                </a:cubicBezTo>
                <a:lnTo>
                  <a:pt x="12728" y="1658"/>
                </a:lnTo>
                <a:cubicBezTo>
                  <a:pt x="12728" y="1658"/>
                  <a:pt x="12728" y="1607"/>
                  <a:pt x="12728" y="1607"/>
                </a:cubicBezTo>
                <a:lnTo>
                  <a:pt x="11532" y="1607"/>
                </a:lnTo>
                <a:close/>
                <a:moveTo>
                  <a:pt x="12915" y="1607"/>
                </a:moveTo>
                <a:lnTo>
                  <a:pt x="12915" y="1658"/>
                </a:lnTo>
                <a:lnTo>
                  <a:pt x="13751" y="2612"/>
                </a:lnTo>
                <a:cubicBezTo>
                  <a:pt x="13751" y="2612"/>
                  <a:pt x="13780" y="2579"/>
                  <a:pt x="13780" y="2579"/>
                </a:cubicBezTo>
                <a:lnTo>
                  <a:pt x="13002" y="1674"/>
                </a:lnTo>
                <a:lnTo>
                  <a:pt x="14053" y="2043"/>
                </a:lnTo>
                <a:cubicBezTo>
                  <a:pt x="14053" y="2043"/>
                  <a:pt x="14068" y="2009"/>
                  <a:pt x="14068" y="2009"/>
                </a:cubicBezTo>
                <a:lnTo>
                  <a:pt x="13088" y="1658"/>
                </a:lnTo>
                <a:lnTo>
                  <a:pt x="14096" y="1658"/>
                </a:lnTo>
                <a:cubicBezTo>
                  <a:pt x="14096" y="1658"/>
                  <a:pt x="14096" y="1607"/>
                  <a:pt x="14096" y="1607"/>
                </a:cubicBezTo>
                <a:lnTo>
                  <a:pt x="12915" y="1607"/>
                </a:lnTo>
                <a:close/>
                <a:moveTo>
                  <a:pt x="15595" y="1607"/>
                </a:moveTo>
                <a:cubicBezTo>
                  <a:pt x="15271" y="1648"/>
                  <a:pt x="15057" y="1779"/>
                  <a:pt x="14918" y="1993"/>
                </a:cubicBezTo>
                <a:cubicBezTo>
                  <a:pt x="14777" y="2206"/>
                  <a:pt x="14726" y="2502"/>
                  <a:pt x="14774" y="2863"/>
                </a:cubicBezTo>
                <a:cubicBezTo>
                  <a:pt x="14900" y="3753"/>
                  <a:pt x="16315" y="5163"/>
                  <a:pt x="16372" y="5224"/>
                </a:cubicBezTo>
                <a:cubicBezTo>
                  <a:pt x="16403" y="5255"/>
                  <a:pt x="16424" y="5258"/>
                  <a:pt x="16459" y="5258"/>
                </a:cubicBezTo>
                <a:cubicBezTo>
                  <a:pt x="16494" y="5258"/>
                  <a:pt x="16533" y="5255"/>
                  <a:pt x="16560" y="5224"/>
                </a:cubicBezTo>
                <a:cubicBezTo>
                  <a:pt x="16616" y="5163"/>
                  <a:pt x="18022" y="3753"/>
                  <a:pt x="18144" y="2863"/>
                </a:cubicBezTo>
                <a:cubicBezTo>
                  <a:pt x="18197" y="2502"/>
                  <a:pt x="18143" y="2206"/>
                  <a:pt x="18000" y="1993"/>
                </a:cubicBezTo>
                <a:cubicBezTo>
                  <a:pt x="17860" y="1779"/>
                  <a:pt x="17628" y="1648"/>
                  <a:pt x="17309" y="1607"/>
                </a:cubicBezTo>
                <a:cubicBezTo>
                  <a:pt x="17283" y="1607"/>
                  <a:pt x="17263" y="1607"/>
                  <a:pt x="17237" y="1607"/>
                </a:cubicBezTo>
                <a:cubicBezTo>
                  <a:pt x="16957" y="1607"/>
                  <a:pt x="16642" y="1765"/>
                  <a:pt x="16459" y="2060"/>
                </a:cubicBezTo>
                <a:cubicBezTo>
                  <a:pt x="16275" y="1765"/>
                  <a:pt x="15961" y="1607"/>
                  <a:pt x="15681" y="1607"/>
                </a:cubicBezTo>
                <a:cubicBezTo>
                  <a:pt x="15655" y="1607"/>
                  <a:pt x="15620" y="1607"/>
                  <a:pt x="15595" y="1607"/>
                </a:cubicBezTo>
                <a:close/>
                <a:moveTo>
                  <a:pt x="17165" y="1926"/>
                </a:moveTo>
                <a:cubicBezTo>
                  <a:pt x="17165" y="1926"/>
                  <a:pt x="18034" y="1778"/>
                  <a:pt x="17942" y="2997"/>
                </a:cubicBezTo>
                <a:cubicBezTo>
                  <a:pt x="17942" y="2997"/>
                  <a:pt x="17890" y="2053"/>
                  <a:pt x="17165" y="1926"/>
                </a:cubicBezTo>
                <a:close/>
                <a:moveTo>
                  <a:pt x="12368" y="2143"/>
                </a:moveTo>
                <a:lnTo>
                  <a:pt x="11993" y="3449"/>
                </a:lnTo>
                <a:cubicBezTo>
                  <a:pt x="11993" y="3449"/>
                  <a:pt x="12037" y="3466"/>
                  <a:pt x="12037" y="3466"/>
                </a:cubicBezTo>
                <a:lnTo>
                  <a:pt x="12411" y="2160"/>
                </a:lnTo>
                <a:lnTo>
                  <a:pt x="12368" y="2143"/>
                </a:lnTo>
                <a:close/>
                <a:moveTo>
                  <a:pt x="12915" y="2143"/>
                </a:moveTo>
                <a:cubicBezTo>
                  <a:pt x="12915" y="2143"/>
                  <a:pt x="13261" y="3483"/>
                  <a:pt x="13261" y="3483"/>
                </a:cubicBezTo>
                <a:lnTo>
                  <a:pt x="13304" y="3466"/>
                </a:lnTo>
                <a:lnTo>
                  <a:pt x="12959" y="2143"/>
                </a:lnTo>
                <a:lnTo>
                  <a:pt x="12915" y="2143"/>
                </a:lnTo>
                <a:close/>
                <a:moveTo>
                  <a:pt x="10366" y="3215"/>
                </a:moveTo>
                <a:lnTo>
                  <a:pt x="6765" y="8255"/>
                </a:lnTo>
                <a:cubicBezTo>
                  <a:pt x="6795" y="7599"/>
                  <a:pt x="6688" y="6796"/>
                  <a:pt x="6433" y="5978"/>
                </a:cubicBezTo>
                <a:cubicBezTo>
                  <a:pt x="5887" y="4214"/>
                  <a:pt x="4844" y="3022"/>
                  <a:pt x="4114" y="3332"/>
                </a:cubicBezTo>
                <a:cubicBezTo>
                  <a:pt x="3987" y="3383"/>
                  <a:pt x="3889" y="3473"/>
                  <a:pt x="3797" y="3600"/>
                </a:cubicBezTo>
                <a:cubicBezTo>
                  <a:pt x="3361" y="4215"/>
                  <a:pt x="3333" y="5636"/>
                  <a:pt x="3783" y="7100"/>
                </a:cubicBezTo>
                <a:cubicBezTo>
                  <a:pt x="3941" y="7592"/>
                  <a:pt x="4136" y="8024"/>
                  <a:pt x="4345" y="8406"/>
                </a:cubicBezTo>
                <a:cubicBezTo>
                  <a:pt x="3987" y="8233"/>
                  <a:pt x="3577" y="8090"/>
                  <a:pt x="3135" y="8004"/>
                </a:cubicBezTo>
                <a:cubicBezTo>
                  <a:pt x="1809" y="7760"/>
                  <a:pt x="619" y="8047"/>
                  <a:pt x="182" y="8657"/>
                </a:cubicBezTo>
                <a:cubicBezTo>
                  <a:pt x="90" y="8784"/>
                  <a:pt x="30" y="8923"/>
                  <a:pt x="9" y="9075"/>
                </a:cubicBezTo>
                <a:cubicBezTo>
                  <a:pt x="-114" y="9970"/>
                  <a:pt x="1078" y="10952"/>
                  <a:pt x="2674" y="11252"/>
                </a:cubicBezTo>
                <a:cubicBezTo>
                  <a:pt x="3412" y="11394"/>
                  <a:pt x="4116" y="11359"/>
                  <a:pt x="4662" y="11202"/>
                </a:cubicBezTo>
                <a:lnTo>
                  <a:pt x="1060" y="16242"/>
                </a:lnTo>
                <a:lnTo>
                  <a:pt x="3682" y="18753"/>
                </a:lnTo>
                <a:lnTo>
                  <a:pt x="7571" y="13312"/>
                </a:lnTo>
                <a:cubicBezTo>
                  <a:pt x="7571" y="13312"/>
                  <a:pt x="4935" y="10750"/>
                  <a:pt x="4935" y="10750"/>
                </a:cubicBezTo>
                <a:lnTo>
                  <a:pt x="6505" y="8540"/>
                </a:lnTo>
                <a:lnTo>
                  <a:pt x="9141" y="11101"/>
                </a:lnTo>
                <a:lnTo>
                  <a:pt x="12987" y="5743"/>
                </a:lnTo>
                <a:lnTo>
                  <a:pt x="10366" y="3215"/>
                </a:lnTo>
                <a:close/>
                <a:moveTo>
                  <a:pt x="18922" y="3215"/>
                </a:moveTo>
                <a:lnTo>
                  <a:pt x="18908" y="3232"/>
                </a:lnTo>
                <a:lnTo>
                  <a:pt x="19325" y="3717"/>
                </a:lnTo>
                <a:cubicBezTo>
                  <a:pt x="19325" y="3717"/>
                  <a:pt x="19340" y="3700"/>
                  <a:pt x="19340" y="3700"/>
                </a:cubicBezTo>
                <a:lnTo>
                  <a:pt x="18922" y="3215"/>
                </a:lnTo>
                <a:close/>
                <a:moveTo>
                  <a:pt x="19369" y="3215"/>
                </a:moveTo>
                <a:lnTo>
                  <a:pt x="19369" y="3751"/>
                </a:lnTo>
                <a:lnTo>
                  <a:pt x="18908" y="3751"/>
                </a:lnTo>
                <a:lnTo>
                  <a:pt x="18908" y="3767"/>
                </a:lnTo>
                <a:lnTo>
                  <a:pt x="19210" y="3885"/>
                </a:lnTo>
                <a:lnTo>
                  <a:pt x="18908" y="4069"/>
                </a:lnTo>
                <a:cubicBezTo>
                  <a:pt x="18908" y="4069"/>
                  <a:pt x="18922" y="4102"/>
                  <a:pt x="18922" y="4102"/>
                </a:cubicBezTo>
                <a:lnTo>
                  <a:pt x="19152" y="3952"/>
                </a:lnTo>
                <a:lnTo>
                  <a:pt x="18908" y="4236"/>
                </a:lnTo>
                <a:lnTo>
                  <a:pt x="18922" y="4253"/>
                </a:lnTo>
                <a:lnTo>
                  <a:pt x="19210" y="3918"/>
                </a:lnTo>
                <a:lnTo>
                  <a:pt x="19253" y="3885"/>
                </a:lnTo>
                <a:lnTo>
                  <a:pt x="19268" y="3885"/>
                </a:lnTo>
                <a:lnTo>
                  <a:pt x="19369" y="3818"/>
                </a:lnTo>
                <a:cubicBezTo>
                  <a:pt x="19369" y="3835"/>
                  <a:pt x="19369" y="3881"/>
                  <a:pt x="19369" y="3918"/>
                </a:cubicBezTo>
                <a:lnTo>
                  <a:pt x="19369" y="3935"/>
                </a:lnTo>
                <a:cubicBezTo>
                  <a:pt x="19369" y="4132"/>
                  <a:pt x="19369" y="4437"/>
                  <a:pt x="19369" y="4437"/>
                </a:cubicBezTo>
                <a:lnTo>
                  <a:pt x="19383" y="4437"/>
                </a:lnTo>
                <a:lnTo>
                  <a:pt x="19383" y="4337"/>
                </a:lnTo>
                <a:cubicBezTo>
                  <a:pt x="19394" y="4377"/>
                  <a:pt x="19417" y="4479"/>
                  <a:pt x="19455" y="4621"/>
                </a:cubicBezTo>
                <a:lnTo>
                  <a:pt x="19369" y="4940"/>
                </a:lnTo>
                <a:cubicBezTo>
                  <a:pt x="19369" y="4940"/>
                  <a:pt x="19383" y="4940"/>
                  <a:pt x="19383" y="4940"/>
                </a:cubicBezTo>
                <a:lnTo>
                  <a:pt x="19469" y="4655"/>
                </a:lnTo>
                <a:lnTo>
                  <a:pt x="19469" y="4621"/>
                </a:lnTo>
                <a:lnTo>
                  <a:pt x="19469" y="4605"/>
                </a:lnTo>
                <a:lnTo>
                  <a:pt x="19383" y="4287"/>
                </a:lnTo>
                <a:lnTo>
                  <a:pt x="19383" y="3935"/>
                </a:lnTo>
                <a:lnTo>
                  <a:pt x="19469" y="3968"/>
                </a:lnTo>
                <a:cubicBezTo>
                  <a:pt x="19469" y="3968"/>
                  <a:pt x="19469" y="3952"/>
                  <a:pt x="19469" y="3952"/>
                </a:cubicBezTo>
                <a:lnTo>
                  <a:pt x="19383" y="3918"/>
                </a:lnTo>
                <a:lnTo>
                  <a:pt x="19383" y="3818"/>
                </a:lnTo>
                <a:cubicBezTo>
                  <a:pt x="19383" y="3818"/>
                  <a:pt x="19397" y="3818"/>
                  <a:pt x="19397" y="3818"/>
                </a:cubicBezTo>
                <a:lnTo>
                  <a:pt x="19786" y="4253"/>
                </a:lnTo>
                <a:cubicBezTo>
                  <a:pt x="19786" y="4253"/>
                  <a:pt x="19801" y="4236"/>
                  <a:pt x="19801" y="4236"/>
                </a:cubicBezTo>
                <a:lnTo>
                  <a:pt x="19426" y="3784"/>
                </a:lnTo>
                <a:lnTo>
                  <a:pt x="19441" y="3767"/>
                </a:lnTo>
                <a:lnTo>
                  <a:pt x="19628" y="3767"/>
                </a:lnTo>
                <a:lnTo>
                  <a:pt x="19829" y="3767"/>
                </a:lnTo>
                <a:lnTo>
                  <a:pt x="20391" y="3968"/>
                </a:lnTo>
                <a:cubicBezTo>
                  <a:pt x="20391" y="3968"/>
                  <a:pt x="20406" y="3952"/>
                  <a:pt x="20406" y="3952"/>
                </a:cubicBezTo>
                <a:lnTo>
                  <a:pt x="19873" y="3767"/>
                </a:lnTo>
                <a:lnTo>
                  <a:pt x="19959" y="3767"/>
                </a:lnTo>
                <a:cubicBezTo>
                  <a:pt x="19959" y="3767"/>
                  <a:pt x="19959" y="3751"/>
                  <a:pt x="19959" y="3751"/>
                </a:cubicBezTo>
                <a:lnTo>
                  <a:pt x="19628" y="3751"/>
                </a:lnTo>
                <a:lnTo>
                  <a:pt x="19527" y="3550"/>
                </a:lnTo>
                <a:lnTo>
                  <a:pt x="19613" y="3751"/>
                </a:lnTo>
                <a:lnTo>
                  <a:pt x="19412" y="3751"/>
                </a:lnTo>
                <a:cubicBezTo>
                  <a:pt x="19420" y="3735"/>
                  <a:pt x="19435" y="3686"/>
                  <a:pt x="19455" y="3650"/>
                </a:cubicBezTo>
                <a:lnTo>
                  <a:pt x="19383" y="3751"/>
                </a:lnTo>
                <a:cubicBezTo>
                  <a:pt x="19383" y="3740"/>
                  <a:pt x="19383" y="3730"/>
                  <a:pt x="19383" y="3717"/>
                </a:cubicBezTo>
                <a:cubicBezTo>
                  <a:pt x="19383" y="3717"/>
                  <a:pt x="19438" y="3670"/>
                  <a:pt x="19455" y="3650"/>
                </a:cubicBezTo>
                <a:cubicBezTo>
                  <a:pt x="19472" y="3630"/>
                  <a:pt x="19485" y="3599"/>
                  <a:pt x="19513" y="3567"/>
                </a:cubicBezTo>
                <a:cubicBezTo>
                  <a:pt x="19518" y="3557"/>
                  <a:pt x="19522" y="3560"/>
                  <a:pt x="19527" y="3550"/>
                </a:cubicBezTo>
                <a:cubicBezTo>
                  <a:pt x="19651" y="3405"/>
                  <a:pt x="19801" y="3232"/>
                  <a:pt x="19801" y="3232"/>
                </a:cubicBezTo>
                <a:lnTo>
                  <a:pt x="19786" y="3215"/>
                </a:lnTo>
                <a:lnTo>
                  <a:pt x="19570" y="3466"/>
                </a:lnTo>
                <a:cubicBezTo>
                  <a:pt x="19633" y="3351"/>
                  <a:pt x="19700" y="3232"/>
                  <a:pt x="19700" y="3232"/>
                </a:cubicBezTo>
                <a:lnTo>
                  <a:pt x="19685" y="3215"/>
                </a:lnTo>
                <a:lnTo>
                  <a:pt x="19527" y="3500"/>
                </a:lnTo>
                <a:lnTo>
                  <a:pt x="19383" y="3215"/>
                </a:lnTo>
                <a:lnTo>
                  <a:pt x="19369" y="3215"/>
                </a:lnTo>
                <a:close/>
                <a:moveTo>
                  <a:pt x="19628" y="3767"/>
                </a:moveTo>
                <a:lnTo>
                  <a:pt x="19642" y="3818"/>
                </a:lnTo>
                <a:cubicBezTo>
                  <a:pt x="19642" y="3818"/>
                  <a:pt x="19657" y="3818"/>
                  <a:pt x="19657" y="3818"/>
                </a:cubicBezTo>
                <a:lnTo>
                  <a:pt x="19628" y="3767"/>
                </a:lnTo>
                <a:close/>
                <a:moveTo>
                  <a:pt x="19469" y="4605"/>
                </a:moveTo>
                <a:lnTo>
                  <a:pt x="19570" y="4287"/>
                </a:lnTo>
                <a:lnTo>
                  <a:pt x="19556" y="4287"/>
                </a:lnTo>
                <a:lnTo>
                  <a:pt x="19469" y="4605"/>
                </a:lnTo>
                <a:close/>
                <a:moveTo>
                  <a:pt x="19469" y="4655"/>
                </a:moveTo>
                <a:cubicBezTo>
                  <a:pt x="19507" y="4795"/>
                  <a:pt x="19541" y="4940"/>
                  <a:pt x="19541" y="4940"/>
                </a:cubicBezTo>
                <a:lnTo>
                  <a:pt x="19556" y="4940"/>
                </a:lnTo>
                <a:lnTo>
                  <a:pt x="19469" y="4655"/>
                </a:lnTo>
                <a:close/>
                <a:moveTo>
                  <a:pt x="20348" y="3215"/>
                </a:moveTo>
                <a:lnTo>
                  <a:pt x="19829" y="3533"/>
                </a:lnTo>
                <a:cubicBezTo>
                  <a:pt x="19829" y="3533"/>
                  <a:pt x="19844" y="3550"/>
                  <a:pt x="19844" y="3550"/>
                </a:cubicBezTo>
                <a:lnTo>
                  <a:pt x="20362" y="3232"/>
                </a:lnTo>
                <a:lnTo>
                  <a:pt x="20348" y="3215"/>
                </a:lnTo>
                <a:close/>
                <a:moveTo>
                  <a:pt x="19383" y="3248"/>
                </a:moveTo>
                <a:lnTo>
                  <a:pt x="19513" y="3533"/>
                </a:lnTo>
                <a:lnTo>
                  <a:pt x="19498" y="3550"/>
                </a:lnTo>
                <a:lnTo>
                  <a:pt x="19383" y="3684"/>
                </a:lnTo>
                <a:cubicBezTo>
                  <a:pt x="19383" y="3498"/>
                  <a:pt x="19383" y="3290"/>
                  <a:pt x="19383" y="3248"/>
                </a:cubicBezTo>
                <a:close/>
                <a:moveTo>
                  <a:pt x="18951" y="3767"/>
                </a:moveTo>
                <a:lnTo>
                  <a:pt x="19311" y="3767"/>
                </a:lnTo>
                <a:lnTo>
                  <a:pt x="19224" y="3868"/>
                </a:lnTo>
                <a:lnTo>
                  <a:pt x="18951" y="3767"/>
                </a:lnTo>
                <a:close/>
                <a:moveTo>
                  <a:pt x="19340" y="3767"/>
                </a:moveTo>
                <a:lnTo>
                  <a:pt x="19369" y="3767"/>
                </a:lnTo>
                <a:cubicBezTo>
                  <a:pt x="19367" y="3772"/>
                  <a:pt x="19369" y="3779"/>
                  <a:pt x="19369" y="3784"/>
                </a:cubicBezTo>
                <a:cubicBezTo>
                  <a:pt x="19369" y="3789"/>
                  <a:pt x="19367" y="3797"/>
                  <a:pt x="19369" y="3801"/>
                </a:cubicBezTo>
                <a:lnTo>
                  <a:pt x="19268" y="3851"/>
                </a:lnTo>
                <a:lnTo>
                  <a:pt x="19340" y="3767"/>
                </a:lnTo>
                <a:close/>
                <a:moveTo>
                  <a:pt x="4402" y="4220"/>
                </a:moveTo>
                <a:cubicBezTo>
                  <a:pt x="4634" y="4290"/>
                  <a:pt x="5259" y="4934"/>
                  <a:pt x="5684" y="6296"/>
                </a:cubicBezTo>
                <a:cubicBezTo>
                  <a:pt x="6095" y="7612"/>
                  <a:pt x="5978" y="8587"/>
                  <a:pt x="5843" y="8841"/>
                </a:cubicBezTo>
                <a:lnTo>
                  <a:pt x="5511" y="8791"/>
                </a:lnTo>
                <a:lnTo>
                  <a:pt x="5022" y="7903"/>
                </a:lnTo>
                <a:cubicBezTo>
                  <a:pt x="4831" y="7558"/>
                  <a:pt x="4673" y="7183"/>
                  <a:pt x="4546" y="6781"/>
                </a:cubicBezTo>
                <a:cubicBezTo>
                  <a:pt x="4140" y="5465"/>
                  <a:pt x="4244" y="4484"/>
                  <a:pt x="4402" y="4220"/>
                </a:cubicBezTo>
                <a:close/>
                <a:moveTo>
                  <a:pt x="17568" y="6430"/>
                </a:moveTo>
                <a:cubicBezTo>
                  <a:pt x="17376" y="6455"/>
                  <a:pt x="17238" y="6515"/>
                  <a:pt x="17150" y="6647"/>
                </a:cubicBezTo>
                <a:cubicBezTo>
                  <a:pt x="17067" y="6774"/>
                  <a:pt x="17048" y="6965"/>
                  <a:pt x="17078" y="7183"/>
                </a:cubicBezTo>
                <a:cubicBezTo>
                  <a:pt x="17152" y="7712"/>
                  <a:pt x="17994" y="8554"/>
                  <a:pt x="18029" y="8590"/>
                </a:cubicBezTo>
                <a:cubicBezTo>
                  <a:pt x="18042" y="8605"/>
                  <a:pt x="18065" y="8607"/>
                  <a:pt x="18087" y="8607"/>
                </a:cubicBezTo>
                <a:cubicBezTo>
                  <a:pt x="18105" y="8607"/>
                  <a:pt x="18116" y="8605"/>
                  <a:pt x="18130" y="8590"/>
                </a:cubicBezTo>
                <a:cubicBezTo>
                  <a:pt x="18168" y="8554"/>
                  <a:pt x="19006" y="7707"/>
                  <a:pt x="19080" y="7183"/>
                </a:cubicBezTo>
                <a:cubicBezTo>
                  <a:pt x="19111" y="6965"/>
                  <a:pt x="19091" y="6774"/>
                  <a:pt x="19008" y="6647"/>
                </a:cubicBezTo>
                <a:cubicBezTo>
                  <a:pt x="18921" y="6515"/>
                  <a:pt x="18783" y="6455"/>
                  <a:pt x="18591" y="6430"/>
                </a:cubicBezTo>
                <a:cubicBezTo>
                  <a:pt x="18573" y="6430"/>
                  <a:pt x="18565" y="6430"/>
                  <a:pt x="18547" y="6430"/>
                </a:cubicBezTo>
                <a:cubicBezTo>
                  <a:pt x="18382" y="6430"/>
                  <a:pt x="18182" y="6520"/>
                  <a:pt x="18072" y="6698"/>
                </a:cubicBezTo>
                <a:cubicBezTo>
                  <a:pt x="17958" y="6520"/>
                  <a:pt x="17777" y="6430"/>
                  <a:pt x="17611" y="6430"/>
                </a:cubicBezTo>
                <a:cubicBezTo>
                  <a:pt x="17593" y="6430"/>
                  <a:pt x="17581" y="6430"/>
                  <a:pt x="17568" y="6430"/>
                </a:cubicBezTo>
                <a:close/>
                <a:moveTo>
                  <a:pt x="18504" y="6614"/>
                </a:moveTo>
                <a:cubicBezTo>
                  <a:pt x="18504" y="6614"/>
                  <a:pt x="18718" y="6670"/>
                  <a:pt x="18850" y="6915"/>
                </a:cubicBezTo>
                <a:cubicBezTo>
                  <a:pt x="18783" y="6782"/>
                  <a:pt x="18694" y="6647"/>
                  <a:pt x="18504" y="6614"/>
                </a:cubicBezTo>
                <a:close/>
                <a:moveTo>
                  <a:pt x="14284" y="6966"/>
                </a:moveTo>
                <a:cubicBezTo>
                  <a:pt x="14114" y="6986"/>
                  <a:pt x="13998" y="7055"/>
                  <a:pt x="13924" y="7167"/>
                </a:cubicBezTo>
                <a:cubicBezTo>
                  <a:pt x="13845" y="7283"/>
                  <a:pt x="13825" y="7426"/>
                  <a:pt x="13852" y="7619"/>
                </a:cubicBezTo>
                <a:cubicBezTo>
                  <a:pt x="13917" y="8086"/>
                  <a:pt x="14656" y="8839"/>
                  <a:pt x="14687" y="8874"/>
                </a:cubicBezTo>
                <a:cubicBezTo>
                  <a:pt x="14700" y="8885"/>
                  <a:pt x="14713" y="8891"/>
                  <a:pt x="14730" y="8891"/>
                </a:cubicBezTo>
                <a:cubicBezTo>
                  <a:pt x="14752" y="8891"/>
                  <a:pt x="14770" y="8890"/>
                  <a:pt x="14788" y="8874"/>
                </a:cubicBezTo>
                <a:cubicBezTo>
                  <a:pt x="14817" y="8844"/>
                  <a:pt x="15558" y="8086"/>
                  <a:pt x="15623" y="7619"/>
                </a:cubicBezTo>
                <a:cubicBezTo>
                  <a:pt x="15649" y="7426"/>
                  <a:pt x="15626" y="7283"/>
                  <a:pt x="15551" y="7167"/>
                </a:cubicBezTo>
                <a:cubicBezTo>
                  <a:pt x="15477" y="7055"/>
                  <a:pt x="15366" y="6986"/>
                  <a:pt x="15191" y="6966"/>
                </a:cubicBezTo>
                <a:cubicBezTo>
                  <a:pt x="15178" y="6966"/>
                  <a:pt x="15161" y="6966"/>
                  <a:pt x="15148" y="6966"/>
                </a:cubicBezTo>
                <a:cubicBezTo>
                  <a:pt x="14999" y="6966"/>
                  <a:pt x="14826" y="7043"/>
                  <a:pt x="14730" y="7200"/>
                </a:cubicBezTo>
                <a:cubicBezTo>
                  <a:pt x="14630" y="7043"/>
                  <a:pt x="14471" y="6966"/>
                  <a:pt x="14327" y="6966"/>
                </a:cubicBezTo>
                <a:cubicBezTo>
                  <a:pt x="14309" y="6966"/>
                  <a:pt x="14297" y="6966"/>
                  <a:pt x="14284" y="6966"/>
                </a:cubicBezTo>
                <a:close/>
                <a:moveTo>
                  <a:pt x="15105" y="7133"/>
                </a:moveTo>
                <a:cubicBezTo>
                  <a:pt x="15105" y="7133"/>
                  <a:pt x="15289" y="7183"/>
                  <a:pt x="15407" y="7384"/>
                </a:cubicBezTo>
                <a:cubicBezTo>
                  <a:pt x="15347" y="7272"/>
                  <a:pt x="15266" y="7161"/>
                  <a:pt x="15105" y="7133"/>
                </a:cubicBezTo>
                <a:close/>
                <a:moveTo>
                  <a:pt x="1536" y="8908"/>
                </a:moveTo>
                <a:cubicBezTo>
                  <a:pt x="1908" y="8832"/>
                  <a:pt x="2413" y="8810"/>
                  <a:pt x="3005" y="8925"/>
                </a:cubicBezTo>
                <a:cubicBezTo>
                  <a:pt x="3368" y="8991"/>
                  <a:pt x="3711" y="9119"/>
                  <a:pt x="4042" y="9276"/>
                </a:cubicBezTo>
                <a:lnTo>
                  <a:pt x="4878" y="9661"/>
                </a:lnTo>
                <a:lnTo>
                  <a:pt x="4978" y="10030"/>
                </a:lnTo>
                <a:cubicBezTo>
                  <a:pt x="4769" y="10253"/>
                  <a:pt x="3975" y="10555"/>
                  <a:pt x="2803" y="10331"/>
                </a:cubicBezTo>
                <a:cubicBezTo>
                  <a:pt x="1574" y="10098"/>
                  <a:pt x="919" y="9492"/>
                  <a:pt x="816" y="9243"/>
                </a:cubicBezTo>
                <a:cubicBezTo>
                  <a:pt x="913" y="9128"/>
                  <a:pt x="1163" y="8984"/>
                  <a:pt x="1536" y="8908"/>
                </a:cubicBezTo>
                <a:close/>
                <a:moveTo>
                  <a:pt x="11158" y="9109"/>
                </a:moveTo>
                <a:lnTo>
                  <a:pt x="6923" y="15070"/>
                </a:lnTo>
                <a:lnTo>
                  <a:pt x="6923" y="21600"/>
                </a:lnTo>
                <a:lnTo>
                  <a:pt x="21486" y="21600"/>
                </a:lnTo>
                <a:lnTo>
                  <a:pt x="21486" y="9109"/>
                </a:lnTo>
                <a:cubicBezTo>
                  <a:pt x="21486" y="9109"/>
                  <a:pt x="15479" y="9109"/>
                  <a:pt x="15479" y="9109"/>
                </a:cubicBezTo>
                <a:lnTo>
                  <a:pt x="15479" y="21181"/>
                </a:lnTo>
                <a:lnTo>
                  <a:pt x="13016" y="21181"/>
                </a:lnTo>
                <a:lnTo>
                  <a:pt x="13016" y="9109"/>
                </a:lnTo>
                <a:lnTo>
                  <a:pt x="11158" y="910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3" name="Shape 23363"/>
          <p:cNvSpPr/>
          <p:nvPr/>
        </p:nvSpPr>
        <p:spPr>
          <a:xfrm>
            <a:off x="4907280" y="4460875"/>
            <a:ext cx="299720" cy="3200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90" y="0"/>
                </a:moveTo>
                <a:cubicBezTo>
                  <a:pt x="1301" y="0"/>
                  <a:pt x="0" y="1219"/>
                  <a:pt x="0" y="2709"/>
                </a:cubicBezTo>
                <a:lnTo>
                  <a:pt x="0" y="18891"/>
                </a:lnTo>
                <a:cubicBezTo>
                  <a:pt x="0" y="20384"/>
                  <a:pt x="1301" y="21600"/>
                  <a:pt x="2890" y="21600"/>
                </a:cubicBezTo>
                <a:lnTo>
                  <a:pt x="18710" y="21600"/>
                </a:lnTo>
                <a:cubicBezTo>
                  <a:pt x="20299" y="21600"/>
                  <a:pt x="21600" y="20384"/>
                  <a:pt x="21600" y="18891"/>
                </a:cubicBezTo>
                <a:lnTo>
                  <a:pt x="21600" y="2709"/>
                </a:lnTo>
                <a:cubicBezTo>
                  <a:pt x="21600" y="1219"/>
                  <a:pt x="20299" y="0"/>
                  <a:pt x="18710" y="0"/>
                </a:cubicBezTo>
                <a:lnTo>
                  <a:pt x="2890" y="0"/>
                </a:lnTo>
                <a:close/>
                <a:moveTo>
                  <a:pt x="2890" y="1354"/>
                </a:moveTo>
                <a:lnTo>
                  <a:pt x="18710" y="1354"/>
                </a:lnTo>
                <a:cubicBezTo>
                  <a:pt x="19502" y="1354"/>
                  <a:pt x="20155" y="1963"/>
                  <a:pt x="20155" y="2709"/>
                </a:cubicBezTo>
                <a:cubicBezTo>
                  <a:pt x="20155" y="2709"/>
                  <a:pt x="20155" y="18891"/>
                  <a:pt x="20155" y="18891"/>
                </a:cubicBezTo>
                <a:cubicBezTo>
                  <a:pt x="20155" y="19637"/>
                  <a:pt x="19502" y="20246"/>
                  <a:pt x="18710" y="20246"/>
                </a:cubicBezTo>
                <a:lnTo>
                  <a:pt x="2890" y="20246"/>
                </a:lnTo>
                <a:cubicBezTo>
                  <a:pt x="2095" y="20246"/>
                  <a:pt x="1445" y="19637"/>
                  <a:pt x="1445" y="18891"/>
                </a:cubicBezTo>
                <a:lnTo>
                  <a:pt x="1445" y="2709"/>
                </a:lnTo>
                <a:cubicBezTo>
                  <a:pt x="1445" y="1963"/>
                  <a:pt x="2095" y="1354"/>
                  <a:pt x="2890" y="1354"/>
                </a:cubicBezTo>
                <a:close/>
                <a:moveTo>
                  <a:pt x="3061" y="2938"/>
                </a:moveTo>
                <a:cubicBezTo>
                  <a:pt x="2664" y="2938"/>
                  <a:pt x="2351" y="3233"/>
                  <a:pt x="2351" y="3604"/>
                </a:cubicBezTo>
                <a:lnTo>
                  <a:pt x="2351" y="15770"/>
                </a:lnTo>
                <a:cubicBezTo>
                  <a:pt x="2351" y="16145"/>
                  <a:pt x="2664" y="16435"/>
                  <a:pt x="3061" y="16435"/>
                </a:cubicBezTo>
                <a:lnTo>
                  <a:pt x="17461" y="16435"/>
                </a:lnTo>
                <a:cubicBezTo>
                  <a:pt x="17858" y="16435"/>
                  <a:pt x="18196" y="16145"/>
                  <a:pt x="18196" y="15770"/>
                </a:cubicBezTo>
                <a:lnTo>
                  <a:pt x="18196" y="3604"/>
                </a:lnTo>
                <a:cubicBezTo>
                  <a:pt x="18196" y="3233"/>
                  <a:pt x="17858" y="2938"/>
                  <a:pt x="17461" y="2938"/>
                </a:cubicBezTo>
                <a:lnTo>
                  <a:pt x="3061" y="2938"/>
                </a:lnTo>
                <a:close/>
                <a:moveTo>
                  <a:pt x="3061" y="3604"/>
                </a:moveTo>
                <a:cubicBezTo>
                  <a:pt x="3061" y="3604"/>
                  <a:pt x="17461" y="3604"/>
                  <a:pt x="17461" y="3604"/>
                </a:cubicBezTo>
                <a:lnTo>
                  <a:pt x="17461" y="12969"/>
                </a:lnTo>
                <a:lnTo>
                  <a:pt x="15135" y="10582"/>
                </a:lnTo>
                <a:cubicBezTo>
                  <a:pt x="14997" y="10436"/>
                  <a:pt x="14803" y="10352"/>
                  <a:pt x="14596" y="10352"/>
                </a:cubicBezTo>
                <a:cubicBezTo>
                  <a:pt x="14388" y="10352"/>
                  <a:pt x="14195" y="10436"/>
                  <a:pt x="14057" y="10582"/>
                </a:cubicBezTo>
                <a:lnTo>
                  <a:pt x="12171" y="12579"/>
                </a:lnTo>
                <a:lnTo>
                  <a:pt x="6490" y="6542"/>
                </a:lnTo>
                <a:cubicBezTo>
                  <a:pt x="6353" y="6393"/>
                  <a:pt x="6159" y="6312"/>
                  <a:pt x="5951" y="6312"/>
                </a:cubicBezTo>
                <a:cubicBezTo>
                  <a:pt x="5744" y="6312"/>
                  <a:pt x="5549" y="6393"/>
                  <a:pt x="5412" y="6542"/>
                </a:cubicBezTo>
                <a:lnTo>
                  <a:pt x="3061" y="9067"/>
                </a:lnTo>
                <a:lnTo>
                  <a:pt x="3061" y="3604"/>
                </a:lnTo>
                <a:close/>
                <a:moveTo>
                  <a:pt x="13910" y="5142"/>
                </a:moveTo>
                <a:cubicBezTo>
                  <a:pt x="12718" y="5142"/>
                  <a:pt x="11755" y="6045"/>
                  <a:pt x="11755" y="7162"/>
                </a:cubicBezTo>
                <a:cubicBezTo>
                  <a:pt x="11755" y="8279"/>
                  <a:pt x="12718" y="9182"/>
                  <a:pt x="13910" y="9182"/>
                </a:cubicBezTo>
                <a:cubicBezTo>
                  <a:pt x="15102" y="9182"/>
                  <a:pt x="16065" y="8279"/>
                  <a:pt x="16065" y="7162"/>
                </a:cubicBezTo>
                <a:cubicBezTo>
                  <a:pt x="16065" y="6045"/>
                  <a:pt x="15102" y="5142"/>
                  <a:pt x="13910" y="5142"/>
                </a:cubicBezTo>
                <a:close/>
                <a:moveTo>
                  <a:pt x="13910" y="5807"/>
                </a:moveTo>
                <a:cubicBezTo>
                  <a:pt x="14705" y="5807"/>
                  <a:pt x="15355" y="6417"/>
                  <a:pt x="15355" y="7162"/>
                </a:cubicBezTo>
                <a:cubicBezTo>
                  <a:pt x="15355" y="7906"/>
                  <a:pt x="14705" y="8516"/>
                  <a:pt x="13910" y="8516"/>
                </a:cubicBezTo>
                <a:cubicBezTo>
                  <a:pt x="13115" y="8516"/>
                  <a:pt x="12465" y="7906"/>
                  <a:pt x="12465" y="7162"/>
                </a:cubicBezTo>
                <a:cubicBezTo>
                  <a:pt x="12465" y="6417"/>
                  <a:pt x="13115" y="5807"/>
                  <a:pt x="13910" y="5807"/>
                </a:cubicBezTo>
                <a:close/>
                <a:moveTo>
                  <a:pt x="5951" y="6978"/>
                </a:moveTo>
                <a:lnTo>
                  <a:pt x="11755" y="13153"/>
                </a:lnTo>
                <a:lnTo>
                  <a:pt x="12171" y="13612"/>
                </a:lnTo>
                <a:lnTo>
                  <a:pt x="14180" y="15770"/>
                </a:lnTo>
                <a:lnTo>
                  <a:pt x="3061" y="15770"/>
                </a:lnTo>
                <a:cubicBezTo>
                  <a:pt x="3061" y="15770"/>
                  <a:pt x="3061" y="10100"/>
                  <a:pt x="3061" y="10100"/>
                </a:cubicBezTo>
                <a:lnTo>
                  <a:pt x="5951" y="6978"/>
                </a:lnTo>
                <a:close/>
                <a:moveTo>
                  <a:pt x="14596" y="11041"/>
                </a:moveTo>
                <a:lnTo>
                  <a:pt x="17461" y="14002"/>
                </a:lnTo>
                <a:lnTo>
                  <a:pt x="17461" y="15770"/>
                </a:lnTo>
                <a:cubicBezTo>
                  <a:pt x="17461" y="15770"/>
                  <a:pt x="15135" y="15770"/>
                  <a:pt x="15135" y="15770"/>
                </a:cubicBezTo>
                <a:lnTo>
                  <a:pt x="12661" y="13084"/>
                </a:lnTo>
                <a:lnTo>
                  <a:pt x="14596" y="1104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338" name="Shape 23338"/>
          <p:cNvSpPr/>
          <p:nvPr/>
        </p:nvSpPr>
        <p:spPr>
          <a:xfrm>
            <a:off x="6843395" y="4446905"/>
            <a:ext cx="337820" cy="3340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1" extrusionOk="0">
                <a:moveTo>
                  <a:pt x="19969" y="10194"/>
                </a:moveTo>
                <a:lnTo>
                  <a:pt x="13338" y="10194"/>
                </a:lnTo>
                <a:lnTo>
                  <a:pt x="13338" y="6979"/>
                </a:lnTo>
                <a:lnTo>
                  <a:pt x="19969" y="6979"/>
                </a:lnTo>
                <a:cubicBezTo>
                  <a:pt x="19969" y="6979"/>
                  <a:pt x="19969" y="10194"/>
                  <a:pt x="19969" y="10194"/>
                </a:cubicBezTo>
                <a:close/>
                <a:moveTo>
                  <a:pt x="18263" y="19707"/>
                </a:moveTo>
                <a:lnTo>
                  <a:pt x="12508" y="19707"/>
                </a:lnTo>
                <a:lnTo>
                  <a:pt x="12508" y="11828"/>
                </a:lnTo>
                <a:lnTo>
                  <a:pt x="18263" y="11828"/>
                </a:lnTo>
                <a:cubicBezTo>
                  <a:pt x="18263" y="11828"/>
                  <a:pt x="18263" y="19707"/>
                  <a:pt x="18263" y="19707"/>
                </a:cubicBezTo>
                <a:close/>
                <a:moveTo>
                  <a:pt x="3388" y="11828"/>
                </a:moveTo>
                <a:lnTo>
                  <a:pt x="9111" y="11828"/>
                </a:lnTo>
                <a:lnTo>
                  <a:pt x="9111" y="19707"/>
                </a:lnTo>
                <a:lnTo>
                  <a:pt x="3388" y="19707"/>
                </a:lnTo>
                <a:cubicBezTo>
                  <a:pt x="3388" y="19707"/>
                  <a:pt x="3388" y="11828"/>
                  <a:pt x="3388" y="11828"/>
                </a:cubicBezTo>
                <a:close/>
                <a:moveTo>
                  <a:pt x="1631" y="6979"/>
                </a:moveTo>
                <a:lnTo>
                  <a:pt x="8312" y="6979"/>
                </a:lnTo>
                <a:lnTo>
                  <a:pt x="8312" y="10194"/>
                </a:lnTo>
                <a:lnTo>
                  <a:pt x="1631" y="10194"/>
                </a:lnTo>
                <a:cubicBezTo>
                  <a:pt x="1631" y="10194"/>
                  <a:pt x="1631" y="6979"/>
                  <a:pt x="1631" y="6979"/>
                </a:cubicBezTo>
                <a:close/>
                <a:moveTo>
                  <a:pt x="6045" y="1930"/>
                </a:moveTo>
                <a:cubicBezTo>
                  <a:pt x="6403" y="1571"/>
                  <a:pt x="7014" y="1544"/>
                  <a:pt x="7401" y="1860"/>
                </a:cubicBezTo>
                <a:lnTo>
                  <a:pt x="8958" y="4759"/>
                </a:lnTo>
                <a:lnTo>
                  <a:pt x="5969" y="3280"/>
                </a:lnTo>
                <a:cubicBezTo>
                  <a:pt x="5653" y="2881"/>
                  <a:pt x="5679" y="2298"/>
                  <a:pt x="6045" y="1930"/>
                </a:cubicBezTo>
                <a:cubicBezTo>
                  <a:pt x="6045" y="1930"/>
                  <a:pt x="6045" y="1930"/>
                  <a:pt x="6045" y="1930"/>
                </a:cubicBezTo>
                <a:close/>
                <a:moveTo>
                  <a:pt x="13915" y="1860"/>
                </a:moveTo>
                <a:cubicBezTo>
                  <a:pt x="14312" y="1537"/>
                  <a:pt x="14900" y="1558"/>
                  <a:pt x="15271" y="1930"/>
                </a:cubicBezTo>
                <a:cubicBezTo>
                  <a:pt x="15463" y="2121"/>
                  <a:pt x="15569" y="2376"/>
                  <a:pt x="15569" y="2647"/>
                </a:cubicBezTo>
                <a:cubicBezTo>
                  <a:pt x="15569" y="2878"/>
                  <a:pt x="15492" y="3100"/>
                  <a:pt x="15348" y="3280"/>
                </a:cubicBezTo>
                <a:lnTo>
                  <a:pt x="12357" y="4759"/>
                </a:lnTo>
                <a:cubicBezTo>
                  <a:pt x="12357" y="4759"/>
                  <a:pt x="13915" y="1860"/>
                  <a:pt x="13915" y="1860"/>
                </a:cubicBezTo>
                <a:close/>
                <a:moveTo>
                  <a:pt x="11708" y="10194"/>
                </a:moveTo>
                <a:lnTo>
                  <a:pt x="9943" y="10194"/>
                </a:lnTo>
                <a:lnTo>
                  <a:pt x="9943" y="6979"/>
                </a:lnTo>
                <a:lnTo>
                  <a:pt x="11708" y="6979"/>
                </a:lnTo>
                <a:cubicBezTo>
                  <a:pt x="11708" y="6979"/>
                  <a:pt x="11708" y="10194"/>
                  <a:pt x="11708" y="10194"/>
                </a:cubicBezTo>
                <a:close/>
                <a:moveTo>
                  <a:pt x="9928" y="19707"/>
                </a:moveTo>
                <a:lnTo>
                  <a:pt x="9928" y="11828"/>
                </a:lnTo>
                <a:lnTo>
                  <a:pt x="11693" y="11828"/>
                </a:lnTo>
                <a:lnTo>
                  <a:pt x="11693" y="19707"/>
                </a:lnTo>
                <a:cubicBezTo>
                  <a:pt x="11693" y="19707"/>
                  <a:pt x="9928" y="19707"/>
                  <a:pt x="9928" y="19707"/>
                </a:cubicBezTo>
                <a:close/>
                <a:moveTo>
                  <a:pt x="20783" y="5346"/>
                </a:moveTo>
                <a:lnTo>
                  <a:pt x="14854" y="5346"/>
                </a:lnTo>
                <a:lnTo>
                  <a:pt x="16209" y="4673"/>
                </a:lnTo>
                <a:cubicBezTo>
                  <a:pt x="16289" y="4635"/>
                  <a:pt x="16361" y="4583"/>
                  <a:pt x="16424" y="4520"/>
                </a:cubicBezTo>
                <a:cubicBezTo>
                  <a:pt x="16922" y="4020"/>
                  <a:pt x="17199" y="3354"/>
                  <a:pt x="17199" y="2647"/>
                </a:cubicBezTo>
                <a:cubicBezTo>
                  <a:pt x="17199" y="1940"/>
                  <a:pt x="16924" y="1275"/>
                  <a:pt x="16424" y="774"/>
                </a:cubicBezTo>
                <a:cubicBezTo>
                  <a:pt x="15393" y="-257"/>
                  <a:pt x="13719" y="-257"/>
                  <a:pt x="12686" y="774"/>
                </a:cubicBezTo>
                <a:cubicBezTo>
                  <a:pt x="12631" y="831"/>
                  <a:pt x="12584" y="895"/>
                  <a:pt x="12546" y="965"/>
                </a:cubicBezTo>
                <a:lnTo>
                  <a:pt x="10659" y="4476"/>
                </a:lnTo>
                <a:lnTo>
                  <a:pt x="8772" y="966"/>
                </a:lnTo>
                <a:cubicBezTo>
                  <a:pt x="8732" y="895"/>
                  <a:pt x="8687" y="831"/>
                  <a:pt x="8629" y="776"/>
                </a:cubicBezTo>
                <a:cubicBezTo>
                  <a:pt x="7601" y="-259"/>
                  <a:pt x="5923" y="-259"/>
                  <a:pt x="4893" y="776"/>
                </a:cubicBezTo>
                <a:cubicBezTo>
                  <a:pt x="3864" y="1807"/>
                  <a:pt x="3864" y="3487"/>
                  <a:pt x="4893" y="4520"/>
                </a:cubicBezTo>
                <a:cubicBezTo>
                  <a:pt x="4956" y="4583"/>
                  <a:pt x="5029" y="4635"/>
                  <a:pt x="5109" y="4673"/>
                </a:cubicBezTo>
                <a:lnTo>
                  <a:pt x="6462" y="5346"/>
                </a:lnTo>
                <a:lnTo>
                  <a:pt x="816" y="5346"/>
                </a:lnTo>
                <a:cubicBezTo>
                  <a:pt x="365" y="5346"/>
                  <a:pt x="0" y="5711"/>
                  <a:pt x="0" y="6162"/>
                </a:cubicBezTo>
                <a:lnTo>
                  <a:pt x="0" y="11012"/>
                </a:lnTo>
                <a:cubicBezTo>
                  <a:pt x="0" y="11463"/>
                  <a:pt x="365" y="11828"/>
                  <a:pt x="816" y="11828"/>
                </a:cubicBezTo>
                <a:lnTo>
                  <a:pt x="1758" y="11828"/>
                </a:lnTo>
                <a:lnTo>
                  <a:pt x="1758" y="20524"/>
                </a:lnTo>
                <a:cubicBezTo>
                  <a:pt x="1758" y="20976"/>
                  <a:pt x="2122" y="21341"/>
                  <a:pt x="2573" y="21341"/>
                </a:cubicBezTo>
                <a:lnTo>
                  <a:pt x="19078" y="21341"/>
                </a:lnTo>
                <a:cubicBezTo>
                  <a:pt x="19528" y="21341"/>
                  <a:pt x="19893" y="20976"/>
                  <a:pt x="19893" y="20524"/>
                </a:cubicBezTo>
                <a:lnTo>
                  <a:pt x="19893" y="11828"/>
                </a:lnTo>
                <a:lnTo>
                  <a:pt x="20783" y="11828"/>
                </a:lnTo>
                <a:cubicBezTo>
                  <a:pt x="21234" y="11828"/>
                  <a:pt x="21600" y="11463"/>
                  <a:pt x="21600" y="11012"/>
                </a:cubicBezTo>
                <a:lnTo>
                  <a:pt x="21600" y="6162"/>
                </a:lnTo>
                <a:cubicBezTo>
                  <a:pt x="21600" y="5711"/>
                  <a:pt x="21234" y="5346"/>
                  <a:pt x="20783" y="5346"/>
                </a:cubicBezTo>
                <a:cubicBezTo>
                  <a:pt x="20783" y="5346"/>
                  <a:pt x="20783" y="5346"/>
                  <a:pt x="20783" y="534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4" name="文本框 13"/>
          <p:cNvSpPr txBox="1"/>
          <p:nvPr/>
        </p:nvSpPr>
        <p:spPr>
          <a:xfrm>
            <a:off x="7890510" y="418655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57465" y="4617085"/>
            <a:ext cx="32188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57135" y="213487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57465" y="2503170"/>
            <a:ext cx="32188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51785" y="213487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4730" y="2503170"/>
            <a:ext cx="32188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08275" y="424878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1880" y="4617085"/>
            <a:ext cx="321881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610928" y="3580130"/>
            <a:ext cx="4968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48618" y="2197735"/>
            <a:ext cx="1293495" cy="129349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288155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43090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39105" y="2336800"/>
            <a:ext cx="11131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02</a:t>
            </a:r>
            <a:endParaRPr lang="en-US" altLang="zh-CN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1593" y="4594860"/>
            <a:ext cx="702881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3298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2229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37349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3486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832985" y="550418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4" grpId="0"/>
      <p:bldP spid="46" grpId="1"/>
      <p:bldP spid="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928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64481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4055" y="1927225"/>
            <a:ext cx="3183890" cy="21228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0140" y="1927225"/>
            <a:ext cx="3278505" cy="2146935"/>
          </a:xfrm>
          <a:prstGeom prst="rect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1450" y="1927225"/>
            <a:ext cx="3278505" cy="2146935"/>
          </a:xfrm>
          <a:prstGeom prst="rect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886585" y="2240280"/>
            <a:ext cx="1744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64285" y="2759710"/>
            <a:ext cx="2990850" cy="1290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，字体大小可调节。点击输入文本信息，简要陈述文本信息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60435" y="2240280"/>
            <a:ext cx="1744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38135" y="2759710"/>
            <a:ext cx="2990850" cy="1290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sym typeface="+mn-ea"/>
              </a:rPr>
              <a:t>，字体大小可调节。点击输入文本信息，简要陈述文本信息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64285" y="4483100"/>
            <a:ext cx="948690" cy="94869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97625" y="4483100"/>
            <a:ext cx="948690" cy="94869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346325" y="447357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46325" y="4851400"/>
            <a:ext cx="37160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4115" y="4453890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9190" y="4851400"/>
            <a:ext cx="3716020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3334" name="Shape 23334"/>
          <p:cNvSpPr/>
          <p:nvPr/>
        </p:nvSpPr>
        <p:spPr>
          <a:xfrm>
            <a:off x="1476375" y="4743450"/>
            <a:ext cx="534670" cy="427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" y="0"/>
                </a:moveTo>
                <a:cubicBezTo>
                  <a:pt x="968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968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391"/>
                  <a:pt x="21600" y="18900"/>
                </a:cubicBezTo>
                <a:cubicBezTo>
                  <a:pt x="21600" y="18900"/>
                  <a:pt x="21600" y="2700"/>
                  <a:pt x="21600" y="2700"/>
                </a:cubicBezTo>
                <a:cubicBezTo>
                  <a:pt x="21600" y="1209"/>
                  <a:pt x="20633" y="0"/>
                  <a:pt x="19440" y="0"/>
                </a:cubicBezTo>
                <a:lnTo>
                  <a:pt x="2160" y="0"/>
                </a:lnTo>
                <a:close/>
                <a:moveTo>
                  <a:pt x="2160" y="2700"/>
                </a:moveTo>
                <a:lnTo>
                  <a:pt x="19440" y="2700"/>
                </a:lnTo>
                <a:cubicBezTo>
                  <a:pt x="19440" y="2700"/>
                  <a:pt x="19440" y="18900"/>
                  <a:pt x="19440" y="18900"/>
                </a:cubicBezTo>
                <a:lnTo>
                  <a:pt x="2160" y="18900"/>
                </a:lnTo>
                <a:lnTo>
                  <a:pt x="2160" y="2700"/>
                </a:lnTo>
                <a:close/>
                <a:moveTo>
                  <a:pt x="6645" y="3291"/>
                </a:moveTo>
                <a:cubicBezTo>
                  <a:pt x="5151" y="3291"/>
                  <a:pt x="3950" y="4793"/>
                  <a:pt x="3950" y="6660"/>
                </a:cubicBezTo>
                <a:cubicBezTo>
                  <a:pt x="3950" y="8524"/>
                  <a:pt x="5151" y="10054"/>
                  <a:pt x="6645" y="10054"/>
                </a:cubicBezTo>
                <a:cubicBezTo>
                  <a:pt x="8138" y="10054"/>
                  <a:pt x="9360" y="8524"/>
                  <a:pt x="9360" y="6660"/>
                </a:cubicBezTo>
                <a:cubicBezTo>
                  <a:pt x="9360" y="4793"/>
                  <a:pt x="8138" y="3291"/>
                  <a:pt x="6645" y="3291"/>
                </a:cubicBezTo>
                <a:close/>
                <a:moveTo>
                  <a:pt x="6645" y="4654"/>
                </a:moveTo>
                <a:cubicBezTo>
                  <a:pt x="7540" y="4654"/>
                  <a:pt x="8270" y="5544"/>
                  <a:pt x="8270" y="6660"/>
                </a:cubicBezTo>
                <a:cubicBezTo>
                  <a:pt x="8270" y="7779"/>
                  <a:pt x="7540" y="8691"/>
                  <a:pt x="6645" y="8691"/>
                </a:cubicBezTo>
                <a:cubicBezTo>
                  <a:pt x="5752" y="8691"/>
                  <a:pt x="5019" y="7779"/>
                  <a:pt x="5019" y="6660"/>
                </a:cubicBezTo>
                <a:cubicBezTo>
                  <a:pt x="5019" y="5544"/>
                  <a:pt x="5752" y="4654"/>
                  <a:pt x="6645" y="4654"/>
                </a:cubicBezTo>
                <a:close/>
                <a:moveTo>
                  <a:pt x="15182" y="9051"/>
                </a:moveTo>
                <a:cubicBezTo>
                  <a:pt x="13023" y="9051"/>
                  <a:pt x="11947" y="13114"/>
                  <a:pt x="10327" y="13114"/>
                </a:cubicBezTo>
                <a:cubicBezTo>
                  <a:pt x="8702" y="13114"/>
                  <a:pt x="8704" y="11751"/>
                  <a:pt x="6542" y="11751"/>
                </a:cubicBezTo>
                <a:cubicBezTo>
                  <a:pt x="4380" y="11751"/>
                  <a:pt x="3291" y="17151"/>
                  <a:pt x="3291" y="17151"/>
                </a:cubicBezTo>
                <a:lnTo>
                  <a:pt x="18411" y="17151"/>
                </a:lnTo>
                <a:cubicBezTo>
                  <a:pt x="18411" y="17151"/>
                  <a:pt x="17344" y="9051"/>
                  <a:pt x="15182" y="9051"/>
                </a:cubicBezTo>
                <a:close/>
                <a:moveTo>
                  <a:pt x="15182" y="10414"/>
                </a:moveTo>
                <a:cubicBezTo>
                  <a:pt x="15666" y="10486"/>
                  <a:pt x="16541" y="12847"/>
                  <a:pt x="17095" y="15814"/>
                </a:cubicBezTo>
                <a:lnTo>
                  <a:pt x="4793" y="15814"/>
                </a:lnTo>
                <a:cubicBezTo>
                  <a:pt x="5262" y="14415"/>
                  <a:pt x="5940" y="13114"/>
                  <a:pt x="6542" y="13114"/>
                </a:cubicBezTo>
                <a:cubicBezTo>
                  <a:pt x="7411" y="13114"/>
                  <a:pt x="7752" y="13362"/>
                  <a:pt x="8187" y="13680"/>
                </a:cubicBezTo>
                <a:cubicBezTo>
                  <a:pt x="8669" y="14030"/>
                  <a:pt x="9267" y="14451"/>
                  <a:pt x="10306" y="14451"/>
                </a:cubicBezTo>
                <a:cubicBezTo>
                  <a:pt x="11534" y="14451"/>
                  <a:pt x="12416" y="13270"/>
                  <a:pt x="13186" y="12214"/>
                </a:cubicBezTo>
                <a:cubicBezTo>
                  <a:pt x="13861" y="11292"/>
                  <a:pt x="14500" y="10414"/>
                  <a:pt x="15182" y="1041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335" name="Shape 23335"/>
          <p:cNvSpPr/>
          <p:nvPr/>
        </p:nvSpPr>
        <p:spPr>
          <a:xfrm>
            <a:off x="6657975" y="4743450"/>
            <a:ext cx="427990" cy="427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2" h="21411" extrusionOk="0">
                <a:moveTo>
                  <a:pt x="11932" y="10025"/>
                </a:moveTo>
                <a:cubicBezTo>
                  <a:pt x="11932" y="10766"/>
                  <a:pt x="11338" y="11365"/>
                  <a:pt x="10602" y="11365"/>
                </a:cubicBezTo>
                <a:cubicBezTo>
                  <a:pt x="9875" y="11365"/>
                  <a:pt x="9281" y="10766"/>
                  <a:pt x="9281" y="10025"/>
                </a:cubicBezTo>
                <a:cubicBezTo>
                  <a:pt x="9281" y="9288"/>
                  <a:pt x="9875" y="8683"/>
                  <a:pt x="10602" y="8683"/>
                </a:cubicBezTo>
                <a:cubicBezTo>
                  <a:pt x="11338" y="8683"/>
                  <a:pt x="11932" y="9288"/>
                  <a:pt x="11932" y="10025"/>
                </a:cubicBezTo>
                <a:cubicBezTo>
                  <a:pt x="11932" y="10025"/>
                  <a:pt x="11932" y="10025"/>
                  <a:pt x="11932" y="10025"/>
                </a:cubicBezTo>
                <a:close/>
                <a:moveTo>
                  <a:pt x="7952" y="10025"/>
                </a:moveTo>
                <a:cubicBezTo>
                  <a:pt x="7952" y="11502"/>
                  <a:pt x="9144" y="12707"/>
                  <a:pt x="10602" y="12707"/>
                </a:cubicBezTo>
                <a:cubicBezTo>
                  <a:pt x="12067" y="12707"/>
                  <a:pt x="13255" y="11502"/>
                  <a:pt x="13255" y="10025"/>
                </a:cubicBezTo>
                <a:cubicBezTo>
                  <a:pt x="13255" y="8547"/>
                  <a:pt x="12067" y="7346"/>
                  <a:pt x="10602" y="7346"/>
                </a:cubicBezTo>
                <a:cubicBezTo>
                  <a:pt x="9144" y="7346"/>
                  <a:pt x="7952" y="8547"/>
                  <a:pt x="7952" y="10025"/>
                </a:cubicBezTo>
                <a:cubicBezTo>
                  <a:pt x="7952" y="10025"/>
                  <a:pt x="7952" y="10025"/>
                  <a:pt x="7952" y="10025"/>
                </a:cubicBezTo>
                <a:close/>
                <a:moveTo>
                  <a:pt x="19692" y="11169"/>
                </a:moveTo>
                <a:cubicBezTo>
                  <a:pt x="19441" y="11420"/>
                  <a:pt x="19007" y="11420"/>
                  <a:pt x="18755" y="11169"/>
                </a:cubicBezTo>
                <a:lnTo>
                  <a:pt x="11544" y="3884"/>
                </a:lnTo>
                <a:lnTo>
                  <a:pt x="12013" y="3411"/>
                </a:lnTo>
                <a:cubicBezTo>
                  <a:pt x="12177" y="3243"/>
                  <a:pt x="12301" y="3053"/>
                  <a:pt x="12396" y="2849"/>
                </a:cubicBezTo>
                <a:lnTo>
                  <a:pt x="19692" y="10221"/>
                </a:lnTo>
                <a:cubicBezTo>
                  <a:pt x="19948" y="10485"/>
                  <a:pt x="19948" y="10906"/>
                  <a:pt x="19692" y="11169"/>
                </a:cubicBezTo>
                <a:cubicBezTo>
                  <a:pt x="19692" y="11169"/>
                  <a:pt x="19692" y="11169"/>
                  <a:pt x="19692" y="11169"/>
                </a:cubicBezTo>
                <a:close/>
                <a:moveTo>
                  <a:pt x="17233" y="20070"/>
                </a:moveTo>
                <a:lnTo>
                  <a:pt x="14582" y="20070"/>
                </a:lnTo>
                <a:lnTo>
                  <a:pt x="14582" y="15383"/>
                </a:lnTo>
                <a:cubicBezTo>
                  <a:pt x="14582" y="14642"/>
                  <a:pt x="13990" y="14042"/>
                  <a:pt x="13255" y="14042"/>
                </a:cubicBezTo>
                <a:lnTo>
                  <a:pt x="7952" y="14042"/>
                </a:lnTo>
                <a:cubicBezTo>
                  <a:pt x="7220" y="14042"/>
                  <a:pt x="6629" y="14642"/>
                  <a:pt x="6629" y="15383"/>
                </a:cubicBezTo>
                <a:lnTo>
                  <a:pt x="6629" y="20070"/>
                </a:lnTo>
                <a:lnTo>
                  <a:pt x="3976" y="20070"/>
                </a:lnTo>
                <a:lnTo>
                  <a:pt x="3976" y="11529"/>
                </a:lnTo>
                <a:lnTo>
                  <a:pt x="10602" y="4829"/>
                </a:lnTo>
                <a:lnTo>
                  <a:pt x="17233" y="11529"/>
                </a:lnTo>
                <a:cubicBezTo>
                  <a:pt x="17233" y="11529"/>
                  <a:pt x="17233" y="20070"/>
                  <a:pt x="17233" y="20070"/>
                </a:cubicBezTo>
                <a:close/>
                <a:moveTo>
                  <a:pt x="2456" y="11169"/>
                </a:moveTo>
                <a:cubicBezTo>
                  <a:pt x="2204" y="11420"/>
                  <a:pt x="1771" y="11420"/>
                  <a:pt x="1518" y="11169"/>
                </a:cubicBezTo>
                <a:cubicBezTo>
                  <a:pt x="1260" y="10906"/>
                  <a:pt x="1260" y="10485"/>
                  <a:pt x="1518" y="10221"/>
                </a:cubicBezTo>
                <a:lnTo>
                  <a:pt x="8817" y="2849"/>
                </a:lnTo>
                <a:cubicBezTo>
                  <a:pt x="8912" y="3053"/>
                  <a:pt x="9034" y="3243"/>
                  <a:pt x="9200" y="3411"/>
                </a:cubicBezTo>
                <a:lnTo>
                  <a:pt x="9668" y="3884"/>
                </a:lnTo>
                <a:cubicBezTo>
                  <a:pt x="9668" y="3884"/>
                  <a:pt x="2456" y="11169"/>
                  <a:pt x="2456" y="11169"/>
                </a:cubicBezTo>
                <a:close/>
                <a:moveTo>
                  <a:pt x="10137" y="1516"/>
                </a:moveTo>
                <a:cubicBezTo>
                  <a:pt x="10260" y="1388"/>
                  <a:pt x="10429" y="1320"/>
                  <a:pt x="10602" y="1320"/>
                </a:cubicBezTo>
                <a:cubicBezTo>
                  <a:pt x="10783" y="1320"/>
                  <a:pt x="10950" y="1388"/>
                  <a:pt x="11073" y="1516"/>
                </a:cubicBezTo>
                <a:cubicBezTo>
                  <a:pt x="11332" y="1776"/>
                  <a:pt x="11332" y="2202"/>
                  <a:pt x="11073" y="2462"/>
                </a:cubicBezTo>
                <a:lnTo>
                  <a:pt x="10602" y="2939"/>
                </a:lnTo>
                <a:lnTo>
                  <a:pt x="10137" y="2462"/>
                </a:lnTo>
                <a:cubicBezTo>
                  <a:pt x="9878" y="2202"/>
                  <a:pt x="9878" y="1776"/>
                  <a:pt x="10137" y="1516"/>
                </a:cubicBezTo>
                <a:cubicBezTo>
                  <a:pt x="10137" y="1516"/>
                  <a:pt x="10137" y="1516"/>
                  <a:pt x="10137" y="1516"/>
                </a:cubicBezTo>
                <a:close/>
                <a:moveTo>
                  <a:pt x="20631" y="9276"/>
                </a:moveTo>
                <a:lnTo>
                  <a:pt x="12013" y="565"/>
                </a:lnTo>
                <a:cubicBezTo>
                  <a:pt x="11259" y="-189"/>
                  <a:pt x="9950" y="-189"/>
                  <a:pt x="9200" y="565"/>
                </a:cubicBezTo>
                <a:lnTo>
                  <a:pt x="581" y="9276"/>
                </a:lnTo>
                <a:cubicBezTo>
                  <a:pt x="-194" y="10057"/>
                  <a:pt x="-194" y="11333"/>
                  <a:pt x="581" y="12116"/>
                </a:cubicBezTo>
                <a:cubicBezTo>
                  <a:pt x="959" y="12497"/>
                  <a:pt x="1455" y="12707"/>
                  <a:pt x="1987" y="12707"/>
                </a:cubicBezTo>
                <a:cubicBezTo>
                  <a:pt x="2217" y="12707"/>
                  <a:pt x="2441" y="12656"/>
                  <a:pt x="2652" y="12582"/>
                </a:cubicBezTo>
                <a:lnTo>
                  <a:pt x="2652" y="20070"/>
                </a:lnTo>
                <a:cubicBezTo>
                  <a:pt x="2652" y="20810"/>
                  <a:pt x="3247" y="21411"/>
                  <a:pt x="3976" y="21411"/>
                </a:cubicBezTo>
                <a:lnTo>
                  <a:pt x="6629" y="21411"/>
                </a:lnTo>
                <a:cubicBezTo>
                  <a:pt x="7361" y="21411"/>
                  <a:pt x="7952" y="20810"/>
                  <a:pt x="7952" y="20070"/>
                </a:cubicBezTo>
                <a:lnTo>
                  <a:pt x="7952" y="15383"/>
                </a:lnTo>
                <a:lnTo>
                  <a:pt x="13255" y="15383"/>
                </a:lnTo>
                <a:lnTo>
                  <a:pt x="13255" y="20070"/>
                </a:lnTo>
                <a:cubicBezTo>
                  <a:pt x="13255" y="20810"/>
                  <a:pt x="13851" y="21411"/>
                  <a:pt x="14582" y="21411"/>
                </a:cubicBezTo>
                <a:lnTo>
                  <a:pt x="17233" y="21411"/>
                </a:lnTo>
                <a:cubicBezTo>
                  <a:pt x="17965" y="21411"/>
                  <a:pt x="18562" y="20810"/>
                  <a:pt x="18562" y="20070"/>
                </a:cubicBezTo>
                <a:lnTo>
                  <a:pt x="18562" y="12582"/>
                </a:lnTo>
                <a:cubicBezTo>
                  <a:pt x="18770" y="12656"/>
                  <a:pt x="18992" y="12707"/>
                  <a:pt x="19223" y="12707"/>
                </a:cubicBezTo>
                <a:cubicBezTo>
                  <a:pt x="19754" y="12707"/>
                  <a:pt x="20255" y="12497"/>
                  <a:pt x="20631" y="12116"/>
                </a:cubicBezTo>
                <a:cubicBezTo>
                  <a:pt x="21406" y="11333"/>
                  <a:pt x="21406" y="10057"/>
                  <a:pt x="20631" y="9276"/>
                </a:cubicBezTo>
                <a:cubicBezTo>
                  <a:pt x="20631" y="9276"/>
                  <a:pt x="20631" y="9276"/>
                  <a:pt x="20631" y="92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8" grpId="0"/>
      <p:bldP spid="18" grpId="1"/>
      <p:bldP spid="19" grpId="0"/>
      <p:bldP spid="19" grpId="1"/>
      <p:bldP spid="9" grpId="0"/>
      <p:bldP spid="9" grpId="1"/>
      <p:bldP spid="10" grpId="0"/>
      <p:bldP spid="10" grpId="1"/>
      <p:bldP spid="16" grpId="0"/>
      <p:bldP spid="16" grpId="1"/>
      <p:bldP spid="17" grpId="0"/>
      <p:bldP spid="17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308928" y="304800"/>
            <a:ext cx="1157414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51108" y="586105"/>
            <a:ext cx="208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2400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泪滴形 2"/>
          <p:cNvSpPr/>
          <p:nvPr/>
        </p:nvSpPr>
        <p:spPr>
          <a:xfrm rot="8220000">
            <a:off x="4722495" y="627380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8460000">
            <a:off x="7105015" y="626745"/>
            <a:ext cx="200660" cy="200660"/>
          </a:xfrm>
          <a:prstGeom prst="teardrop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8100000">
            <a:off x="1425575" y="2457450"/>
            <a:ext cx="1602105" cy="1602105"/>
          </a:xfrm>
          <a:prstGeom prst="teardrop">
            <a:avLst/>
          </a:prstGeom>
          <a:noFill/>
          <a:ln w="381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8100000">
            <a:off x="3769360" y="2157730"/>
            <a:ext cx="1839595" cy="1839595"/>
          </a:xfrm>
          <a:prstGeom prst="teardrop">
            <a:avLst/>
          </a:prstGeom>
          <a:noFill/>
          <a:ln w="381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6370955" y="2157730"/>
            <a:ext cx="1839595" cy="1839595"/>
          </a:xfrm>
          <a:prstGeom prst="teardrop">
            <a:avLst/>
          </a:prstGeom>
          <a:noFill/>
          <a:ln w="381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泪滴形 24"/>
          <p:cNvSpPr/>
          <p:nvPr/>
        </p:nvSpPr>
        <p:spPr>
          <a:xfrm rot="8100000">
            <a:off x="8963025" y="2446655"/>
            <a:ext cx="1602105" cy="1602105"/>
          </a:xfrm>
          <a:prstGeom prst="teardrop">
            <a:avLst/>
          </a:prstGeom>
          <a:noFill/>
          <a:ln w="38100">
            <a:solidFill>
              <a:srgbClr val="D14C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618615" y="2640330"/>
            <a:ext cx="1216660" cy="121666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9155430" y="2639695"/>
            <a:ext cx="1216660" cy="121666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584315" y="2371090"/>
            <a:ext cx="1412875" cy="141287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2085" y="2371090"/>
            <a:ext cx="1412875" cy="141287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1283970" y="4405630"/>
            <a:ext cx="9594850" cy="0"/>
          </a:xfrm>
          <a:prstGeom prst="line">
            <a:avLst/>
          </a:prstGeom>
          <a:ln w="25400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47" name="Shape 23347"/>
          <p:cNvSpPr/>
          <p:nvPr/>
        </p:nvSpPr>
        <p:spPr>
          <a:xfrm>
            <a:off x="6962064" y="2820713"/>
            <a:ext cx="514012" cy="513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74" h="21600" extrusionOk="0">
                <a:moveTo>
                  <a:pt x="18045" y="20079"/>
                </a:moveTo>
                <a:cubicBezTo>
                  <a:pt x="18045" y="20917"/>
                  <a:pt x="17374" y="21600"/>
                  <a:pt x="16547" y="21600"/>
                </a:cubicBezTo>
                <a:cubicBezTo>
                  <a:pt x="15718" y="21600"/>
                  <a:pt x="15048" y="20917"/>
                  <a:pt x="15048" y="20079"/>
                </a:cubicBezTo>
                <a:cubicBezTo>
                  <a:pt x="15048" y="19243"/>
                  <a:pt x="15718" y="18564"/>
                  <a:pt x="16547" y="18564"/>
                </a:cubicBezTo>
                <a:cubicBezTo>
                  <a:pt x="17374" y="18564"/>
                  <a:pt x="18045" y="19243"/>
                  <a:pt x="18045" y="20079"/>
                </a:cubicBezTo>
                <a:cubicBezTo>
                  <a:pt x="18045" y="20079"/>
                  <a:pt x="18045" y="20079"/>
                  <a:pt x="18045" y="20079"/>
                </a:cubicBezTo>
                <a:close/>
                <a:moveTo>
                  <a:pt x="13084" y="20079"/>
                </a:moveTo>
                <a:cubicBezTo>
                  <a:pt x="13084" y="20917"/>
                  <a:pt x="12409" y="21600"/>
                  <a:pt x="11581" y="21600"/>
                </a:cubicBezTo>
                <a:cubicBezTo>
                  <a:pt x="10753" y="21600"/>
                  <a:pt x="10083" y="20917"/>
                  <a:pt x="10083" y="20079"/>
                </a:cubicBezTo>
                <a:cubicBezTo>
                  <a:pt x="10083" y="19243"/>
                  <a:pt x="10753" y="18564"/>
                  <a:pt x="11581" y="18564"/>
                </a:cubicBezTo>
                <a:cubicBezTo>
                  <a:pt x="12409" y="18564"/>
                  <a:pt x="13084" y="19243"/>
                  <a:pt x="13084" y="20079"/>
                </a:cubicBezTo>
                <a:cubicBezTo>
                  <a:pt x="13084" y="20079"/>
                  <a:pt x="13084" y="20079"/>
                  <a:pt x="13084" y="20079"/>
                </a:cubicBezTo>
                <a:close/>
                <a:moveTo>
                  <a:pt x="15844" y="13343"/>
                </a:moveTo>
                <a:lnTo>
                  <a:pt x="15844" y="11839"/>
                </a:lnTo>
                <a:lnTo>
                  <a:pt x="17354" y="11839"/>
                </a:lnTo>
                <a:lnTo>
                  <a:pt x="16663" y="13343"/>
                </a:lnTo>
                <a:cubicBezTo>
                  <a:pt x="16663" y="13343"/>
                  <a:pt x="15844" y="13343"/>
                  <a:pt x="15844" y="13343"/>
                </a:cubicBezTo>
                <a:close/>
                <a:moveTo>
                  <a:pt x="12535" y="11839"/>
                </a:moveTo>
                <a:lnTo>
                  <a:pt x="14765" y="11839"/>
                </a:lnTo>
                <a:lnTo>
                  <a:pt x="14765" y="13343"/>
                </a:lnTo>
                <a:lnTo>
                  <a:pt x="12535" y="13343"/>
                </a:lnTo>
                <a:cubicBezTo>
                  <a:pt x="12535" y="13343"/>
                  <a:pt x="12535" y="11839"/>
                  <a:pt x="12535" y="11839"/>
                </a:cubicBezTo>
                <a:close/>
                <a:moveTo>
                  <a:pt x="10091" y="13343"/>
                </a:moveTo>
                <a:cubicBezTo>
                  <a:pt x="10058" y="13343"/>
                  <a:pt x="10030" y="13330"/>
                  <a:pt x="10002" y="13314"/>
                </a:cubicBezTo>
                <a:lnTo>
                  <a:pt x="9546" y="11839"/>
                </a:lnTo>
                <a:lnTo>
                  <a:pt x="11457" y="11839"/>
                </a:lnTo>
                <a:lnTo>
                  <a:pt x="11457" y="13343"/>
                </a:lnTo>
                <a:cubicBezTo>
                  <a:pt x="11457" y="13343"/>
                  <a:pt x="10091" y="13343"/>
                  <a:pt x="10091" y="13343"/>
                </a:cubicBezTo>
                <a:close/>
                <a:moveTo>
                  <a:pt x="11945" y="2124"/>
                </a:moveTo>
                <a:lnTo>
                  <a:pt x="14401" y="5020"/>
                </a:lnTo>
                <a:lnTo>
                  <a:pt x="9489" y="5020"/>
                </a:lnTo>
                <a:cubicBezTo>
                  <a:pt x="9489" y="5020"/>
                  <a:pt x="11945" y="2124"/>
                  <a:pt x="11945" y="2124"/>
                </a:cubicBezTo>
                <a:close/>
                <a:moveTo>
                  <a:pt x="16922" y="2577"/>
                </a:moveTo>
                <a:lnTo>
                  <a:pt x="18130" y="5020"/>
                </a:lnTo>
                <a:lnTo>
                  <a:pt x="16579" y="5020"/>
                </a:lnTo>
                <a:lnTo>
                  <a:pt x="15124" y="3305"/>
                </a:lnTo>
                <a:cubicBezTo>
                  <a:pt x="15124" y="3305"/>
                  <a:pt x="16922" y="2577"/>
                  <a:pt x="16922" y="2577"/>
                </a:cubicBezTo>
                <a:close/>
                <a:moveTo>
                  <a:pt x="15844" y="9330"/>
                </a:moveTo>
                <a:lnTo>
                  <a:pt x="18510" y="9330"/>
                </a:lnTo>
                <a:lnTo>
                  <a:pt x="17854" y="10752"/>
                </a:lnTo>
                <a:lnTo>
                  <a:pt x="15844" y="10752"/>
                </a:lnTo>
                <a:cubicBezTo>
                  <a:pt x="15844" y="10752"/>
                  <a:pt x="15844" y="9330"/>
                  <a:pt x="15844" y="9330"/>
                </a:cubicBezTo>
                <a:close/>
                <a:moveTo>
                  <a:pt x="12535" y="9330"/>
                </a:moveTo>
                <a:lnTo>
                  <a:pt x="14765" y="9330"/>
                </a:lnTo>
                <a:lnTo>
                  <a:pt x="14765" y="10752"/>
                </a:lnTo>
                <a:lnTo>
                  <a:pt x="12535" y="10752"/>
                </a:lnTo>
                <a:cubicBezTo>
                  <a:pt x="12535" y="10752"/>
                  <a:pt x="12535" y="9330"/>
                  <a:pt x="12535" y="9330"/>
                </a:cubicBezTo>
                <a:close/>
                <a:moveTo>
                  <a:pt x="8765" y="9330"/>
                </a:moveTo>
                <a:lnTo>
                  <a:pt x="11457" y="9330"/>
                </a:lnTo>
                <a:lnTo>
                  <a:pt x="11457" y="10752"/>
                </a:lnTo>
                <a:lnTo>
                  <a:pt x="9206" y="10752"/>
                </a:lnTo>
                <a:cubicBezTo>
                  <a:pt x="9206" y="10752"/>
                  <a:pt x="8765" y="9330"/>
                  <a:pt x="8765" y="9330"/>
                </a:cubicBezTo>
                <a:close/>
                <a:moveTo>
                  <a:pt x="11457" y="8240"/>
                </a:moveTo>
                <a:lnTo>
                  <a:pt x="8426" y="8240"/>
                </a:lnTo>
                <a:lnTo>
                  <a:pt x="8031" y="6974"/>
                </a:lnTo>
                <a:cubicBezTo>
                  <a:pt x="8007" y="6880"/>
                  <a:pt x="7986" y="6802"/>
                  <a:pt x="7974" y="6741"/>
                </a:cubicBezTo>
                <a:lnTo>
                  <a:pt x="11457" y="6741"/>
                </a:lnTo>
                <a:cubicBezTo>
                  <a:pt x="11457" y="6741"/>
                  <a:pt x="11457" y="8240"/>
                  <a:pt x="11457" y="8240"/>
                </a:cubicBezTo>
                <a:close/>
                <a:moveTo>
                  <a:pt x="14769" y="8240"/>
                </a:moveTo>
                <a:lnTo>
                  <a:pt x="12535" y="8240"/>
                </a:lnTo>
                <a:lnTo>
                  <a:pt x="12535" y="6741"/>
                </a:lnTo>
                <a:lnTo>
                  <a:pt x="14765" y="6741"/>
                </a:lnTo>
                <a:lnTo>
                  <a:pt x="14765" y="8240"/>
                </a:lnTo>
                <a:cubicBezTo>
                  <a:pt x="14765" y="8240"/>
                  <a:pt x="14769" y="8240"/>
                  <a:pt x="14769" y="8240"/>
                </a:cubicBezTo>
                <a:close/>
                <a:moveTo>
                  <a:pt x="19664" y="6741"/>
                </a:moveTo>
                <a:cubicBezTo>
                  <a:pt x="19657" y="6798"/>
                  <a:pt x="19641" y="6862"/>
                  <a:pt x="19612" y="6935"/>
                </a:cubicBezTo>
                <a:lnTo>
                  <a:pt x="19010" y="8240"/>
                </a:lnTo>
                <a:lnTo>
                  <a:pt x="15844" y="8240"/>
                </a:lnTo>
                <a:lnTo>
                  <a:pt x="15844" y="6741"/>
                </a:lnTo>
                <a:cubicBezTo>
                  <a:pt x="15844" y="6741"/>
                  <a:pt x="19664" y="6741"/>
                  <a:pt x="19664" y="6741"/>
                </a:cubicBezTo>
                <a:close/>
                <a:moveTo>
                  <a:pt x="18202" y="14070"/>
                </a:moveTo>
                <a:lnTo>
                  <a:pt x="21171" y="7623"/>
                </a:lnTo>
                <a:cubicBezTo>
                  <a:pt x="21600" y="6578"/>
                  <a:pt x="21414" y="5221"/>
                  <a:pt x="19996" y="5053"/>
                </a:cubicBezTo>
                <a:lnTo>
                  <a:pt x="18061" y="1142"/>
                </a:lnTo>
                <a:cubicBezTo>
                  <a:pt x="17871" y="751"/>
                  <a:pt x="17414" y="579"/>
                  <a:pt x="17014" y="739"/>
                </a:cubicBezTo>
                <a:lnTo>
                  <a:pt x="14151" y="1896"/>
                </a:lnTo>
                <a:cubicBezTo>
                  <a:pt x="14098" y="1916"/>
                  <a:pt x="14058" y="1957"/>
                  <a:pt x="14009" y="1989"/>
                </a:cubicBezTo>
                <a:lnTo>
                  <a:pt x="12575" y="290"/>
                </a:lnTo>
                <a:cubicBezTo>
                  <a:pt x="12418" y="106"/>
                  <a:pt x="12187" y="0"/>
                  <a:pt x="11945" y="0"/>
                </a:cubicBezTo>
                <a:cubicBezTo>
                  <a:pt x="11703" y="0"/>
                  <a:pt x="11473" y="106"/>
                  <a:pt x="11315" y="290"/>
                </a:cubicBezTo>
                <a:lnTo>
                  <a:pt x="7283" y="5050"/>
                </a:lnTo>
                <a:cubicBezTo>
                  <a:pt x="7276" y="5058"/>
                  <a:pt x="7276" y="5069"/>
                  <a:pt x="7271" y="5078"/>
                </a:cubicBezTo>
                <a:cubicBezTo>
                  <a:pt x="6839" y="3599"/>
                  <a:pt x="6516" y="2488"/>
                  <a:pt x="6444" y="2226"/>
                </a:cubicBezTo>
                <a:cubicBezTo>
                  <a:pt x="6120" y="1128"/>
                  <a:pt x="5542" y="0"/>
                  <a:pt x="3696" y="0"/>
                </a:cubicBezTo>
                <a:lnTo>
                  <a:pt x="828" y="0"/>
                </a:lnTo>
                <a:cubicBezTo>
                  <a:pt x="372" y="0"/>
                  <a:pt x="0" y="376"/>
                  <a:pt x="0" y="836"/>
                </a:cubicBezTo>
                <a:cubicBezTo>
                  <a:pt x="0" y="1299"/>
                  <a:pt x="372" y="1675"/>
                  <a:pt x="828" y="1675"/>
                </a:cubicBezTo>
                <a:lnTo>
                  <a:pt x="3696" y="1675"/>
                </a:lnTo>
                <a:cubicBezTo>
                  <a:pt x="4371" y="1675"/>
                  <a:pt x="4593" y="1800"/>
                  <a:pt x="4852" y="2700"/>
                </a:cubicBezTo>
                <a:cubicBezTo>
                  <a:pt x="5130" y="3656"/>
                  <a:pt x="8725" y="16035"/>
                  <a:pt x="8725" y="16035"/>
                </a:cubicBezTo>
                <a:cubicBezTo>
                  <a:pt x="8734" y="16059"/>
                  <a:pt x="8746" y="16089"/>
                  <a:pt x="8754" y="16116"/>
                </a:cubicBezTo>
                <a:cubicBezTo>
                  <a:pt x="8794" y="16207"/>
                  <a:pt x="9707" y="18408"/>
                  <a:pt x="12006" y="18408"/>
                </a:cubicBezTo>
                <a:lnTo>
                  <a:pt x="18485" y="18408"/>
                </a:lnTo>
                <a:cubicBezTo>
                  <a:pt x="18941" y="18408"/>
                  <a:pt x="19313" y="18032"/>
                  <a:pt x="19313" y="17572"/>
                </a:cubicBezTo>
                <a:cubicBezTo>
                  <a:pt x="19313" y="17110"/>
                  <a:pt x="18941" y="16734"/>
                  <a:pt x="18485" y="16734"/>
                </a:cubicBezTo>
                <a:lnTo>
                  <a:pt x="12006" y="16734"/>
                </a:lnTo>
                <a:cubicBezTo>
                  <a:pt x="10919" y="16734"/>
                  <a:pt x="10386" y="15700"/>
                  <a:pt x="10301" y="15511"/>
                </a:cubicBezTo>
                <a:cubicBezTo>
                  <a:pt x="10277" y="15434"/>
                  <a:pt x="10232" y="15279"/>
                  <a:pt x="10168" y="15058"/>
                </a:cubicBezTo>
                <a:lnTo>
                  <a:pt x="16873" y="15058"/>
                </a:lnTo>
                <a:cubicBezTo>
                  <a:pt x="17725" y="15058"/>
                  <a:pt x="18121" y="14339"/>
                  <a:pt x="18202" y="14070"/>
                </a:cubicBezTo>
                <a:cubicBezTo>
                  <a:pt x="18202" y="14070"/>
                  <a:pt x="18202" y="14070"/>
                  <a:pt x="18202" y="1407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348" name="Shape 23348"/>
          <p:cNvSpPr/>
          <p:nvPr/>
        </p:nvSpPr>
        <p:spPr>
          <a:xfrm>
            <a:off x="4456486" y="2754039"/>
            <a:ext cx="513472" cy="513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48" extrusionOk="0">
                <a:moveTo>
                  <a:pt x="12223" y="99"/>
                </a:moveTo>
                <a:cubicBezTo>
                  <a:pt x="11135" y="-52"/>
                  <a:pt x="10021" y="-28"/>
                  <a:pt x="8950" y="159"/>
                </a:cubicBezTo>
                <a:cubicBezTo>
                  <a:pt x="8785" y="185"/>
                  <a:pt x="8643" y="280"/>
                  <a:pt x="8551" y="419"/>
                </a:cubicBezTo>
                <a:cubicBezTo>
                  <a:pt x="8459" y="558"/>
                  <a:pt x="8432" y="736"/>
                  <a:pt x="8471" y="899"/>
                </a:cubicBezTo>
                <a:cubicBezTo>
                  <a:pt x="8562" y="1267"/>
                  <a:pt x="8525" y="1630"/>
                  <a:pt x="8391" y="1978"/>
                </a:cubicBezTo>
                <a:cubicBezTo>
                  <a:pt x="8120" y="2685"/>
                  <a:pt x="7451" y="3158"/>
                  <a:pt x="6695" y="3158"/>
                </a:cubicBezTo>
                <a:cubicBezTo>
                  <a:pt x="6471" y="3158"/>
                  <a:pt x="6248" y="3121"/>
                  <a:pt x="6036" y="3038"/>
                </a:cubicBezTo>
                <a:cubicBezTo>
                  <a:pt x="5677" y="2901"/>
                  <a:pt x="5375" y="2653"/>
                  <a:pt x="5158" y="2318"/>
                </a:cubicBezTo>
                <a:cubicBezTo>
                  <a:pt x="5068" y="2179"/>
                  <a:pt x="4924" y="2088"/>
                  <a:pt x="4759" y="2058"/>
                </a:cubicBezTo>
                <a:cubicBezTo>
                  <a:pt x="4595" y="2028"/>
                  <a:pt x="4414" y="2079"/>
                  <a:pt x="4280" y="2178"/>
                </a:cubicBezTo>
                <a:cubicBezTo>
                  <a:pt x="3399" y="2842"/>
                  <a:pt x="2622" y="3617"/>
                  <a:pt x="1985" y="4517"/>
                </a:cubicBezTo>
                <a:cubicBezTo>
                  <a:pt x="1887" y="4654"/>
                  <a:pt x="1870" y="4831"/>
                  <a:pt x="1905" y="4997"/>
                </a:cubicBezTo>
                <a:cubicBezTo>
                  <a:pt x="1939" y="5162"/>
                  <a:pt x="2041" y="5310"/>
                  <a:pt x="2185" y="5396"/>
                </a:cubicBezTo>
                <a:cubicBezTo>
                  <a:pt x="2512" y="5591"/>
                  <a:pt x="2750" y="5871"/>
                  <a:pt x="2903" y="6216"/>
                </a:cubicBezTo>
                <a:cubicBezTo>
                  <a:pt x="3103" y="6665"/>
                  <a:pt x="3118" y="7175"/>
                  <a:pt x="2943" y="7635"/>
                </a:cubicBezTo>
                <a:cubicBezTo>
                  <a:pt x="2766" y="8094"/>
                  <a:pt x="2434" y="8454"/>
                  <a:pt x="1985" y="8655"/>
                </a:cubicBezTo>
                <a:cubicBezTo>
                  <a:pt x="1626" y="8814"/>
                  <a:pt x="1212" y="8840"/>
                  <a:pt x="827" y="8755"/>
                </a:cubicBezTo>
                <a:cubicBezTo>
                  <a:pt x="662" y="8717"/>
                  <a:pt x="507" y="8760"/>
                  <a:pt x="368" y="8855"/>
                </a:cubicBezTo>
                <a:cubicBezTo>
                  <a:pt x="231" y="8951"/>
                  <a:pt x="133" y="9108"/>
                  <a:pt x="109" y="9274"/>
                </a:cubicBezTo>
                <a:cubicBezTo>
                  <a:pt x="-48" y="10377"/>
                  <a:pt x="-35" y="11487"/>
                  <a:pt x="149" y="12573"/>
                </a:cubicBezTo>
                <a:cubicBezTo>
                  <a:pt x="177" y="12739"/>
                  <a:pt x="267" y="12881"/>
                  <a:pt x="408" y="12972"/>
                </a:cubicBezTo>
                <a:cubicBezTo>
                  <a:pt x="551" y="13065"/>
                  <a:pt x="723" y="13096"/>
                  <a:pt x="887" y="13052"/>
                </a:cubicBezTo>
                <a:cubicBezTo>
                  <a:pt x="1262" y="12954"/>
                  <a:pt x="1670" y="12974"/>
                  <a:pt x="2025" y="13112"/>
                </a:cubicBezTo>
                <a:cubicBezTo>
                  <a:pt x="2482" y="13289"/>
                  <a:pt x="2844" y="13624"/>
                  <a:pt x="3043" y="14072"/>
                </a:cubicBezTo>
                <a:cubicBezTo>
                  <a:pt x="3243" y="14520"/>
                  <a:pt x="3238" y="15011"/>
                  <a:pt x="3063" y="15471"/>
                </a:cubicBezTo>
                <a:cubicBezTo>
                  <a:pt x="2922" y="15837"/>
                  <a:pt x="2671" y="16152"/>
                  <a:pt x="2324" y="16371"/>
                </a:cubicBezTo>
                <a:cubicBezTo>
                  <a:pt x="2181" y="16458"/>
                  <a:pt x="2075" y="16604"/>
                  <a:pt x="2045" y="16770"/>
                </a:cubicBezTo>
                <a:cubicBezTo>
                  <a:pt x="2013" y="16937"/>
                  <a:pt x="2062" y="17115"/>
                  <a:pt x="2165" y="17250"/>
                </a:cubicBezTo>
                <a:cubicBezTo>
                  <a:pt x="2832" y="18141"/>
                  <a:pt x="3635" y="18910"/>
                  <a:pt x="4540" y="19549"/>
                </a:cubicBezTo>
                <a:cubicBezTo>
                  <a:pt x="4677" y="19646"/>
                  <a:pt x="4853" y="19686"/>
                  <a:pt x="5019" y="19649"/>
                </a:cubicBezTo>
                <a:cubicBezTo>
                  <a:pt x="5183" y="19613"/>
                  <a:pt x="5314" y="19517"/>
                  <a:pt x="5398" y="19369"/>
                </a:cubicBezTo>
                <a:cubicBezTo>
                  <a:pt x="5594" y="19029"/>
                  <a:pt x="5884" y="18769"/>
                  <a:pt x="6236" y="18610"/>
                </a:cubicBezTo>
                <a:cubicBezTo>
                  <a:pt x="6474" y="18505"/>
                  <a:pt x="6737" y="18450"/>
                  <a:pt x="6994" y="18450"/>
                </a:cubicBezTo>
                <a:cubicBezTo>
                  <a:pt x="7719" y="18450"/>
                  <a:pt x="8376" y="18865"/>
                  <a:pt x="8671" y="19529"/>
                </a:cubicBezTo>
                <a:cubicBezTo>
                  <a:pt x="8833" y="19896"/>
                  <a:pt x="8862" y="20314"/>
                  <a:pt x="8771" y="20708"/>
                </a:cubicBezTo>
                <a:cubicBezTo>
                  <a:pt x="8734" y="20874"/>
                  <a:pt x="8774" y="21048"/>
                  <a:pt x="8870" y="21188"/>
                </a:cubicBezTo>
                <a:cubicBezTo>
                  <a:pt x="8967" y="21327"/>
                  <a:pt x="9122" y="21405"/>
                  <a:pt x="9290" y="21428"/>
                </a:cubicBezTo>
                <a:cubicBezTo>
                  <a:pt x="9780" y="21497"/>
                  <a:pt x="10271" y="21548"/>
                  <a:pt x="10766" y="21548"/>
                </a:cubicBezTo>
                <a:cubicBezTo>
                  <a:pt x="11374" y="21548"/>
                  <a:pt x="11984" y="21492"/>
                  <a:pt x="12583" y="21388"/>
                </a:cubicBezTo>
                <a:cubicBezTo>
                  <a:pt x="12750" y="21359"/>
                  <a:pt x="12890" y="21251"/>
                  <a:pt x="12982" y="21108"/>
                </a:cubicBezTo>
                <a:cubicBezTo>
                  <a:pt x="13072" y="20965"/>
                  <a:pt x="13107" y="20794"/>
                  <a:pt x="13062" y="20628"/>
                </a:cubicBezTo>
                <a:cubicBezTo>
                  <a:pt x="12960" y="20247"/>
                  <a:pt x="12982" y="19848"/>
                  <a:pt x="13122" y="19489"/>
                </a:cubicBezTo>
                <a:cubicBezTo>
                  <a:pt x="13392" y="18784"/>
                  <a:pt x="14082" y="18310"/>
                  <a:pt x="14838" y="18310"/>
                </a:cubicBezTo>
                <a:cubicBezTo>
                  <a:pt x="15061" y="18310"/>
                  <a:pt x="15286" y="18370"/>
                  <a:pt x="15497" y="18450"/>
                </a:cubicBezTo>
                <a:cubicBezTo>
                  <a:pt x="15863" y="18592"/>
                  <a:pt x="16159" y="18843"/>
                  <a:pt x="16375" y="19189"/>
                </a:cubicBezTo>
                <a:cubicBezTo>
                  <a:pt x="16465" y="19332"/>
                  <a:pt x="16610" y="19420"/>
                  <a:pt x="16774" y="19449"/>
                </a:cubicBezTo>
                <a:cubicBezTo>
                  <a:pt x="16942" y="19482"/>
                  <a:pt x="17119" y="19451"/>
                  <a:pt x="17253" y="19349"/>
                </a:cubicBezTo>
                <a:cubicBezTo>
                  <a:pt x="18139" y="18677"/>
                  <a:pt x="18913" y="17875"/>
                  <a:pt x="19548" y="16970"/>
                </a:cubicBezTo>
                <a:cubicBezTo>
                  <a:pt x="19645" y="16830"/>
                  <a:pt x="19683" y="16656"/>
                  <a:pt x="19648" y="16491"/>
                </a:cubicBezTo>
                <a:cubicBezTo>
                  <a:pt x="19610" y="16326"/>
                  <a:pt x="19513" y="16176"/>
                  <a:pt x="19368" y="16091"/>
                </a:cubicBezTo>
                <a:cubicBezTo>
                  <a:pt x="19033" y="15895"/>
                  <a:pt x="18765" y="15622"/>
                  <a:pt x="18610" y="15271"/>
                </a:cubicBezTo>
                <a:cubicBezTo>
                  <a:pt x="18198" y="14344"/>
                  <a:pt x="18624" y="13244"/>
                  <a:pt x="19548" y="12833"/>
                </a:cubicBezTo>
                <a:cubicBezTo>
                  <a:pt x="19907" y="12673"/>
                  <a:pt x="20301" y="12646"/>
                  <a:pt x="20686" y="12733"/>
                </a:cubicBezTo>
                <a:cubicBezTo>
                  <a:pt x="20851" y="12768"/>
                  <a:pt x="21026" y="12729"/>
                  <a:pt x="21165" y="12633"/>
                </a:cubicBezTo>
                <a:cubicBezTo>
                  <a:pt x="21304" y="12536"/>
                  <a:pt x="21382" y="12380"/>
                  <a:pt x="21404" y="12213"/>
                </a:cubicBezTo>
                <a:cubicBezTo>
                  <a:pt x="21552" y="11115"/>
                  <a:pt x="21534" y="10002"/>
                  <a:pt x="21344" y="8915"/>
                </a:cubicBezTo>
                <a:cubicBezTo>
                  <a:pt x="21317" y="8750"/>
                  <a:pt x="21226" y="8605"/>
                  <a:pt x="21085" y="8515"/>
                </a:cubicBezTo>
                <a:cubicBezTo>
                  <a:pt x="20944" y="8424"/>
                  <a:pt x="20769" y="8395"/>
                  <a:pt x="20606" y="8435"/>
                </a:cubicBezTo>
                <a:cubicBezTo>
                  <a:pt x="20235" y="8529"/>
                  <a:pt x="19857" y="8511"/>
                  <a:pt x="19508" y="8375"/>
                </a:cubicBezTo>
                <a:cubicBezTo>
                  <a:pt x="18562" y="8011"/>
                  <a:pt x="18087" y="6944"/>
                  <a:pt x="18450" y="5996"/>
                </a:cubicBezTo>
                <a:cubicBezTo>
                  <a:pt x="18588" y="5638"/>
                  <a:pt x="18837" y="5333"/>
                  <a:pt x="19169" y="5117"/>
                </a:cubicBezTo>
                <a:cubicBezTo>
                  <a:pt x="19308" y="5026"/>
                  <a:pt x="19398" y="4884"/>
                  <a:pt x="19428" y="4717"/>
                </a:cubicBezTo>
                <a:cubicBezTo>
                  <a:pt x="19458" y="4551"/>
                  <a:pt x="19411" y="4391"/>
                  <a:pt x="19309" y="4257"/>
                </a:cubicBezTo>
                <a:cubicBezTo>
                  <a:pt x="18644" y="3378"/>
                  <a:pt x="17850" y="2612"/>
                  <a:pt x="16954" y="1978"/>
                </a:cubicBezTo>
                <a:cubicBezTo>
                  <a:pt x="16816" y="1881"/>
                  <a:pt x="16658" y="1845"/>
                  <a:pt x="16494" y="1878"/>
                </a:cubicBezTo>
                <a:cubicBezTo>
                  <a:pt x="16331" y="1912"/>
                  <a:pt x="16181" y="2016"/>
                  <a:pt x="16095" y="2158"/>
                </a:cubicBezTo>
                <a:cubicBezTo>
                  <a:pt x="15901" y="2481"/>
                  <a:pt x="15621" y="2724"/>
                  <a:pt x="15277" y="2878"/>
                </a:cubicBezTo>
                <a:cubicBezTo>
                  <a:pt x="15039" y="2982"/>
                  <a:pt x="14774" y="3038"/>
                  <a:pt x="14519" y="3038"/>
                </a:cubicBezTo>
                <a:cubicBezTo>
                  <a:pt x="13793" y="3038"/>
                  <a:pt x="13137" y="2603"/>
                  <a:pt x="12842" y="1938"/>
                </a:cubicBezTo>
                <a:cubicBezTo>
                  <a:pt x="12685" y="1585"/>
                  <a:pt x="12644" y="1200"/>
                  <a:pt x="12722" y="819"/>
                </a:cubicBezTo>
                <a:cubicBezTo>
                  <a:pt x="12757" y="653"/>
                  <a:pt x="12739" y="496"/>
                  <a:pt x="12643" y="359"/>
                </a:cubicBezTo>
                <a:cubicBezTo>
                  <a:pt x="12547" y="222"/>
                  <a:pt x="12389" y="122"/>
                  <a:pt x="12223" y="99"/>
                </a:cubicBezTo>
                <a:close/>
                <a:moveTo>
                  <a:pt x="11485" y="1239"/>
                </a:moveTo>
                <a:cubicBezTo>
                  <a:pt x="11489" y="1651"/>
                  <a:pt x="11574" y="2055"/>
                  <a:pt x="11744" y="2438"/>
                </a:cubicBezTo>
                <a:cubicBezTo>
                  <a:pt x="12233" y="3537"/>
                  <a:pt x="13317" y="4257"/>
                  <a:pt x="14519" y="4257"/>
                </a:cubicBezTo>
                <a:cubicBezTo>
                  <a:pt x="14945" y="4257"/>
                  <a:pt x="15364" y="4153"/>
                  <a:pt x="15756" y="3977"/>
                </a:cubicBezTo>
                <a:cubicBezTo>
                  <a:pt x="16119" y="3814"/>
                  <a:pt x="16443" y="3603"/>
                  <a:pt x="16714" y="3317"/>
                </a:cubicBezTo>
                <a:cubicBezTo>
                  <a:pt x="17174" y="3685"/>
                  <a:pt x="17609" y="4090"/>
                  <a:pt x="17991" y="4537"/>
                </a:cubicBezTo>
                <a:cubicBezTo>
                  <a:pt x="17699" y="4831"/>
                  <a:pt x="17464" y="5185"/>
                  <a:pt x="17313" y="5576"/>
                </a:cubicBezTo>
                <a:cubicBezTo>
                  <a:pt x="16712" y="7146"/>
                  <a:pt x="17503" y="8913"/>
                  <a:pt x="19069" y="9514"/>
                </a:cubicBezTo>
                <a:cubicBezTo>
                  <a:pt x="19444" y="9659"/>
                  <a:pt x="19842" y="9724"/>
                  <a:pt x="20247" y="9714"/>
                </a:cubicBezTo>
                <a:cubicBezTo>
                  <a:pt x="20310" y="10299"/>
                  <a:pt x="20311" y="10887"/>
                  <a:pt x="20267" y="11473"/>
                </a:cubicBezTo>
                <a:cubicBezTo>
                  <a:pt x="19842" y="11473"/>
                  <a:pt x="19438" y="11561"/>
                  <a:pt x="19049" y="11733"/>
                </a:cubicBezTo>
                <a:cubicBezTo>
                  <a:pt x="17516" y="12417"/>
                  <a:pt x="16832" y="14217"/>
                  <a:pt x="17512" y="15751"/>
                </a:cubicBezTo>
                <a:cubicBezTo>
                  <a:pt x="17679" y="16128"/>
                  <a:pt x="17914" y="16473"/>
                  <a:pt x="18211" y="16750"/>
                </a:cubicBezTo>
                <a:cubicBezTo>
                  <a:pt x="17844" y="17210"/>
                  <a:pt x="17441" y="17624"/>
                  <a:pt x="16993" y="18010"/>
                </a:cubicBezTo>
                <a:cubicBezTo>
                  <a:pt x="16693" y="17702"/>
                  <a:pt x="16319" y="17466"/>
                  <a:pt x="15916" y="17310"/>
                </a:cubicBezTo>
                <a:cubicBezTo>
                  <a:pt x="15566" y="17175"/>
                  <a:pt x="15211" y="17110"/>
                  <a:pt x="14838" y="17110"/>
                </a:cubicBezTo>
                <a:cubicBezTo>
                  <a:pt x="13587" y="17110"/>
                  <a:pt x="12431" y="17899"/>
                  <a:pt x="11984" y="19069"/>
                </a:cubicBezTo>
                <a:cubicBezTo>
                  <a:pt x="11834" y="19458"/>
                  <a:pt x="11784" y="19856"/>
                  <a:pt x="11804" y="20269"/>
                </a:cubicBezTo>
                <a:cubicBezTo>
                  <a:pt x="11219" y="20334"/>
                  <a:pt x="10617" y="20354"/>
                  <a:pt x="10028" y="20309"/>
                </a:cubicBezTo>
                <a:cubicBezTo>
                  <a:pt x="10032" y="19876"/>
                  <a:pt x="9948" y="19450"/>
                  <a:pt x="9769" y="19049"/>
                </a:cubicBezTo>
                <a:cubicBezTo>
                  <a:pt x="9282" y="17949"/>
                  <a:pt x="8194" y="17230"/>
                  <a:pt x="6994" y="17230"/>
                </a:cubicBezTo>
                <a:cubicBezTo>
                  <a:pt x="6567" y="17230"/>
                  <a:pt x="6150" y="17315"/>
                  <a:pt x="5757" y="17490"/>
                </a:cubicBezTo>
                <a:cubicBezTo>
                  <a:pt x="5377" y="17658"/>
                  <a:pt x="5037" y="17907"/>
                  <a:pt x="4759" y="18210"/>
                </a:cubicBezTo>
                <a:cubicBezTo>
                  <a:pt x="4299" y="17837"/>
                  <a:pt x="3884" y="17421"/>
                  <a:pt x="3502" y="16970"/>
                </a:cubicBezTo>
                <a:cubicBezTo>
                  <a:pt x="3810" y="16670"/>
                  <a:pt x="4045" y="16316"/>
                  <a:pt x="4200" y="15911"/>
                </a:cubicBezTo>
                <a:cubicBezTo>
                  <a:pt x="4493" y="15150"/>
                  <a:pt x="4470" y="14315"/>
                  <a:pt x="4140" y="13572"/>
                </a:cubicBezTo>
                <a:cubicBezTo>
                  <a:pt x="3809" y="12827"/>
                  <a:pt x="3203" y="12263"/>
                  <a:pt x="2444" y="11973"/>
                </a:cubicBezTo>
                <a:cubicBezTo>
                  <a:pt x="2064" y="11825"/>
                  <a:pt x="1674" y="11756"/>
                  <a:pt x="1266" y="11773"/>
                </a:cubicBezTo>
                <a:cubicBezTo>
                  <a:pt x="1206" y="11189"/>
                  <a:pt x="1178" y="10605"/>
                  <a:pt x="1227" y="10014"/>
                </a:cubicBezTo>
                <a:cubicBezTo>
                  <a:pt x="1656" y="10014"/>
                  <a:pt x="2075" y="9927"/>
                  <a:pt x="2464" y="9754"/>
                </a:cubicBezTo>
                <a:cubicBezTo>
                  <a:pt x="3206" y="9422"/>
                  <a:pt x="3791" y="8817"/>
                  <a:pt x="4081" y="8055"/>
                </a:cubicBezTo>
                <a:cubicBezTo>
                  <a:pt x="4372" y="7297"/>
                  <a:pt x="4331" y="6482"/>
                  <a:pt x="4001" y="5736"/>
                </a:cubicBezTo>
                <a:cubicBezTo>
                  <a:pt x="3837" y="5369"/>
                  <a:pt x="3611" y="5030"/>
                  <a:pt x="3322" y="4757"/>
                </a:cubicBezTo>
                <a:cubicBezTo>
                  <a:pt x="3691" y="4299"/>
                  <a:pt x="4112" y="3880"/>
                  <a:pt x="4560" y="3497"/>
                </a:cubicBezTo>
                <a:cubicBezTo>
                  <a:pt x="4856" y="3792"/>
                  <a:pt x="5204" y="4028"/>
                  <a:pt x="5597" y="4177"/>
                </a:cubicBezTo>
                <a:cubicBezTo>
                  <a:pt x="5947" y="4313"/>
                  <a:pt x="6321" y="4377"/>
                  <a:pt x="6695" y="4377"/>
                </a:cubicBezTo>
                <a:cubicBezTo>
                  <a:pt x="7943" y="4377"/>
                  <a:pt x="9081" y="3589"/>
                  <a:pt x="9529" y="2418"/>
                </a:cubicBezTo>
                <a:cubicBezTo>
                  <a:pt x="9673" y="2047"/>
                  <a:pt x="9739" y="1652"/>
                  <a:pt x="9729" y="1259"/>
                </a:cubicBezTo>
                <a:cubicBezTo>
                  <a:pt x="10312" y="1196"/>
                  <a:pt x="10897" y="1191"/>
                  <a:pt x="11485" y="1239"/>
                </a:cubicBezTo>
                <a:close/>
                <a:moveTo>
                  <a:pt x="10367" y="5756"/>
                </a:moveTo>
                <a:cubicBezTo>
                  <a:pt x="9719" y="5756"/>
                  <a:pt x="9088" y="5891"/>
                  <a:pt x="8491" y="6156"/>
                </a:cubicBezTo>
                <a:cubicBezTo>
                  <a:pt x="6161" y="7194"/>
                  <a:pt x="5100" y="9942"/>
                  <a:pt x="6136" y="12273"/>
                </a:cubicBezTo>
                <a:cubicBezTo>
                  <a:pt x="6878" y="13944"/>
                  <a:pt x="8542" y="15011"/>
                  <a:pt x="10367" y="15011"/>
                </a:cubicBezTo>
                <a:cubicBezTo>
                  <a:pt x="11017" y="15011"/>
                  <a:pt x="11645" y="14877"/>
                  <a:pt x="12243" y="14612"/>
                </a:cubicBezTo>
                <a:cubicBezTo>
                  <a:pt x="14571" y="13573"/>
                  <a:pt x="15635" y="10847"/>
                  <a:pt x="14598" y="8515"/>
                </a:cubicBezTo>
                <a:cubicBezTo>
                  <a:pt x="13857" y="6845"/>
                  <a:pt x="12192" y="5756"/>
                  <a:pt x="10367" y="5756"/>
                </a:cubicBezTo>
                <a:close/>
                <a:moveTo>
                  <a:pt x="10367" y="6956"/>
                </a:moveTo>
                <a:cubicBezTo>
                  <a:pt x="11718" y="6956"/>
                  <a:pt x="12951" y="7760"/>
                  <a:pt x="13501" y="8995"/>
                </a:cubicBezTo>
                <a:cubicBezTo>
                  <a:pt x="14266" y="10720"/>
                  <a:pt x="13486" y="12743"/>
                  <a:pt x="11764" y="13512"/>
                </a:cubicBezTo>
                <a:cubicBezTo>
                  <a:pt x="11322" y="13706"/>
                  <a:pt x="10847" y="13812"/>
                  <a:pt x="10367" y="13812"/>
                </a:cubicBezTo>
                <a:cubicBezTo>
                  <a:pt x="9019" y="13812"/>
                  <a:pt x="7802" y="13009"/>
                  <a:pt x="7254" y="11773"/>
                </a:cubicBezTo>
                <a:cubicBezTo>
                  <a:pt x="6489" y="10049"/>
                  <a:pt x="7269" y="8024"/>
                  <a:pt x="8990" y="7255"/>
                </a:cubicBezTo>
                <a:cubicBezTo>
                  <a:pt x="9432" y="7060"/>
                  <a:pt x="9891" y="6956"/>
                  <a:pt x="10367" y="695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350" name="Shape 23350"/>
          <p:cNvSpPr/>
          <p:nvPr/>
        </p:nvSpPr>
        <p:spPr>
          <a:xfrm>
            <a:off x="1950326" y="2991528"/>
            <a:ext cx="514100" cy="513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0" y="0"/>
                </a:moveTo>
                <a:cubicBezTo>
                  <a:pt x="7928" y="0"/>
                  <a:pt x="5203" y="1128"/>
                  <a:pt x="3165" y="3168"/>
                </a:cubicBezTo>
                <a:cubicBezTo>
                  <a:pt x="1127" y="5208"/>
                  <a:pt x="0" y="7915"/>
                  <a:pt x="0" y="10800"/>
                </a:cubicBezTo>
                <a:cubicBezTo>
                  <a:pt x="0" y="13685"/>
                  <a:pt x="1127" y="16392"/>
                  <a:pt x="3165" y="18432"/>
                </a:cubicBezTo>
                <a:cubicBezTo>
                  <a:pt x="5203" y="20472"/>
                  <a:pt x="7928" y="21600"/>
                  <a:pt x="10810" y="21600"/>
                </a:cubicBezTo>
                <a:cubicBezTo>
                  <a:pt x="13693" y="21600"/>
                  <a:pt x="16396" y="20472"/>
                  <a:pt x="18435" y="18432"/>
                </a:cubicBezTo>
                <a:cubicBezTo>
                  <a:pt x="20474" y="16392"/>
                  <a:pt x="21600" y="13685"/>
                  <a:pt x="21600" y="10800"/>
                </a:cubicBezTo>
                <a:cubicBezTo>
                  <a:pt x="21600" y="7915"/>
                  <a:pt x="20474" y="5208"/>
                  <a:pt x="18435" y="3168"/>
                </a:cubicBezTo>
                <a:cubicBezTo>
                  <a:pt x="16396" y="1128"/>
                  <a:pt x="13693" y="0"/>
                  <a:pt x="10810" y="0"/>
                </a:cubicBezTo>
                <a:close/>
                <a:moveTo>
                  <a:pt x="10810" y="1810"/>
                </a:moveTo>
                <a:cubicBezTo>
                  <a:pt x="15761" y="1810"/>
                  <a:pt x="19771" y="5845"/>
                  <a:pt x="19771" y="10800"/>
                </a:cubicBezTo>
                <a:cubicBezTo>
                  <a:pt x="19771" y="15756"/>
                  <a:pt x="15761" y="19790"/>
                  <a:pt x="10810" y="19790"/>
                </a:cubicBezTo>
                <a:cubicBezTo>
                  <a:pt x="5860" y="19790"/>
                  <a:pt x="1829" y="15756"/>
                  <a:pt x="1829" y="10800"/>
                </a:cubicBezTo>
                <a:cubicBezTo>
                  <a:pt x="1829" y="5845"/>
                  <a:pt x="5860" y="1810"/>
                  <a:pt x="10810" y="1810"/>
                </a:cubicBezTo>
                <a:close/>
                <a:moveTo>
                  <a:pt x="11262" y="2633"/>
                </a:moveTo>
                <a:cubicBezTo>
                  <a:pt x="10861" y="2633"/>
                  <a:pt x="10522" y="2950"/>
                  <a:pt x="10523" y="3353"/>
                </a:cubicBezTo>
                <a:cubicBezTo>
                  <a:pt x="10523" y="3756"/>
                  <a:pt x="10860" y="4094"/>
                  <a:pt x="11262" y="4094"/>
                </a:cubicBezTo>
                <a:cubicBezTo>
                  <a:pt x="11666" y="4092"/>
                  <a:pt x="11982" y="3756"/>
                  <a:pt x="11982" y="3353"/>
                </a:cubicBezTo>
                <a:cubicBezTo>
                  <a:pt x="11980" y="2951"/>
                  <a:pt x="11664" y="2631"/>
                  <a:pt x="11262" y="2633"/>
                </a:cubicBezTo>
                <a:close/>
                <a:moveTo>
                  <a:pt x="7501" y="3970"/>
                </a:moveTo>
                <a:cubicBezTo>
                  <a:pt x="7321" y="3922"/>
                  <a:pt x="7120" y="3951"/>
                  <a:pt x="6947" y="4053"/>
                </a:cubicBezTo>
                <a:cubicBezTo>
                  <a:pt x="6599" y="4254"/>
                  <a:pt x="6477" y="4691"/>
                  <a:pt x="6679" y="5040"/>
                </a:cubicBezTo>
                <a:cubicBezTo>
                  <a:pt x="6815" y="5272"/>
                  <a:pt x="7066" y="5410"/>
                  <a:pt x="7316" y="5410"/>
                </a:cubicBezTo>
                <a:cubicBezTo>
                  <a:pt x="7440" y="5410"/>
                  <a:pt x="7572" y="5374"/>
                  <a:pt x="7686" y="5307"/>
                </a:cubicBezTo>
                <a:cubicBezTo>
                  <a:pt x="8034" y="5106"/>
                  <a:pt x="8155" y="4668"/>
                  <a:pt x="7954" y="4320"/>
                </a:cubicBezTo>
                <a:cubicBezTo>
                  <a:pt x="7852" y="4146"/>
                  <a:pt x="7681" y="4018"/>
                  <a:pt x="7501" y="3970"/>
                </a:cubicBezTo>
                <a:close/>
                <a:moveTo>
                  <a:pt x="14366" y="3970"/>
                </a:moveTo>
                <a:cubicBezTo>
                  <a:pt x="14186" y="4019"/>
                  <a:pt x="14014" y="4145"/>
                  <a:pt x="13914" y="4320"/>
                </a:cubicBezTo>
                <a:cubicBezTo>
                  <a:pt x="13713" y="4668"/>
                  <a:pt x="13833" y="5108"/>
                  <a:pt x="14181" y="5307"/>
                </a:cubicBezTo>
                <a:cubicBezTo>
                  <a:pt x="14296" y="5374"/>
                  <a:pt x="14427" y="5410"/>
                  <a:pt x="14551" y="5410"/>
                </a:cubicBezTo>
                <a:cubicBezTo>
                  <a:pt x="14802" y="5410"/>
                  <a:pt x="15053" y="5274"/>
                  <a:pt x="15188" y="5040"/>
                </a:cubicBezTo>
                <a:cubicBezTo>
                  <a:pt x="15389" y="4690"/>
                  <a:pt x="15269" y="4254"/>
                  <a:pt x="14921" y="4053"/>
                </a:cubicBezTo>
                <a:cubicBezTo>
                  <a:pt x="14747" y="3952"/>
                  <a:pt x="14546" y="3922"/>
                  <a:pt x="14366" y="3970"/>
                </a:cubicBezTo>
                <a:close/>
                <a:moveTo>
                  <a:pt x="10892" y="5266"/>
                </a:moveTo>
                <a:cubicBezTo>
                  <a:pt x="10700" y="5266"/>
                  <a:pt x="10535" y="5424"/>
                  <a:pt x="10523" y="5616"/>
                </a:cubicBezTo>
                <a:lnTo>
                  <a:pt x="10153" y="11109"/>
                </a:lnTo>
                <a:lnTo>
                  <a:pt x="9536" y="11067"/>
                </a:lnTo>
                <a:cubicBezTo>
                  <a:pt x="9455" y="11062"/>
                  <a:pt x="9370" y="11094"/>
                  <a:pt x="9310" y="11150"/>
                </a:cubicBezTo>
                <a:cubicBezTo>
                  <a:pt x="9250" y="11206"/>
                  <a:pt x="9207" y="11274"/>
                  <a:pt x="9207" y="11355"/>
                </a:cubicBezTo>
                <a:lnTo>
                  <a:pt x="9207" y="12178"/>
                </a:lnTo>
                <a:cubicBezTo>
                  <a:pt x="9207" y="12260"/>
                  <a:pt x="9250" y="12328"/>
                  <a:pt x="9310" y="12384"/>
                </a:cubicBezTo>
                <a:cubicBezTo>
                  <a:pt x="9364" y="12435"/>
                  <a:pt x="9442" y="12466"/>
                  <a:pt x="9516" y="12466"/>
                </a:cubicBezTo>
                <a:cubicBezTo>
                  <a:pt x="9523" y="12466"/>
                  <a:pt x="9530" y="12466"/>
                  <a:pt x="9536" y="12466"/>
                </a:cubicBezTo>
                <a:lnTo>
                  <a:pt x="10050" y="12425"/>
                </a:lnTo>
                <a:lnTo>
                  <a:pt x="10009" y="12981"/>
                </a:lnTo>
                <a:cubicBezTo>
                  <a:pt x="10002" y="13083"/>
                  <a:pt x="10042" y="13174"/>
                  <a:pt x="10112" y="13248"/>
                </a:cubicBezTo>
                <a:cubicBezTo>
                  <a:pt x="10181" y="13323"/>
                  <a:pt x="10277" y="13371"/>
                  <a:pt x="10379" y="13371"/>
                </a:cubicBezTo>
                <a:lnTo>
                  <a:pt x="11386" y="13371"/>
                </a:lnTo>
                <a:cubicBezTo>
                  <a:pt x="11588" y="13371"/>
                  <a:pt x="11756" y="13204"/>
                  <a:pt x="11756" y="13001"/>
                </a:cubicBezTo>
                <a:cubicBezTo>
                  <a:pt x="11756" y="12983"/>
                  <a:pt x="11715" y="12322"/>
                  <a:pt x="11715" y="12322"/>
                </a:cubicBezTo>
                <a:lnTo>
                  <a:pt x="15455" y="12055"/>
                </a:lnTo>
                <a:cubicBezTo>
                  <a:pt x="15610" y="12045"/>
                  <a:pt x="15722" y="11921"/>
                  <a:pt x="15722" y="11767"/>
                </a:cubicBezTo>
                <a:cubicBezTo>
                  <a:pt x="15722" y="11611"/>
                  <a:pt x="15610" y="11490"/>
                  <a:pt x="15455" y="11479"/>
                </a:cubicBezTo>
                <a:lnTo>
                  <a:pt x="11632" y="11211"/>
                </a:lnTo>
                <a:lnTo>
                  <a:pt x="11242" y="5616"/>
                </a:lnTo>
                <a:cubicBezTo>
                  <a:pt x="11228" y="5424"/>
                  <a:pt x="11086" y="5266"/>
                  <a:pt x="10892" y="5266"/>
                </a:cubicBezTo>
                <a:close/>
                <a:moveTo>
                  <a:pt x="4501" y="6603"/>
                </a:moveTo>
                <a:cubicBezTo>
                  <a:pt x="4321" y="6652"/>
                  <a:pt x="4150" y="6779"/>
                  <a:pt x="4049" y="6953"/>
                </a:cubicBezTo>
                <a:cubicBezTo>
                  <a:pt x="3848" y="7302"/>
                  <a:pt x="3968" y="7738"/>
                  <a:pt x="4316" y="7941"/>
                </a:cubicBezTo>
                <a:cubicBezTo>
                  <a:pt x="4431" y="8005"/>
                  <a:pt x="4563" y="8043"/>
                  <a:pt x="4686" y="8043"/>
                </a:cubicBezTo>
                <a:cubicBezTo>
                  <a:pt x="4938" y="8043"/>
                  <a:pt x="5189" y="7906"/>
                  <a:pt x="5323" y="7673"/>
                </a:cubicBezTo>
                <a:cubicBezTo>
                  <a:pt x="5524" y="7324"/>
                  <a:pt x="5404" y="6886"/>
                  <a:pt x="5056" y="6686"/>
                </a:cubicBezTo>
                <a:cubicBezTo>
                  <a:pt x="4882" y="6585"/>
                  <a:pt x="4681" y="6555"/>
                  <a:pt x="4501" y="6603"/>
                </a:cubicBezTo>
                <a:close/>
                <a:moveTo>
                  <a:pt x="17366" y="6603"/>
                </a:moveTo>
                <a:cubicBezTo>
                  <a:pt x="17186" y="6556"/>
                  <a:pt x="16985" y="6584"/>
                  <a:pt x="16811" y="6686"/>
                </a:cubicBezTo>
                <a:cubicBezTo>
                  <a:pt x="16465" y="6888"/>
                  <a:pt x="16342" y="7325"/>
                  <a:pt x="16544" y="7673"/>
                </a:cubicBezTo>
                <a:cubicBezTo>
                  <a:pt x="16679" y="7906"/>
                  <a:pt x="16931" y="8043"/>
                  <a:pt x="17181" y="8043"/>
                </a:cubicBezTo>
                <a:cubicBezTo>
                  <a:pt x="17306" y="8043"/>
                  <a:pt x="17435" y="8007"/>
                  <a:pt x="17551" y="7941"/>
                </a:cubicBezTo>
                <a:cubicBezTo>
                  <a:pt x="17898" y="7738"/>
                  <a:pt x="18000" y="7302"/>
                  <a:pt x="17798" y="6953"/>
                </a:cubicBezTo>
                <a:cubicBezTo>
                  <a:pt x="17697" y="6779"/>
                  <a:pt x="17546" y="6651"/>
                  <a:pt x="17366" y="6603"/>
                </a:cubicBezTo>
                <a:close/>
                <a:moveTo>
                  <a:pt x="4028" y="9874"/>
                </a:moveTo>
                <a:cubicBezTo>
                  <a:pt x="3626" y="9875"/>
                  <a:pt x="3287" y="10191"/>
                  <a:pt x="3288" y="10594"/>
                </a:cubicBezTo>
                <a:cubicBezTo>
                  <a:pt x="3288" y="10995"/>
                  <a:pt x="3626" y="11335"/>
                  <a:pt x="4028" y="11335"/>
                </a:cubicBezTo>
                <a:cubicBezTo>
                  <a:pt x="4430" y="11334"/>
                  <a:pt x="4748" y="10995"/>
                  <a:pt x="4747" y="10594"/>
                </a:cubicBezTo>
                <a:cubicBezTo>
                  <a:pt x="4747" y="10191"/>
                  <a:pt x="4431" y="9874"/>
                  <a:pt x="4028" y="9874"/>
                </a:cubicBezTo>
                <a:close/>
                <a:moveTo>
                  <a:pt x="18497" y="9874"/>
                </a:moveTo>
                <a:cubicBezTo>
                  <a:pt x="18095" y="9875"/>
                  <a:pt x="17756" y="10192"/>
                  <a:pt x="17757" y="10594"/>
                </a:cubicBezTo>
                <a:lnTo>
                  <a:pt x="17757" y="10615"/>
                </a:lnTo>
                <a:cubicBezTo>
                  <a:pt x="17757" y="11017"/>
                  <a:pt x="18095" y="11355"/>
                  <a:pt x="18497" y="11355"/>
                </a:cubicBezTo>
                <a:cubicBezTo>
                  <a:pt x="18899" y="11355"/>
                  <a:pt x="19216" y="11017"/>
                  <a:pt x="19216" y="10615"/>
                </a:cubicBezTo>
                <a:lnTo>
                  <a:pt x="19216" y="10594"/>
                </a:lnTo>
                <a:cubicBezTo>
                  <a:pt x="19215" y="10191"/>
                  <a:pt x="18898" y="9874"/>
                  <a:pt x="18497" y="9874"/>
                </a:cubicBezTo>
                <a:close/>
                <a:moveTo>
                  <a:pt x="4871" y="13845"/>
                </a:moveTo>
                <a:cubicBezTo>
                  <a:pt x="4691" y="13797"/>
                  <a:pt x="4490" y="13826"/>
                  <a:pt x="4316" y="13927"/>
                </a:cubicBezTo>
                <a:cubicBezTo>
                  <a:pt x="3968" y="14128"/>
                  <a:pt x="3846" y="14567"/>
                  <a:pt x="4049" y="14914"/>
                </a:cubicBezTo>
                <a:cubicBezTo>
                  <a:pt x="4184" y="15148"/>
                  <a:pt x="4435" y="15285"/>
                  <a:pt x="4686" y="15285"/>
                </a:cubicBezTo>
                <a:cubicBezTo>
                  <a:pt x="4810" y="15285"/>
                  <a:pt x="4941" y="15248"/>
                  <a:pt x="5056" y="15182"/>
                </a:cubicBezTo>
                <a:cubicBezTo>
                  <a:pt x="5403" y="14980"/>
                  <a:pt x="5525" y="14542"/>
                  <a:pt x="5323" y="14194"/>
                </a:cubicBezTo>
                <a:cubicBezTo>
                  <a:pt x="5222" y="14020"/>
                  <a:pt x="5051" y="13893"/>
                  <a:pt x="4871" y="13845"/>
                </a:cubicBezTo>
                <a:close/>
                <a:moveTo>
                  <a:pt x="16996" y="13845"/>
                </a:moveTo>
                <a:cubicBezTo>
                  <a:pt x="16816" y="13893"/>
                  <a:pt x="16645" y="14020"/>
                  <a:pt x="16544" y="14194"/>
                </a:cubicBezTo>
                <a:cubicBezTo>
                  <a:pt x="16344" y="14542"/>
                  <a:pt x="16463" y="14980"/>
                  <a:pt x="16811" y="15182"/>
                </a:cubicBezTo>
                <a:cubicBezTo>
                  <a:pt x="16926" y="15248"/>
                  <a:pt x="17058" y="15285"/>
                  <a:pt x="17181" y="15285"/>
                </a:cubicBezTo>
                <a:cubicBezTo>
                  <a:pt x="17434" y="15285"/>
                  <a:pt x="17683" y="15148"/>
                  <a:pt x="17818" y="14914"/>
                </a:cubicBezTo>
                <a:cubicBezTo>
                  <a:pt x="18019" y="14566"/>
                  <a:pt x="17898" y="14129"/>
                  <a:pt x="17551" y="13927"/>
                </a:cubicBezTo>
                <a:cubicBezTo>
                  <a:pt x="17378" y="13826"/>
                  <a:pt x="17176" y="13796"/>
                  <a:pt x="16996" y="13845"/>
                </a:cubicBezTo>
                <a:close/>
                <a:moveTo>
                  <a:pt x="7131" y="16478"/>
                </a:moveTo>
                <a:cubicBezTo>
                  <a:pt x="6952" y="16526"/>
                  <a:pt x="6780" y="16654"/>
                  <a:pt x="6679" y="16827"/>
                </a:cubicBezTo>
                <a:cubicBezTo>
                  <a:pt x="6479" y="17176"/>
                  <a:pt x="6599" y="17613"/>
                  <a:pt x="6947" y="17815"/>
                </a:cubicBezTo>
                <a:cubicBezTo>
                  <a:pt x="7061" y="17882"/>
                  <a:pt x="7193" y="17918"/>
                  <a:pt x="7316" y="17918"/>
                </a:cubicBezTo>
                <a:cubicBezTo>
                  <a:pt x="7568" y="17918"/>
                  <a:pt x="7819" y="17781"/>
                  <a:pt x="7954" y="17547"/>
                </a:cubicBezTo>
                <a:cubicBezTo>
                  <a:pt x="8155" y="17198"/>
                  <a:pt x="8034" y="16761"/>
                  <a:pt x="7686" y="16560"/>
                </a:cubicBezTo>
                <a:cubicBezTo>
                  <a:pt x="7512" y="16460"/>
                  <a:pt x="7311" y="16430"/>
                  <a:pt x="7131" y="16478"/>
                </a:cubicBezTo>
                <a:close/>
                <a:moveTo>
                  <a:pt x="14736" y="16478"/>
                </a:moveTo>
                <a:cubicBezTo>
                  <a:pt x="14556" y="16430"/>
                  <a:pt x="14355" y="16459"/>
                  <a:pt x="14181" y="16560"/>
                </a:cubicBezTo>
                <a:cubicBezTo>
                  <a:pt x="13833" y="16762"/>
                  <a:pt x="13711" y="17200"/>
                  <a:pt x="13914" y="17547"/>
                </a:cubicBezTo>
                <a:cubicBezTo>
                  <a:pt x="14048" y="17781"/>
                  <a:pt x="14300" y="17918"/>
                  <a:pt x="14551" y="17918"/>
                </a:cubicBezTo>
                <a:cubicBezTo>
                  <a:pt x="14674" y="17918"/>
                  <a:pt x="14807" y="17882"/>
                  <a:pt x="14921" y="17815"/>
                </a:cubicBezTo>
                <a:cubicBezTo>
                  <a:pt x="15269" y="17614"/>
                  <a:pt x="15389" y="17176"/>
                  <a:pt x="15188" y="16827"/>
                </a:cubicBezTo>
                <a:cubicBezTo>
                  <a:pt x="15087" y="16653"/>
                  <a:pt x="14916" y="16526"/>
                  <a:pt x="14736" y="16478"/>
                </a:cubicBezTo>
                <a:close/>
                <a:moveTo>
                  <a:pt x="11262" y="17774"/>
                </a:moveTo>
                <a:cubicBezTo>
                  <a:pt x="10861" y="17774"/>
                  <a:pt x="10523" y="18091"/>
                  <a:pt x="10523" y="18494"/>
                </a:cubicBezTo>
                <a:cubicBezTo>
                  <a:pt x="10524" y="18896"/>
                  <a:pt x="10861" y="19235"/>
                  <a:pt x="11262" y="19234"/>
                </a:cubicBezTo>
                <a:cubicBezTo>
                  <a:pt x="11664" y="19234"/>
                  <a:pt x="11983" y="18896"/>
                  <a:pt x="11982" y="18494"/>
                </a:cubicBezTo>
                <a:cubicBezTo>
                  <a:pt x="11982" y="18092"/>
                  <a:pt x="11664" y="17774"/>
                  <a:pt x="11262" y="1777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361" name="Shape 23361"/>
          <p:cNvSpPr/>
          <p:nvPr/>
        </p:nvSpPr>
        <p:spPr>
          <a:xfrm>
            <a:off x="9552268" y="3044868"/>
            <a:ext cx="423860" cy="404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9649" y="0"/>
                  <a:pt x="8690" y="844"/>
                  <a:pt x="8463" y="1978"/>
                </a:cubicBezTo>
                <a:cubicBezTo>
                  <a:pt x="7676" y="2497"/>
                  <a:pt x="6657" y="3304"/>
                  <a:pt x="5342" y="4551"/>
                </a:cubicBezTo>
                <a:cubicBezTo>
                  <a:pt x="4490" y="5355"/>
                  <a:pt x="3710" y="6170"/>
                  <a:pt x="3138" y="6774"/>
                </a:cubicBezTo>
                <a:lnTo>
                  <a:pt x="1753" y="6774"/>
                </a:lnTo>
                <a:cubicBezTo>
                  <a:pt x="800" y="6774"/>
                  <a:pt x="0" y="7580"/>
                  <a:pt x="0" y="8577"/>
                </a:cubicBezTo>
                <a:lnTo>
                  <a:pt x="0" y="19797"/>
                </a:lnTo>
                <a:cubicBezTo>
                  <a:pt x="0" y="20795"/>
                  <a:pt x="800" y="21600"/>
                  <a:pt x="1753" y="21600"/>
                </a:cubicBezTo>
                <a:lnTo>
                  <a:pt x="19914" y="21600"/>
                </a:lnTo>
                <a:cubicBezTo>
                  <a:pt x="20867" y="21600"/>
                  <a:pt x="21600" y="20795"/>
                  <a:pt x="21600" y="19797"/>
                </a:cubicBezTo>
                <a:lnTo>
                  <a:pt x="21600" y="8577"/>
                </a:lnTo>
                <a:cubicBezTo>
                  <a:pt x="21600" y="7580"/>
                  <a:pt x="20867" y="6774"/>
                  <a:pt x="19914" y="6774"/>
                </a:cubicBezTo>
                <a:lnTo>
                  <a:pt x="18462" y="6774"/>
                </a:lnTo>
                <a:cubicBezTo>
                  <a:pt x="17892" y="6170"/>
                  <a:pt x="17127" y="5379"/>
                  <a:pt x="16292" y="4586"/>
                </a:cubicBezTo>
                <a:cubicBezTo>
                  <a:pt x="14951" y="3315"/>
                  <a:pt x="13934" y="2501"/>
                  <a:pt x="13137" y="1978"/>
                </a:cubicBezTo>
                <a:cubicBezTo>
                  <a:pt x="12904" y="848"/>
                  <a:pt x="11943" y="0"/>
                  <a:pt x="10800" y="0"/>
                </a:cubicBezTo>
                <a:close/>
                <a:moveTo>
                  <a:pt x="9281" y="4429"/>
                </a:moveTo>
                <a:cubicBezTo>
                  <a:pt x="9694" y="4788"/>
                  <a:pt x="10220" y="5006"/>
                  <a:pt x="10800" y="5006"/>
                </a:cubicBezTo>
                <a:cubicBezTo>
                  <a:pt x="11381" y="5006"/>
                  <a:pt x="11922" y="4794"/>
                  <a:pt x="12336" y="4429"/>
                </a:cubicBezTo>
                <a:cubicBezTo>
                  <a:pt x="12916" y="4856"/>
                  <a:pt x="13683" y="5488"/>
                  <a:pt x="14706" y="6459"/>
                </a:cubicBezTo>
                <a:cubicBezTo>
                  <a:pt x="14810" y="6559"/>
                  <a:pt x="14919" y="6673"/>
                  <a:pt x="15023" y="6774"/>
                </a:cubicBezTo>
                <a:cubicBezTo>
                  <a:pt x="15023" y="6774"/>
                  <a:pt x="6577" y="6774"/>
                  <a:pt x="6577" y="6774"/>
                </a:cubicBezTo>
                <a:cubicBezTo>
                  <a:pt x="6688" y="6668"/>
                  <a:pt x="6800" y="6547"/>
                  <a:pt x="6911" y="6441"/>
                </a:cubicBezTo>
                <a:cubicBezTo>
                  <a:pt x="7922" y="5484"/>
                  <a:pt x="8701" y="4854"/>
                  <a:pt x="9281" y="4429"/>
                </a:cubicBezTo>
                <a:close/>
                <a:moveTo>
                  <a:pt x="4607" y="11640"/>
                </a:moveTo>
                <a:cubicBezTo>
                  <a:pt x="5199" y="11640"/>
                  <a:pt x="5673" y="11837"/>
                  <a:pt x="6043" y="12235"/>
                </a:cubicBezTo>
                <a:cubicBezTo>
                  <a:pt x="6418" y="12642"/>
                  <a:pt x="6594" y="13152"/>
                  <a:pt x="6594" y="13741"/>
                </a:cubicBezTo>
                <a:cubicBezTo>
                  <a:pt x="6594" y="13741"/>
                  <a:pt x="6594" y="14581"/>
                  <a:pt x="6594" y="14581"/>
                </a:cubicBezTo>
                <a:cubicBezTo>
                  <a:pt x="6594" y="15168"/>
                  <a:pt x="6422" y="15676"/>
                  <a:pt x="6043" y="16086"/>
                </a:cubicBezTo>
                <a:cubicBezTo>
                  <a:pt x="5682" y="16478"/>
                  <a:pt x="5177" y="16681"/>
                  <a:pt x="4590" y="16681"/>
                </a:cubicBezTo>
                <a:cubicBezTo>
                  <a:pt x="4003" y="16681"/>
                  <a:pt x="3517" y="16483"/>
                  <a:pt x="3155" y="16086"/>
                </a:cubicBezTo>
                <a:cubicBezTo>
                  <a:pt x="2777" y="15676"/>
                  <a:pt x="2571" y="15168"/>
                  <a:pt x="2571" y="14581"/>
                </a:cubicBezTo>
                <a:lnTo>
                  <a:pt x="2571" y="13741"/>
                </a:lnTo>
                <a:cubicBezTo>
                  <a:pt x="2571" y="13155"/>
                  <a:pt x="2780" y="12644"/>
                  <a:pt x="3155" y="12235"/>
                </a:cubicBezTo>
                <a:cubicBezTo>
                  <a:pt x="3512" y="11844"/>
                  <a:pt x="4025" y="11640"/>
                  <a:pt x="4607" y="11640"/>
                </a:cubicBezTo>
                <a:close/>
                <a:moveTo>
                  <a:pt x="7161" y="11675"/>
                </a:moveTo>
                <a:lnTo>
                  <a:pt x="9081" y="11675"/>
                </a:lnTo>
                <a:cubicBezTo>
                  <a:pt x="9616" y="11675"/>
                  <a:pt x="10049" y="11835"/>
                  <a:pt x="10366" y="12130"/>
                </a:cubicBezTo>
                <a:cubicBezTo>
                  <a:pt x="10683" y="12427"/>
                  <a:pt x="10850" y="12822"/>
                  <a:pt x="10850" y="13303"/>
                </a:cubicBezTo>
                <a:cubicBezTo>
                  <a:pt x="10850" y="13781"/>
                  <a:pt x="10685" y="14165"/>
                  <a:pt x="10366" y="14458"/>
                </a:cubicBezTo>
                <a:cubicBezTo>
                  <a:pt x="10059" y="14744"/>
                  <a:pt x="9624" y="14878"/>
                  <a:pt x="9081" y="14878"/>
                </a:cubicBezTo>
                <a:lnTo>
                  <a:pt x="8213" y="14878"/>
                </a:lnTo>
                <a:lnTo>
                  <a:pt x="8213" y="16594"/>
                </a:lnTo>
                <a:lnTo>
                  <a:pt x="7161" y="16594"/>
                </a:lnTo>
                <a:lnTo>
                  <a:pt x="7161" y="11675"/>
                </a:lnTo>
                <a:close/>
                <a:moveTo>
                  <a:pt x="11368" y="11675"/>
                </a:moveTo>
                <a:lnTo>
                  <a:pt x="14623" y="11675"/>
                </a:lnTo>
                <a:cubicBezTo>
                  <a:pt x="14623" y="11675"/>
                  <a:pt x="14623" y="12585"/>
                  <a:pt x="14623" y="12585"/>
                </a:cubicBezTo>
                <a:lnTo>
                  <a:pt x="12519" y="12585"/>
                </a:lnTo>
                <a:lnTo>
                  <a:pt x="12519" y="13583"/>
                </a:lnTo>
                <a:lnTo>
                  <a:pt x="14339" y="13583"/>
                </a:lnTo>
                <a:lnTo>
                  <a:pt x="14339" y="14493"/>
                </a:lnTo>
                <a:lnTo>
                  <a:pt x="12519" y="14493"/>
                </a:lnTo>
                <a:lnTo>
                  <a:pt x="12519" y="15684"/>
                </a:lnTo>
                <a:lnTo>
                  <a:pt x="14623" y="15684"/>
                </a:lnTo>
                <a:lnTo>
                  <a:pt x="14623" y="16594"/>
                </a:lnTo>
                <a:lnTo>
                  <a:pt x="11368" y="16594"/>
                </a:lnTo>
                <a:lnTo>
                  <a:pt x="11368" y="11675"/>
                </a:lnTo>
                <a:close/>
                <a:moveTo>
                  <a:pt x="15107" y="11675"/>
                </a:moveTo>
                <a:lnTo>
                  <a:pt x="16192" y="11675"/>
                </a:lnTo>
                <a:lnTo>
                  <a:pt x="17878" y="14703"/>
                </a:lnTo>
                <a:lnTo>
                  <a:pt x="17878" y="11675"/>
                </a:lnTo>
                <a:lnTo>
                  <a:pt x="18929" y="11675"/>
                </a:lnTo>
                <a:cubicBezTo>
                  <a:pt x="18929" y="11675"/>
                  <a:pt x="18929" y="16594"/>
                  <a:pt x="18929" y="16594"/>
                </a:cubicBezTo>
                <a:lnTo>
                  <a:pt x="17928" y="16594"/>
                </a:lnTo>
                <a:lnTo>
                  <a:pt x="16242" y="13653"/>
                </a:lnTo>
                <a:lnTo>
                  <a:pt x="16242" y="16594"/>
                </a:lnTo>
                <a:lnTo>
                  <a:pt x="15107" y="16594"/>
                </a:lnTo>
                <a:lnTo>
                  <a:pt x="15107" y="11675"/>
                </a:lnTo>
                <a:close/>
                <a:moveTo>
                  <a:pt x="4624" y="12323"/>
                </a:moveTo>
                <a:cubicBezTo>
                  <a:pt x="4349" y="12323"/>
                  <a:pt x="4126" y="12411"/>
                  <a:pt x="3973" y="12620"/>
                </a:cubicBezTo>
                <a:cubicBezTo>
                  <a:pt x="3823" y="12829"/>
                  <a:pt x="3739" y="13120"/>
                  <a:pt x="3739" y="13478"/>
                </a:cubicBezTo>
                <a:lnTo>
                  <a:pt x="3739" y="14336"/>
                </a:lnTo>
                <a:cubicBezTo>
                  <a:pt x="3739" y="14701"/>
                  <a:pt x="3819" y="14982"/>
                  <a:pt x="3973" y="15194"/>
                </a:cubicBezTo>
                <a:cubicBezTo>
                  <a:pt x="4128" y="15407"/>
                  <a:pt x="4336" y="15491"/>
                  <a:pt x="4607" y="15491"/>
                </a:cubicBezTo>
                <a:cubicBezTo>
                  <a:pt x="4883" y="15491"/>
                  <a:pt x="5087" y="15404"/>
                  <a:pt x="5241" y="15194"/>
                </a:cubicBezTo>
                <a:cubicBezTo>
                  <a:pt x="5395" y="14982"/>
                  <a:pt x="5458" y="14701"/>
                  <a:pt x="5458" y="14336"/>
                </a:cubicBezTo>
                <a:lnTo>
                  <a:pt x="5458" y="13478"/>
                </a:lnTo>
                <a:cubicBezTo>
                  <a:pt x="5458" y="13120"/>
                  <a:pt x="5397" y="12843"/>
                  <a:pt x="5241" y="12638"/>
                </a:cubicBezTo>
                <a:cubicBezTo>
                  <a:pt x="5083" y="12420"/>
                  <a:pt x="4898" y="12323"/>
                  <a:pt x="4624" y="12323"/>
                </a:cubicBezTo>
                <a:close/>
                <a:moveTo>
                  <a:pt x="8547" y="12323"/>
                </a:moveTo>
                <a:lnTo>
                  <a:pt x="8547" y="13723"/>
                </a:lnTo>
                <a:lnTo>
                  <a:pt x="9415" y="13723"/>
                </a:lnTo>
                <a:cubicBezTo>
                  <a:pt x="9633" y="13723"/>
                  <a:pt x="9802" y="13659"/>
                  <a:pt x="9915" y="13531"/>
                </a:cubicBezTo>
                <a:cubicBezTo>
                  <a:pt x="10024" y="13410"/>
                  <a:pt x="10082" y="13240"/>
                  <a:pt x="10082" y="13041"/>
                </a:cubicBezTo>
                <a:cubicBezTo>
                  <a:pt x="10082" y="12833"/>
                  <a:pt x="10022" y="12658"/>
                  <a:pt x="9915" y="12533"/>
                </a:cubicBezTo>
                <a:cubicBezTo>
                  <a:pt x="9795" y="12398"/>
                  <a:pt x="9625" y="12323"/>
                  <a:pt x="9415" y="12323"/>
                </a:cubicBezTo>
                <a:lnTo>
                  <a:pt x="8547" y="12323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2" name="文本框 31"/>
          <p:cNvSpPr txBox="1"/>
          <p:nvPr/>
        </p:nvSpPr>
        <p:spPr>
          <a:xfrm>
            <a:off x="1416050" y="456882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48385" y="4954905"/>
            <a:ext cx="231775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96995" y="456882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529330" y="4954905"/>
            <a:ext cx="231775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99860" y="456882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32195" y="4954905"/>
            <a:ext cx="231775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972550" y="4586605"/>
            <a:ext cx="15824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604885" y="4972685"/>
            <a:ext cx="2317750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2" grpId="0"/>
      <p:bldP spid="32" grpId="1"/>
      <p:bldP spid="33" grpId="0"/>
      <p:bldP spid="33" grpId="1"/>
      <p:bldP spid="34" grpId="0"/>
      <p:bldP spid="34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3610928" y="3580130"/>
            <a:ext cx="49688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点击输入标题</a:t>
            </a:r>
            <a:endParaRPr lang="zh-CN" altLang="en-US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48618" y="2197735"/>
            <a:ext cx="1293495" cy="1293495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4288155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943090" y="2929890"/>
            <a:ext cx="960120" cy="0"/>
          </a:xfrm>
          <a:prstGeom prst="line">
            <a:avLst/>
          </a:prstGeom>
          <a:ln w="15875">
            <a:solidFill>
              <a:srgbClr val="D14C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25770" y="2336800"/>
            <a:ext cx="113919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03</a:t>
            </a:r>
            <a:endParaRPr lang="en-US" altLang="zh-CN" sz="6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1593" y="4594860"/>
            <a:ext cx="702881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</a:rPr>
              <a:t>点击输入文本信息，简要陈述文本信息，字体大小可调节。点击输入文本信息，简要陈述文本信息，字体大小可调节。</a:t>
            </a:r>
            <a:endParaRPr lang="zh-CN" altLang="en-US" sz="120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3298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62229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373495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34860" y="5459730"/>
            <a:ext cx="457200" cy="457200"/>
          </a:xfrm>
          <a:prstGeom prst="ellipse">
            <a:avLst/>
          </a:prstGeom>
          <a:solidFill>
            <a:srgbClr val="D14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832985" y="5504180"/>
            <a:ext cx="275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正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十</a:t>
            </a:r>
            <a:r>
              <a:rPr lang="en-US" altLang="zh-CN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    </a:t>
            </a:r>
            <a:r>
              <a:rPr lang="zh-CN" altLang="en-US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五</a:t>
            </a:r>
            <a:endParaRPr lang="zh-CN" altLang="en-US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4" grpId="0"/>
      <p:bldP spid="46" grpId="1"/>
      <p:bldP spid="2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1776</Words>
  <Application>WPS 演示</Application>
  <PresentationFormat>宽屏</PresentationFormat>
  <Paragraphs>176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Wingdings</vt:lpstr>
      <vt:lpstr>站酷快乐体</vt:lpstr>
      <vt:lpstr>汉仪君黑-45简</vt:lpstr>
      <vt:lpstr>Gill Sans</vt:lpstr>
      <vt:lpstr>黑体</vt:lpstr>
      <vt:lpstr>思源黑体 CN Bold</vt:lpstr>
      <vt:lpstr>Microsoft YaHei Bold</vt:lpstr>
      <vt:lpstr>微软雅黑</vt:lpstr>
      <vt:lpstr>Arial Unicode MS</vt:lpstr>
      <vt:lpstr>Calibri</vt:lpstr>
      <vt:lpstr>★日文毛笔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152</cp:revision>
  <dcterms:created xsi:type="dcterms:W3CDTF">2019-06-19T02:08:00Z</dcterms:created>
  <dcterms:modified xsi:type="dcterms:W3CDTF">2022-02-10T04:08:49Z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95F15657635C4205B4E90C4730021845</vt:lpwstr>
  </property>
  <property fmtid="{D5CDD505-2E9C-101B-9397-08002B2CF9AE}" pid="4" name="KSOTemplateUUID">
    <vt:lpwstr>v1.0_mb_ikJ9Lc4fLYXwGH+xpUowmw==</vt:lpwstr>
  </property>
</Properties>
</file>