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7" r:id="rId3"/>
    <p:sldId id="278" r:id="rId4"/>
    <p:sldId id="279" r:id="rId5"/>
    <p:sldId id="261" r:id="rId6"/>
    <p:sldId id="293" r:id="rId7"/>
    <p:sldId id="294" r:id="rId8"/>
    <p:sldId id="283" r:id="rId9"/>
    <p:sldId id="280" r:id="rId10"/>
    <p:sldId id="291" r:id="rId11"/>
    <p:sldId id="292" r:id="rId12"/>
    <p:sldId id="284" r:id="rId13"/>
    <p:sldId id="281" r:id="rId14"/>
    <p:sldId id="289" r:id="rId15"/>
    <p:sldId id="290" r:id="rId16"/>
    <p:sldId id="285" r:id="rId17"/>
    <p:sldId id="287" r:id="rId18"/>
    <p:sldId id="282" r:id="rId19"/>
    <p:sldId id="288" r:id="rId20"/>
    <p:sldId id="29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4505F6E-7FA3-4F5F-A0E6-CA5A01541400}">
          <p14:sldIdLst>
            <p14:sldId id="277"/>
            <p14:sldId id="278"/>
            <p14:sldId id="279"/>
            <p14:sldId id="261"/>
            <p14:sldId id="293"/>
            <p14:sldId id="294"/>
            <p14:sldId id="283"/>
            <p14:sldId id="280"/>
            <p14:sldId id="291"/>
            <p14:sldId id="292"/>
            <p14:sldId id="284"/>
            <p14:sldId id="281"/>
            <p14:sldId id="289"/>
            <p14:sldId id="290"/>
            <p14:sldId id="285"/>
            <p14:sldId id="287"/>
            <p14:sldId id="282"/>
            <p14:sldId id="288"/>
            <p14:sldId id="295"/>
          </p14:sldIdLst>
        </p14:section>
        <p14:section name="模板说明" id="{26743374-A5C0-409F-9B6E-64292C2CFD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AEF0"/>
    <a:srgbClr val="03AFF0"/>
    <a:srgbClr val="5BCDFB"/>
    <a:srgbClr val="FE7801"/>
    <a:srgbClr val="FFD2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48" autoAdjust="0"/>
    <p:restoredTop sz="94660"/>
  </p:normalViewPr>
  <p:slideViewPr>
    <p:cSldViewPr snapToGrid="0">
      <p:cViewPr varScale="1">
        <p:scale>
          <a:sx n="94" d="100"/>
          <a:sy n="94" d="100"/>
        </p:scale>
        <p:origin x="90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6D5636C-D522-4360-865A-B9267D4B4D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4D426-27A5-4667-A9CA-59792C40F03E}"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E6D5636C-D522-4360-865A-B9267D4B4D6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55B4D426-27A5-4667-A9CA-59792C40F03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ww.pptxpro.cn/" TargetMode="Externa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7.jpe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ww.pptxpro.cn/" TargetMode="Externa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图片包含 室内, 建筑, 长凳, 木&#10;&#10;描述已自动生成"/>
          <p:cNvPicPr>
            <a:picLocks noChangeAspect="1"/>
          </p:cNvPicPr>
          <p:nvPr/>
        </p:nvPicPr>
        <p:blipFill rotWithShape="1">
          <a:blip r:embed="rId1"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flipH="1">
            <a:off x="804221" y="6175625"/>
            <a:ext cx="1479234" cy="276999"/>
          </a:xfrm>
          <a:prstGeom prst="rect">
            <a:avLst/>
          </a:prstGeom>
        </p:spPr>
        <p:txBody>
          <a:bodyPr wrap="square">
            <a:spAutoFit/>
          </a:bodyPr>
          <a:lstStyle/>
          <a:p>
            <a:pPr algn="dist"/>
            <a:r>
              <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rPr>
              <a:t>GRADUATION</a:t>
            </a:r>
            <a:endPar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endParaRPr>
          </a:p>
        </p:txBody>
      </p:sp>
      <p:pic>
        <p:nvPicPr>
          <p:cNvPr id="29" name="图片 28" descr="一群人站在船上&#10;&#10;中度可信度描述已自动生成"/>
          <p:cNvPicPr>
            <a:picLocks noChangeAspect="1"/>
          </p:cNvPicPr>
          <p:nvPr/>
        </p:nvPicPr>
        <p:blipFill rotWithShape="1">
          <a:blip r:embed="rId2" cstate="screen"/>
          <a:srcRect/>
          <a:stretch>
            <a:fillRect/>
          </a:stretch>
        </p:blipFill>
        <p:spPr>
          <a:xfrm>
            <a:off x="6437415" y="1677970"/>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grpSp>
        <p:nvGrpSpPr>
          <p:cNvPr id="70" name="组合 69"/>
          <p:cNvGrpSpPr/>
          <p:nvPr/>
        </p:nvGrpSpPr>
        <p:grpSpPr>
          <a:xfrm>
            <a:off x="441653" y="1795653"/>
            <a:ext cx="5680075" cy="3222045"/>
            <a:chOff x="441653" y="1795653"/>
            <a:chExt cx="5680075" cy="3222045"/>
          </a:xfrm>
        </p:grpSpPr>
        <p:sp>
          <p:nvSpPr>
            <p:cNvPr id="34" name="矩形: 圆角 33"/>
            <p:cNvSpPr/>
            <p:nvPr/>
          </p:nvSpPr>
          <p:spPr>
            <a:xfrm>
              <a:off x="752073" y="1795653"/>
              <a:ext cx="3236418" cy="1194047"/>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5" name="文本框 34"/>
            <p:cNvSpPr txBox="1"/>
            <p:nvPr/>
          </p:nvSpPr>
          <p:spPr>
            <a:xfrm>
              <a:off x="441653" y="1804543"/>
              <a:ext cx="4007485" cy="1198880"/>
            </a:xfrm>
            <a:prstGeom prst="rect">
              <a:avLst/>
            </a:prstGeom>
            <a:noFill/>
          </p:spPr>
          <p:txBody>
            <a:bodyPr wrap="square" rtlCol="0">
              <a:spAutoFit/>
            </a:bodyPr>
            <a:lstStyle/>
            <a:p>
              <a:r>
                <a:rPr lang="zh-CN" altLang="en-US"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毕业答辩</a:t>
              </a:r>
              <a:endParaRPr lang="en-US" altLang="zh-CN"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endParaRPr>
            </a:p>
          </p:txBody>
        </p:sp>
        <p:sp>
          <p:nvSpPr>
            <p:cNvPr id="37" name="文本框 36"/>
            <p:cNvSpPr txBox="1"/>
            <p:nvPr/>
          </p:nvSpPr>
          <p:spPr>
            <a:xfrm>
              <a:off x="794131" y="4292024"/>
              <a:ext cx="4441767"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Light" panose="020B0300000000000000" pitchFamily="34" charset="-122"/>
                  <a:ea typeface="思源黑体 CN Light" panose="020B0300000000000000" pitchFamily="34" charset="-122"/>
                </a:rPr>
                <a:t>PPT TEMPLATE FOR THESIS DEFENSE</a:t>
              </a:r>
              <a:endParaRPr lang="zh-CN" altLang="en-US" sz="11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8" name="矩形: 圆角 37"/>
            <p:cNvSpPr/>
            <p:nvPr/>
          </p:nvSpPr>
          <p:spPr>
            <a:xfrm rot="10800000" flipH="1" flipV="1">
              <a:off x="848369" y="4146058"/>
              <a:ext cx="4441767" cy="36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40" name="矩形 39"/>
            <p:cNvSpPr/>
            <p:nvPr/>
          </p:nvSpPr>
          <p:spPr>
            <a:xfrm>
              <a:off x="853029" y="4740699"/>
              <a:ext cx="1498285" cy="275590"/>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latin typeface="思源黑体 CN Light" panose="020B0300000000000000" pitchFamily="34" charset="-122"/>
                  <a:ea typeface="思源黑体 CN Light" panose="020B0300000000000000" pitchFamily="34" charset="-122"/>
                </a:rPr>
                <a:t>汇报人：</a:t>
              </a:r>
              <a:r>
                <a:rPr lang="en-US" sz="1200" dirty="0">
                  <a:latin typeface="思源黑体 CN Light" panose="020B0300000000000000" pitchFamily="34" charset="-122"/>
                  <a:ea typeface="思源黑体 CN Light" panose="020B0300000000000000" pitchFamily="34" charset="-122"/>
                  <a:hlinkClick r:id="rId3"/>
                </a:rPr>
                <a:t>XXX</a:t>
              </a:r>
              <a:r>
                <a:rPr lang="zh-CN" altLang="en-US" sz="1200" dirty="0">
                  <a:latin typeface="思源黑体 CN Light" panose="020B0300000000000000" pitchFamily="34" charset="-122"/>
                  <a:ea typeface="思源黑体 CN Light" panose="020B0300000000000000" pitchFamily="34" charset="-122"/>
                  <a:hlinkClick r:id="rId3"/>
                </a:rPr>
                <a:t> </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41" name="文本框 40"/>
            <p:cNvSpPr txBox="1"/>
            <p:nvPr/>
          </p:nvSpPr>
          <p:spPr>
            <a:xfrm>
              <a:off x="2519099" y="4740699"/>
              <a:ext cx="1706247"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培训时间：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731848" y="3086608"/>
              <a:ext cx="5389880" cy="922020"/>
            </a:xfrm>
            <a:prstGeom prst="rect">
              <a:avLst/>
            </a:prstGeom>
            <a:noFill/>
          </p:spPr>
          <p:txBody>
            <a:bodyPr wrap="square" rtlCol="0">
              <a:spAutoFit/>
            </a:bodyPr>
            <a:lstStyle/>
            <a:p>
              <a:pPr algn="dist"/>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论文答辩</a:t>
              </a:r>
              <a:r>
                <a:rPr lang="en-US" altLang="zh-CN"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PPT</a:t>
              </a:r>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模板</a:t>
              </a:r>
              <a:endPar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3919562" cy="1258861"/>
            <a:chOff x="0" y="0"/>
            <a:chExt cx="3919562" cy="1258861"/>
          </a:xfrm>
        </p:grpSpPr>
        <p:pic>
          <p:nvPicPr>
            <p:cNvPr id="47" name="图片 46"/>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一群人正在聊天&#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1796097" y="1707073"/>
            <a:ext cx="3989391" cy="1936437"/>
            <a:chOff x="1796097" y="1707073"/>
            <a:chExt cx="3989391" cy="1936437"/>
          </a:xfrm>
        </p:grpSpPr>
        <p:sp>
          <p:nvSpPr>
            <p:cNvPr id="10" name="圆角矩形 7"/>
            <p:cNvSpPr/>
            <p:nvPr/>
          </p:nvSpPr>
          <p:spPr>
            <a:xfrm>
              <a:off x="1796097" y="2174050"/>
              <a:ext cx="3989391" cy="1469460"/>
            </a:xfrm>
            <a:prstGeom prst="round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圆角矩形 5"/>
            <p:cNvSpPr/>
            <p:nvPr/>
          </p:nvSpPr>
          <p:spPr>
            <a:xfrm>
              <a:off x="2048739" y="1707073"/>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2000092" y="2487405"/>
              <a:ext cx="172354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1" i="0" u="none" strike="noStrike" kern="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2000836" y="2760531"/>
              <a:ext cx="3653060" cy="778803"/>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endPar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33" name="图形 6"/>
            <p:cNvSpPr/>
            <p:nvPr/>
          </p:nvSpPr>
          <p:spPr>
            <a:xfrm>
              <a:off x="2331971" y="1892233"/>
              <a:ext cx="425449" cy="316891"/>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 name="组合 3"/>
          <p:cNvGrpSpPr/>
          <p:nvPr/>
        </p:nvGrpSpPr>
        <p:grpSpPr>
          <a:xfrm>
            <a:off x="6378796" y="1707073"/>
            <a:ext cx="3989391" cy="1936437"/>
            <a:chOff x="6378796" y="1707073"/>
            <a:chExt cx="3989391" cy="1936437"/>
          </a:xfrm>
        </p:grpSpPr>
        <p:sp>
          <p:nvSpPr>
            <p:cNvPr id="22" name="圆角矩形 18"/>
            <p:cNvSpPr/>
            <p:nvPr/>
          </p:nvSpPr>
          <p:spPr>
            <a:xfrm>
              <a:off x="6378796" y="2174050"/>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3" name="圆角矩形 19"/>
            <p:cNvSpPr/>
            <p:nvPr/>
          </p:nvSpPr>
          <p:spPr>
            <a:xfrm>
              <a:off x="6631438" y="1707073"/>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矩形 24"/>
            <p:cNvSpPr/>
            <p:nvPr/>
          </p:nvSpPr>
          <p:spPr>
            <a:xfrm>
              <a:off x="6582791" y="2487405"/>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endPar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16"/>
            <p:cNvSpPr txBox="1"/>
            <p:nvPr/>
          </p:nvSpPr>
          <p:spPr>
            <a:xfrm>
              <a:off x="6583535" y="2760531"/>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34" name="图形 8"/>
            <p:cNvSpPr/>
            <p:nvPr/>
          </p:nvSpPr>
          <p:spPr>
            <a:xfrm>
              <a:off x="6937295" y="1868583"/>
              <a:ext cx="380199" cy="36419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5" name="组合 4"/>
          <p:cNvGrpSpPr/>
          <p:nvPr/>
        </p:nvGrpSpPr>
        <p:grpSpPr>
          <a:xfrm>
            <a:off x="1796097" y="4076085"/>
            <a:ext cx="3989391" cy="1936437"/>
            <a:chOff x="1796097" y="4076085"/>
            <a:chExt cx="3989391" cy="1936437"/>
          </a:xfrm>
        </p:grpSpPr>
        <p:sp>
          <p:nvSpPr>
            <p:cNvPr id="16" name="圆角矩形 36"/>
            <p:cNvSpPr/>
            <p:nvPr/>
          </p:nvSpPr>
          <p:spPr>
            <a:xfrm>
              <a:off x="1796097" y="4543062"/>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圆角矩形 37"/>
            <p:cNvSpPr/>
            <p:nvPr/>
          </p:nvSpPr>
          <p:spPr>
            <a:xfrm>
              <a:off x="2048739" y="4076085"/>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9" name="矩形 18"/>
            <p:cNvSpPr/>
            <p:nvPr/>
          </p:nvSpPr>
          <p:spPr>
            <a:xfrm>
              <a:off x="2000092" y="4856417"/>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endPar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文本框 28"/>
            <p:cNvSpPr txBox="1"/>
            <p:nvPr/>
          </p:nvSpPr>
          <p:spPr>
            <a:xfrm>
              <a:off x="2000836" y="5129543"/>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nvGrpSpPr>
            <p:cNvPr id="35" name="图形 10"/>
            <p:cNvGrpSpPr/>
            <p:nvPr/>
          </p:nvGrpSpPr>
          <p:grpSpPr>
            <a:xfrm>
              <a:off x="2337275" y="4225456"/>
              <a:ext cx="471990" cy="388469"/>
              <a:chOff x="4938712" y="2476500"/>
              <a:chExt cx="2314575" cy="1905000"/>
            </a:xfrm>
            <a:solidFill>
              <a:schemeClr val="bg1"/>
            </a:solidFill>
          </p:grpSpPr>
          <p:sp>
            <p:nvSpPr>
              <p:cNvPr id="36" name="任意多边形: 形状 35"/>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7" name="任意多边形: 形状 36"/>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8" name="任意多边形: 形状 37"/>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6" name="组合 5"/>
          <p:cNvGrpSpPr/>
          <p:nvPr/>
        </p:nvGrpSpPr>
        <p:grpSpPr>
          <a:xfrm>
            <a:off x="6378796" y="4076085"/>
            <a:ext cx="3989391" cy="1936437"/>
            <a:chOff x="6378796" y="4076085"/>
            <a:chExt cx="3989391" cy="1936437"/>
          </a:xfrm>
        </p:grpSpPr>
        <p:sp>
          <p:nvSpPr>
            <p:cNvPr id="28" name="圆角矩形 42"/>
            <p:cNvSpPr/>
            <p:nvPr/>
          </p:nvSpPr>
          <p:spPr>
            <a:xfrm>
              <a:off x="6378796" y="4543062"/>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9" name="圆角矩形 43"/>
            <p:cNvSpPr/>
            <p:nvPr/>
          </p:nvSpPr>
          <p:spPr>
            <a:xfrm>
              <a:off x="6631438" y="4076085"/>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1" name="矩形 30"/>
            <p:cNvSpPr/>
            <p:nvPr/>
          </p:nvSpPr>
          <p:spPr>
            <a:xfrm>
              <a:off x="6582791" y="4856417"/>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cs typeface="+mn-cs"/>
                </a:rPr>
                <a:t>标题文字添加</a:t>
              </a:r>
              <a:endParaRPr kumimoji="0" lang="zh-CN" altLang="en-US" sz="2000" b="1" i="0" u="none" strike="noStrike" kern="120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cs typeface="+mn-cs"/>
              </a:endParaRPr>
            </a:p>
          </p:txBody>
        </p:sp>
        <p:sp>
          <p:nvSpPr>
            <p:cNvPr id="32" name="文本框 16"/>
            <p:cNvSpPr txBox="1"/>
            <p:nvPr/>
          </p:nvSpPr>
          <p:spPr>
            <a:xfrm>
              <a:off x="6583535" y="5129543"/>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nvGrpSpPr>
            <p:cNvPr id="39" name="图形 16"/>
            <p:cNvGrpSpPr/>
            <p:nvPr/>
          </p:nvGrpSpPr>
          <p:grpSpPr>
            <a:xfrm>
              <a:off x="6930246" y="4225456"/>
              <a:ext cx="394296" cy="388469"/>
              <a:chOff x="5129212" y="2476500"/>
              <a:chExt cx="1933575" cy="1905000"/>
            </a:xfrm>
            <a:solidFill>
              <a:schemeClr val="bg1"/>
            </a:solidFill>
          </p:grpSpPr>
          <p:sp>
            <p:nvSpPr>
              <p:cNvPr id="41" name="任意多边形: 形状 40"/>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42" name="任意多边形: 形状 41"/>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tretch>
            <a:fillRect/>
          </a:stretch>
        </p:blipFill>
        <p:spPr>
          <a:xfrm>
            <a:off x="288879" y="142055"/>
            <a:ext cx="1066892" cy="499915"/>
          </a:xfrm>
          <a:prstGeom prst="rect">
            <a:avLst/>
          </a:prstGeom>
        </p:spPr>
      </p:pic>
      <p:pic>
        <p:nvPicPr>
          <p:cNvPr id="45" name="图片 44" descr="图片包含 室内, 建筑, 长凳, 木&#10;&#10;描述已自动生成"/>
          <p:cNvPicPr>
            <a:picLocks noChangeAspect="1"/>
          </p:cNvPicPr>
          <p:nvPr/>
        </p:nvPicPr>
        <p:blipFill rotWithShape="1">
          <a:blip r:embed="rId2"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0" y="1765490"/>
            <a:ext cx="5321355" cy="3043460"/>
            <a:chOff x="0" y="1765490"/>
            <a:chExt cx="5321355" cy="3043460"/>
          </a:xfrm>
        </p:grpSpPr>
        <p:sp>
          <p:nvSpPr>
            <p:cNvPr id="20" name="文本框 19"/>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关键论点</a:t>
              </a:r>
              <a:endPar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POINTS</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矩形 21"/>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PART.03</a:t>
              </a:r>
              <a:endParaRPr lang="en-US" altLang="zh-CN" sz="6600" dirty="0"/>
            </a:p>
          </p:txBody>
        </p:sp>
      </p:grpSp>
      <p:pic>
        <p:nvPicPr>
          <p:cNvPr id="17" name="图片 16" descr="图片包含 室内, 建筑, 长凳, 木&#10;&#10;描述已自动生成"/>
          <p:cNvPicPr>
            <a:picLocks noChangeAspect="1"/>
          </p:cNvPicPr>
          <p:nvPr/>
        </p:nvPicPr>
        <p:blipFill rotWithShape="1">
          <a:blip r:embed="rId3" cstate="screen"/>
          <a:srcRect/>
          <a:stretch>
            <a:fillRect/>
          </a:stretch>
        </p:blipFill>
        <p:spPr>
          <a:xfrm>
            <a:off x="6437417"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3919562" cy="1258861"/>
            <a:chOff x="0" y="0"/>
            <a:chExt cx="3919562" cy="1258861"/>
          </a:xfrm>
        </p:grpSpPr>
        <p:pic>
          <p:nvPicPr>
            <p:cNvPr id="68" name="图片 67"/>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图片包含 室内, 建筑, 长凳, 木&#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26" name="组合 25"/>
          <p:cNvGrpSpPr/>
          <p:nvPr/>
        </p:nvGrpSpPr>
        <p:grpSpPr>
          <a:xfrm>
            <a:off x="7220498" y="1927647"/>
            <a:ext cx="3803102" cy="1086162"/>
            <a:chOff x="7220498" y="1927647"/>
            <a:chExt cx="3803102" cy="1086162"/>
          </a:xfrm>
        </p:grpSpPr>
        <p:sp>
          <p:nvSpPr>
            <p:cNvPr id="16" name="矩形 15"/>
            <p:cNvSpPr/>
            <p:nvPr/>
          </p:nvSpPr>
          <p:spPr>
            <a:xfrm>
              <a:off x="7220498" y="192764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endPar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endParaRPr>
            </a:p>
          </p:txBody>
        </p:sp>
        <p:sp>
          <p:nvSpPr>
            <p:cNvPr id="17" name="文本框 16"/>
            <p:cNvSpPr txBox="1"/>
            <p:nvPr/>
          </p:nvSpPr>
          <p:spPr>
            <a:xfrm>
              <a:off x="7220498" y="2396204"/>
              <a:ext cx="3803102" cy="61760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27" name="组合 26"/>
          <p:cNvGrpSpPr/>
          <p:nvPr/>
        </p:nvGrpSpPr>
        <p:grpSpPr>
          <a:xfrm>
            <a:off x="7220498" y="3390907"/>
            <a:ext cx="3803102" cy="1086162"/>
            <a:chOff x="7220498" y="3390907"/>
            <a:chExt cx="3803102" cy="1086162"/>
          </a:xfrm>
        </p:grpSpPr>
        <p:sp>
          <p:nvSpPr>
            <p:cNvPr id="20" name="矩形 19"/>
            <p:cNvSpPr/>
            <p:nvPr/>
          </p:nvSpPr>
          <p:spPr>
            <a:xfrm>
              <a:off x="7220498" y="339090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7220498" y="3859464"/>
              <a:ext cx="3803102" cy="617605"/>
            </a:xfrm>
            <a:prstGeom prst="rect">
              <a:avLst/>
            </a:prstGeom>
            <a:noFill/>
          </p:spPr>
          <p:txBody>
            <a:bodyPr wrap="square" rtlCol="0">
              <a:spAutoFit/>
              <a:scene3d>
                <a:camera prst="orthographicFront"/>
                <a:lightRig rig="threePt" dir="t"/>
              </a:scene3d>
              <a:sp3d contourW="12700"/>
            </a:bodyPr>
            <a:lstStyle/>
            <a:p>
              <a:pPr lvl="0"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28" name="组合 27"/>
          <p:cNvGrpSpPr/>
          <p:nvPr/>
        </p:nvGrpSpPr>
        <p:grpSpPr>
          <a:xfrm>
            <a:off x="7220498" y="4854166"/>
            <a:ext cx="3803102" cy="1086162"/>
            <a:chOff x="7220498" y="4854166"/>
            <a:chExt cx="3803102" cy="1086162"/>
          </a:xfrm>
        </p:grpSpPr>
        <p:sp>
          <p:nvSpPr>
            <p:cNvPr id="24" name="矩形 23"/>
            <p:cNvSpPr/>
            <p:nvPr/>
          </p:nvSpPr>
          <p:spPr>
            <a:xfrm>
              <a:off x="7220498" y="4854166"/>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endPar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endParaRPr>
            </a:p>
          </p:txBody>
        </p:sp>
        <p:sp>
          <p:nvSpPr>
            <p:cNvPr id="25" name="文本框 24"/>
            <p:cNvSpPr txBox="1"/>
            <p:nvPr/>
          </p:nvSpPr>
          <p:spPr>
            <a:xfrm>
              <a:off x="7220498" y="5322723"/>
              <a:ext cx="3803102" cy="617605"/>
            </a:xfrm>
            <a:prstGeom prst="rect">
              <a:avLst/>
            </a:prstGeom>
            <a:noFill/>
          </p:spPr>
          <p:txBody>
            <a:bodyPr wrap="square" rtlCol="0">
              <a:spAutoFit/>
              <a:scene3d>
                <a:camera prst="orthographicFront"/>
                <a:lightRig rig="threePt" dir="t"/>
              </a:scene3d>
              <a:sp3d contourW="12700"/>
            </a:bodyPr>
            <a:lstStyle/>
            <a:p>
              <a:pPr lvl="0"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7" name="组合 6"/>
          <p:cNvGrpSpPr/>
          <p:nvPr/>
        </p:nvGrpSpPr>
        <p:grpSpPr>
          <a:xfrm>
            <a:off x="1338263" y="1476026"/>
            <a:ext cx="4685848" cy="4688226"/>
            <a:chOff x="1338263" y="1476026"/>
            <a:chExt cx="4685848" cy="4688226"/>
          </a:xfrm>
        </p:grpSpPr>
        <p:sp>
          <p:nvSpPr>
            <p:cNvPr id="13" name="菱形 12"/>
            <p:cNvSpPr/>
            <p:nvPr/>
          </p:nvSpPr>
          <p:spPr>
            <a:xfrm>
              <a:off x="3793847" y="2705007"/>
              <a:ext cx="2230264" cy="2230264"/>
            </a:xfrm>
            <a:prstGeom prst="diamond">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1338263" y="1476026"/>
              <a:ext cx="3834577" cy="4688226"/>
              <a:chOff x="1338263" y="1476026"/>
              <a:chExt cx="3834577" cy="4688226"/>
            </a:xfrm>
          </p:grpSpPr>
          <p:sp>
            <p:nvSpPr>
              <p:cNvPr id="10" name="菱形 9"/>
              <p:cNvSpPr/>
              <p:nvPr/>
            </p:nvSpPr>
            <p:spPr>
              <a:xfrm>
                <a:off x="1338263" y="2705007"/>
                <a:ext cx="2230264" cy="2230264"/>
              </a:xfrm>
              <a:prstGeom prst="diamond">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1" name="菱形 10"/>
              <p:cNvSpPr/>
              <p:nvPr/>
            </p:nvSpPr>
            <p:spPr>
              <a:xfrm>
                <a:off x="2567244" y="3933988"/>
                <a:ext cx="2230264" cy="2230264"/>
              </a:xfrm>
              <a:prstGeom prst="diamond">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菱形 11"/>
              <p:cNvSpPr/>
              <p:nvPr/>
            </p:nvSpPr>
            <p:spPr>
              <a:xfrm>
                <a:off x="2567244" y="1476026"/>
                <a:ext cx="2230264" cy="2230264"/>
              </a:xfrm>
              <a:prstGeom prst="diamond">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0" name="图形 6"/>
              <p:cNvSpPr/>
              <p:nvPr/>
            </p:nvSpPr>
            <p:spPr>
              <a:xfrm>
                <a:off x="3387114" y="2371237"/>
                <a:ext cx="590526" cy="439844"/>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8"/>
              <p:cNvSpPr/>
              <p:nvPr/>
            </p:nvSpPr>
            <p:spPr>
              <a:xfrm>
                <a:off x="4645120" y="3567390"/>
                <a:ext cx="527720" cy="505498"/>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32" name="图形 10"/>
              <p:cNvGrpSpPr/>
              <p:nvPr/>
            </p:nvGrpSpPr>
            <p:grpSpPr>
              <a:xfrm>
                <a:off x="2125833" y="3550542"/>
                <a:ext cx="655124" cy="539196"/>
                <a:chOff x="4938712" y="2476500"/>
                <a:chExt cx="2314575" cy="1905000"/>
              </a:xfrm>
              <a:solidFill>
                <a:schemeClr val="bg1"/>
              </a:solidFill>
            </p:grpSpPr>
            <p:sp>
              <p:nvSpPr>
                <p:cNvPr id="33" name="任意多边形: 形状 32"/>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4" name="任意多边形: 形状 33"/>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5" name="任意多边形: 形状 34"/>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36" name="图形 16"/>
              <p:cNvGrpSpPr/>
              <p:nvPr/>
            </p:nvGrpSpPr>
            <p:grpSpPr>
              <a:xfrm>
                <a:off x="3408733" y="4779523"/>
                <a:ext cx="547286" cy="539196"/>
                <a:chOff x="5129212" y="2476500"/>
                <a:chExt cx="1933575" cy="1905000"/>
              </a:xfrm>
              <a:solidFill>
                <a:schemeClr val="bg1"/>
              </a:solidFill>
            </p:grpSpPr>
            <p:sp>
              <p:nvSpPr>
                <p:cNvPr id="38" name="任意多边形: 形状 37"/>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9" name="任意多边形: 形状 38"/>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0" y="0"/>
            <a:ext cx="3919562" cy="1258861"/>
            <a:chOff x="0" y="0"/>
            <a:chExt cx="3919562" cy="1258861"/>
          </a:xfrm>
        </p:grpSpPr>
        <p:pic>
          <p:nvPicPr>
            <p:cNvPr id="81" name="图片 80"/>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图片包含 室内, 建筑, 长凳, 木&#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1223143" y="1737078"/>
            <a:ext cx="2141795" cy="3383844"/>
            <a:chOff x="1223143" y="1737078"/>
            <a:chExt cx="2141795" cy="3383844"/>
          </a:xfrm>
        </p:grpSpPr>
        <p:sp>
          <p:nvSpPr>
            <p:cNvPr id="10" name="任意多边形 37"/>
            <p:cNvSpPr/>
            <p:nvPr/>
          </p:nvSpPr>
          <p:spPr>
            <a:xfrm>
              <a:off x="1400341"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TextBox 6"/>
            <p:cNvSpPr txBox="1">
              <a:spLocks noChangeArrowheads="1"/>
            </p:cNvSpPr>
            <p:nvPr/>
          </p:nvSpPr>
          <p:spPr bwMode="auto">
            <a:xfrm>
              <a:off x="1223143" y="173707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endPar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endParaRPr>
            </a:p>
          </p:txBody>
        </p:sp>
        <p:cxnSp>
          <p:nvCxnSpPr>
            <p:cNvPr id="13" name="直接连接符 12"/>
            <p:cNvCxnSpPr/>
            <p:nvPr/>
          </p:nvCxnSpPr>
          <p:spPr>
            <a:xfrm>
              <a:off x="2214424"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97023"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214424"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9" name="图形 4"/>
            <p:cNvGrpSpPr/>
            <p:nvPr/>
          </p:nvGrpSpPr>
          <p:grpSpPr>
            <a:xfrm>
              <a:off x="1945626" y="4073846"/>
              <a:ext cx="586209" cy="586209"/>
              <a:chOff x="5143500" y="2476500"/>
              <a:chExt cx="1905000" cy="1905000"/>
            </a:xfrm>
            <a:solidFill>
              <a:schemeClr val="bg1"/>
            </a:solidFill>
          </p:grpSpPr>
          <p:sp>
            <p:nvSpPr>
              <p:cNvPr id="70" name="任意多边形: 形状 69"/>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1" name="任意多边形: 形状 70"/>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2" name="任意多边形: 形状 71"/>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5" name="组合 4"/>
          <p:cNvGrpSpPr/>
          <p:nvPr/>
        </p:nvGrpSpPr>
        <p:grpSpPr>
          <a:xfrm>
            <a:off x="3124153" y="2820364"/>
            <a:ext cx="2042648" cy="3376586"/>
            <a:chOff x="3124153" y="2820364"/>
            <a:chExt cx="2042648" cy="3376586"/>
          </a:xfrm>
        </p:grpSpPr>
        <p:sp>
          <p:nvSpPr>
            <p:cNvPr id="33" name="TextBox 6"/>
            <p:cNvSpPr txBox="1">
              <a:spLocks noChangeArrowheads="1"/>
            </p:cNvSpPr>
            <p:nvPr/>
          </p:nvSpPr>
          <p:spPr bwMode="auto">
            <a:xfrm>
              <a:off x="3124153" y="5491821"/>
              <a:ext cx="2042648"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endPar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endParaRPr>
            </a:p>
          </p:txBody>
        </p:sp>
        <p:sp>
          <p:nvSpPr>
            <p:cNvPr id="34" name="任意多边形 9"/>
            <p:cNvSpPr/>
            <p:nvPr/>
          </p:nvSpPr>
          <p:spPr>
            <a:xfrm>
              <a:off x="3368091" y="282036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endParaRPr>
            </a:p>
          </p:txBody>
        </p:sp>
        <p:cxnSp>
          <p:nvCxnSpPr>
            <p:cNvPr id="36" name="直接连接符 35"/>
            <p:cNvCxnSpPr/>
            <p:nvPr/>
          </p:nvCxnSpPr>
          <p:spPr>
            <a:xfrm>
              <a:off x="4192853" y="4350170"/>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275452"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92853"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3" name="图形 6"/>
            <p:cNvSpPr/>
            <p:nvPr/>
          </p:nvSpPr>
          <p:spPr>
            <a:xfrm>
              <a:off x="3885473" y="3335238"/>
              <a:ext cx="642014" cy="478196"/>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tx1">
                <a:lumMod val="75000"/>
                <a:lumOff val="25000"/>
              </a:schemeClr>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6" name="组合 5"/>
          <p:cNvGrpSpPr/>
          <p:nvPr/>
        </p:nvGrpSpPr>
        <p:grpSpPr>
          <a:xfrm>
            <a:off x="4926016" y="1766267"/>
            <a:ext cx="2159737" cy="3354655"/>
            <a:chOff x="4926016" y="1766267"/>
            <a:chExt cx="2159737" cy="3354655"/>
          </a:xfrm>
        </p:grpSpPr>
        <p:sp>
          <p:nvSpPr>
            <p:cNvPr id="23" name="TextBox 6"/>
            <p:cNvSpPr txBox="1">
              <a:spLocks noChangeArrowheads="1"/>
            </p:cNvSpPr>
            <p:nvPr/>
          </p:nvSpPr>
          <p:spPr bwMode="auto">
            <a:xfrm>
              <a:off x="4926016" y="1766267"/>
              <a:ext cx="2159737"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endPar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endParaRPr>
            </a:p>
          </p:txBody>
        </p:sp>
        <p:sp>
          <p:nvSpPr>
            <p:cNvPr id="24" name="任意多边形 19"/>
            <p:cNvSpPr/>
            <p:nvPr/>
          </p:nvSpPr>
          <p:spPr>
            <a:xfrm>
              <a:off x="5088672"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26" name="直接连接符 25"/>
            <p:cNvCxnSpPr/>
            <p:nvPr/>
          </p:nvCxnSpPr>
          <p:spPr>
            <a:xfrm>
              <a:off x="5902998"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985597"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902998"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4" name="图形 8"/>
            <p:cNvSpPr/>
            <p:nvPr/>
          </p:nvSpPr>
          <p:spPr>
            <a:xfrm>
              <a:off x="5640197" y="4092165"/>
              <a:ext cx="573729" cy="549571"/>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 name="组合 6"/>
          <p:cNvGrpSpPr/>
          <p:nvPr/>
        </p:nvGrpSpPr>
        <p:grpSpPr>
          <a:xfrm>
            <a:off x="6844968" y="2820364"/>
            <a:ext cx="2162589" cy="3361402"/>
            <a:chOff x="6844968" y="2820364"/>
            <a:chExt cx="2162589" cy="3361402"/>
          </a:xfrm>
        </p:grpSpPr>
        <p:sp>
          <p:nvSpPr>
            <p:cNvPr id="50" name="TextBox 6"/>
            <p:cNvSpPr txBox="1">
              <a:spLocks noChangeArrowheads="1"/>
            </p:cNvSpPr>
            <p:nvPr/>
          </p:nvSpPr>
          <p:spPr bwMode="auto">
            <a:xfrm>
              <a:off x="6844968" y="5476637"/>
              <a:ext cx="2162589"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endPar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endParaRPr>
            </a:p>
          </p:txBody>
        </p:sp>
        <p:sp>
          <p:nvSpPr>
            <p:cNvPr id="51" name="任意多边形 20"/>
            <p:cNvSpPr/>
            <p:nvPr/>
          </p:nvSpPr>
          <p:spPr>
            <a:xfrm>
              <a:off x="7058240" y="282036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endParaRPr>
            </a:p>
          </p:txBody>
        </p:sp>
        <p:cxnSp>
          <p:nvCxnSpPr>
            <p:cNvPr id="54" name="直接连接符 53"/>
            <p:cNvCxnSpPr/>
            <p:nvPr/>
          </p:nvCxnSpPr>
          <p:spPr>
            <a:xfrm>
              <a:off x="7896945" y="4350170"/>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979544"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7896945"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5" name="图形 10"/>
            <p:cNvGrpSpPr/>
            <p:nvPr/>
          </p:nvGrpSpPr>
          <p:grpSpPr>
            <a:xfrm>
              <a:off x="7604236" y="3246007"/>
              <a:ext cx="712244" cy="586209"/>
              <a:chOff x="4938712" y="2476500"/>
              <a:chExt cx="2314575" cy="1905000"/>
            </a:xfrm>
            <a:solidFill>
              <a:schemeClr val="tx1">
                <a:lumMod val="75000"/>
                <a:lumOff val="25000"/>
              </a:schemeClr>
            </a:solidFill>
          </p:grpSpPr>
          <p:sp>
            <p:nvSpPr>
              <p:cNvPr id="76" name="任意多边形: 形状 75"/>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7" name="任意多边形: 形状 76"/>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8" name="任意多边形: 形状 77"/>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80" name="组合 79"/>
          <p:cNvGrpSpPr/>
          <p:nvPr/>
        </p:nvGrpSpPr>
        <p:grpSpPr>
          <a:xfrm>
            <a:off x="8766772" y="1737078"/>
            <a:ext cx="2141795" cy="3383844"/>
            <a:chOff x="8766772" y="1737078"/>
            <a:chExt cx="2141795" cy="3383844"/>
          </a:xfrm>
        </p:grpSpPr>
        <p:sp>
          <p:nvSpPr>
            <p:cNvPr id="60" name="TextBox 6"/>
            <p:cNvSpPr txBox="1">
              <a:spLocks noChangeArrowheads="1"/>
            </p:cNvSpPr>
            <p:nvPr/>
          </p:nvSpPr>
          <p:spPr bwMode="auto">
            <a:xfrm>
              <a:off x="8766772" y="173707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endPar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endParaRPr>
            </a:p>
          </p:txBody>
        </p:sp>
        <p:sp>
          <p:nvSpPr>
            <p:cNvPr id="61" name="任意多边形 21"/>
            <p:cNvSpPr/>
            <p:nvPr/>
          </p:nvSpPr>
          <p:spPr>
            <a:xfrm>
              <a:off x="8900307"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63" name="直接连接符 62"/>
            <p:cNvCxnSpPr/>
            <p:nvPr/>
          </p:nvCxnSpPr>
          <p:spPr>
            <a:xfrm>
              <a:off x="9752479"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8835078"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752479"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9" name="图形 12"/>
            <p:cNvSpPr/>
            <p:nvPr/>
          </p:nvSpPr>
          <p:spPr>
            <a:xfrm>
              <a:off x="9463960" y="4092173"/>
              <a:ext cx="549472" cy="54955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anim calcmode="lin" valueType="num">
                                      <p:cBhvr>
                                        <p:cTn id="32" dur="500" fill="hold"/>
                                        <p:tgtEl>
                                          <p:spTgt spid="80"/>
                                        </p:tgtEl>
                                        <p:attrNameLst>
                                          <p:attrName>ppt_x</p:attrName>
                                        </p:attrNameLst>
                                      </p:cBhvr>
                                      <p:tavLst>
                                        <p:tav tm="0">
                                          <p:val>
                                            <p:strVal val="#ppt_x"/>
                                          </p:val>
                                        </p:tav>
                                        <p:tav tm="100000">
                                          <p:val>
                                            <p:strVal val="#ppt_x"/>
                                          </p:val>
                                        </p:tav>
                                      </p:tavLst>
                                    </p:anim>
                                    <p:anim calcmode="lin" valueType="num">
                                      <p:cBhvr>
                                        <p:cTn id="33" dur="5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3919562" cy="1258861"/>
            <a:chOff x="0" y="0"/>
            <a:chExt cx="3919562" cy="1258861"/>
          </a:xfrm>
        </p:grpSpPr>
        <p:pic>
          <p:nvPicPr>
            <p:cNvPr id="35" name="图片 34"/>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图片包含 室内, 建筑, 长凳, 木&#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cxnSp>
        <p:nvCxnSpPr>
          <p:cNvPr id="9" name="直接连接符 8"/>
          <p:cNvCxnSpPr/>
          <p:nvPr/>
        </p:nvCxnSpPr>
        <p:spPr>
          <a:xfrm>
            <a:off x="0" y="3659860"/>
            <a:ext cx="12192000"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37016" y="3592404"/>
            <a:ext cx="4506907" cy="1848920"/>
            <a:chOff x="1237016" y="3592404"/>
            <a:chExt cx="4506907" cy="1848920"/>
          </a:xfrm>
        </p:grpSpPr>
        <p:cxnSp>
          <p:nvCxnSpPr>
            <p:cNvPr id="10" name="直接连接符 9"/>
            <p:cNvCxnSpPr/>
            <p:nvPr/>
          </p:nvCxnSpPr>
          <p:spPr>
            <a:xfrm>
              <a:off x="1321599" y="3727316"/>
              <a:ext cx="0"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12" name="文本框"/>
            <p:cNvSpPr txBox="1"/>
            <p:nvPr/>
          </p:nvSpPr>
          <p:spPr>
            <a:xfrm>
              <a:off x="1467204" y="40235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201X/1</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3"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1467205" y="4546720"/>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p:txBody>
        </p:sp>
        <p:sp>
          <p:nvSpPr>
            <p:cNvPr id="26" name="六边形 25"/>
            <p:cNvSpPr/>
            <p:nvPr/>
          </p:nvSpPr>
          <p:spPr>
            <a:xfrm>
              <a:off x="1237016" y="3592404"/>
              <a:ext cx="189205" cy="164892"/>
            </a:xfrm>
            <a:prstGeom prst="hexagon">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6256895" y="3592404"/>
            <a:ext cx="4733005" cy="1848920"/>
            <a:chOff x="6256895" y="3592404"/>
            <a:chExt cx="4733005" cy="1848920"/>
          </a:xfrm>
        </p:grpSpPr>
        <p:cxnSp>
          <p:nvCxnSpPr>
            <p:cNvPr id="14" name="直接连接符 13"/>
            <p:cNvCxnSpPr/>
            <p:nvPr/>
          </p:nvCxnSpPr>
          <p:spPr>
            <a:xfrm>
              <a:off x="6341478" y="3727316"/>
              <a:ext cx="3148"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文本框"/>
            <p:cNvSpPr txBox="1"/>
            <p:nvPr/>
          </p:nvSpPr>
          <p:spPr>
            <a:xfrm>
              <a:off x="6713181" y="40235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201X/7</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9"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6713182" y="4546720"/>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p:txBody>
        </p:sp>
        <p:sp>
          <p:nvSpPr>
            <p:cNvPr id="27" name="六边形 26"/>
            <p:cNvSpPr/>
            <p:nvPr/>
          </p:nvSpPr>
          <p:spPr>
            <a:xfrm>
              <a:off x="6256895" y="3592404"/>
              <a:ext cx="189205" cy="164892"/>
            </a:xfrm>
            <a:prstGeom prst="hexagon">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2639035" y="1974617"/>
            <a:ext cx="4799021" cy="1765627"/>
            <a:chOff x="2639035" y="1974617"/>
            <a:chExt cx="4799021" cy="1765627"/>
          </a:xfrm>
        </p:grpSpPr>
        <p:cxnSp>
          <p:nvCxnSpPr>
            <p:cNvPr id="15" name="直接连接符 14"/>
            <p:cNvCxnSpPr/>
            <p:nvPr/>
          </p:nvCxnSpPr>
          <p:spPr>
            <a:xfrm flipV="1">
              <a:off x="2733666" y="20311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1" name="文本框"/>
            <p:cNvSpPr txBox="1"/>
            <p:nvPr/>
          </p:nvSpPr>
          <p:spPr>
            <a:xfrm>
              <a:off x="3161337" y="1974617"/>
              <a:ext cx="1664651" cy="523220"/>
            </a:xfrm>
            <a:prstGeom prst="rect">
              <a:avLst/>
            </a:prstGeom>
            <a:noFill/>
          </p:spPr>
          <p:txBody>
            <a:bodyPr wrap="square" rtlCol="0">
              <a:spAutoFit/>
            </a:bodyPr>
            <a:lstStyle/>
            <a:p>
              <a:r>
                <a:rPr lang="en-US" altLang="zh-CN"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201X/4</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2"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3161338" y="2497837"/>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p:txBody>
        </p:sp>
        <p:sp>
          <p:nvSpPr>
            <p:cNvPr id="28" name="六边形 27"/>
            <p:cNvSpPr/>
            <p:nvPr/>
          </p:nvSpPr>
          <p:spPr>
            <a:xfrm flipV="1">
              <a:off x="2639035" y="3575352"/>
              <a:ext cx="189205" cy="164892"/>
            </a:xfrm>
            <a:prstGeom prst="hexagon">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7757682" y="1974617"/>
            <a:ext cx="3665057" cy="1765627"/>
            <a:chOff x="7757682" y="1974617"/>
            <a:chExt cx="3665057" cy="1765627"/>
          </a:xfrm>
        </p:grpSpPr>
        <p:cxnSp>
          <p:nvCxnSpPr>
            <p:cNvPr id="16" name="直接连接符 15"/>
            <p:cNvCxnSpPr/>
            <p:nvPr/>
          </p:nvCxnSpPr>
          <p:spPr>
            <a:xfrm flipV="1">
              <a:off x="7852313" y="20311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4" name="文本框"/>
            <p:cNvSpPr txBox="1"/>
            <p:nvPr/>
          </p:nvSpPr>
          <p:spPr>
            <a:xfrm>
              <a:off x="8407314" y="1974617"/>
              <a:ext cx="1664651" cy="523220"/>
            </a:xfrm>
            <a:prstGeom prst="rect">
              <a:avLst/>
            </a:prstGeom>
            <a:noFill/>
          </p:spPr>
          <p:txBody>
            <a:bodyPr wrap="square" rtlCol="0">
              <a:spAutoFit/>
            </a:bodyPr>
            <a:lstStyle/>
            <a:p>
              <a:r>
                <a:rPr lang="en-US" altLang="zh-CN"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201X/10</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5"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8407315" y="2497837"/>
              <a:ext cx="3015424"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点击此处添加文本内容，如关键词、部分简单介绍等。点击此处添加文本内容。点击此处添加文本内容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p:txBody>
        </p:sp>
        <p:sp>
          <p:nvSpPr>
            <p:cNvPr id="29" name="六边形 28"/>
            <p:cNvSpPr/>
            <p:nvPr/>
          </p:nvSpPr>
          <p:spPr>
            <a:xfrm flipV="1">
              <a:off x="7757682" y="3575352"/>
              <a:ext cx="189205" cy="164892"/>
            </a:xfrm>
            <a:prstGeom prst="hexagon">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288879" y="142055"/>
            <a:ext cx="1066892" cy="499915"/>
          </a:xfrm>
          <a:prstGeom prst="rect">
            <a:avLst/>
          </a:prstGeom>
        </p:spPr>
      </p:pic>
      <p:pic>
        <p:nvPicPr>
          <p:cNvPr id="45" name="图片 44" descr="图片包含 室内, 建筑, 长凳, 木&#10;&#10;描述已自动生成"/>
          <p:cNvPicPr>
            <a:picLocks noChangeAspect="1"/>
          </p:cNvPicPr>
          <p:nvPr/>
        </p:nvPicPr>
        <p:blipFill rotWithShape="1">
          <a:blip r:embed="rId2"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0" y="1765490"/>
            <a:ext cx="5321355" cy="3043460"/>
            <a:chOff x="0" y="1765490"/>
            <a:chExt cx="5321355" cy="3043460"/>
          </a:xfrm>
        </p:grpSpPr>
        <p:sp>
          <p:nvSpPr>
            <p:cNvPr id="20" name="文本框 19"/>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全文总结</a:t>
              </a:r>
              <a:endPar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SUMMARY</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矩形 21"/>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PART.04</a:t>
              </a:r>
              <a:endParaRPr lang="en-US" altLang="zh-CN" sz="6600" dirty="0"/>
            </a:p>
          </p:txBody>
        </p:sp>
      </p:grpSp>
      <p:pic>
        <p:nvPicPr>
          <p:cNvPr id="16" name="图片 15" descr="人站在一起&#10;&#10;低可信度描述已自动生成"/>
          <p:cNvPicPr>
            <a:picLocks noChangeAspect="1"/>
          </p:cNvPicPr>
          <p:nvPr/>
        </p:nvPicPr>
        <p:blipFill rotWithShape="1">
          <a:blip r:embed="rId3" cstate="screen"/>
          <a:srcRect/>
          <a:stretch>
            <a:fillRect/>
          </a:stretch>
        </p:blipFill>
        <p:spPr>
          <a:xfrm>
            <a:off x="6437418"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3919562" cy="1258861"/>
            <a:chOff x="0" y="0"/>
            <a:chExt cx="3919562" cy="1258861"/>
          </a:xfrm>
        </p:grpSpPr>
        <p:pic>
          <p:nvPicPr>
            <p:cNvPr id="30" name="图片 29"/>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人站在一起&#10;&#10;低可信度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1250832" y="1866900"/>
            <a:ext cx="2883018" cy="4105275"/>
            <a:chOff x="1250832" y="1866900"/>
            <a:chExt cx="2883018" cy="4105275"/>
          </a:xfrm>
        </p:grpSpPr>
        <p:sp>
          <p:nvSpPr>
            <p:cNvPr id="10" name="矩形 9"/>
            <p:cNvSpPr/>
            <p:nvPr/>
          </p:nvSpPr>
          <p:spPr>
            <a:xfrm>
              <a:off x="1253745"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1" name="直角三角形 10"/>
            <p:cNvSpPr/>
            <p:nvPr/>
          </p:nvSpPr>
          <p:spPr>
            <a:xfrm>
              <a:off x="1250832"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2" name="流程图: 手动输入 11"/>
            <p:cNvSpPr/>
            <p:nvPr/>
          </p:nvSpPr>
          <p:spPr>
            <a:xfrm>
              <a:off x="1253745" y="4467225"/>
              <a:ext cx="2880105" cy="1504950"/>
            </a:xfrm>
            <a:prstGeom prst="flowChartManualInpu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1771650" y="2120354"/>
              <a:ext cx="1841382" cy="523220"/>
            </a:xfrm>
            <a:prstGeom prst="rect">
              <a:avLst/>
            </a:prstGeom>
            <a:noFill/>
          </p:spPr>
          <p:txBody>
            <a:bodyPr wrap="square" rtlCol="0">
              <a:spAutoFit/>
            </a:bodyPr>
            <a:lstStyle/>
            <a:p>
              <a:pPr algn="ctr"/>
              <a:r>
                <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输入标题</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14" name="矩形 13"/>
            <p:cNvSpPr/>
            <p:nvPr/>
          </p:nvSpPr>
          <p:spPr>
            <a:xfrm>
              <a:off x="1450857"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endParaRPr>
            </a:p>
          </p:txBody>
        </p:sp>
      </p:grpSp>
      <p:grpSp>
        <p:nvGrpSpPr>
          <p:cNvPr id="4" name="组合 3"/>
          <p:cNvGrpSpPr/>
          <p:nvPr/>
        </p:nvGrpSpPr>
        <p:grpSpPr>
          <a:xfrm>
            <a:off x="4651579" y="1866900"/>
            <a:ext cx="2883017" cy="4105275"/>
            <a:chOff x="4651579" y="1866900"/>
            <a:chExt cx="2883017" cy="4105275"/>
          </a:xfrm>
        </p:grpSpPr>
        <p:sp>
          <p:nvSpPr>
            <p:cNvPr id="16" name="直角三角形 15"/>
            <p:cNvSpPr/>
            <p:nvPr/>
          </p:nvSpPr>
          <p:spPr>
            <a:xfrm>
              <a:off x="4651579"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7" name="矩形 16"/>
            <p:cNvSpPr/>
            <p:nvPr/>
          </p:nvSpPr>
          <p:spPr>
            <a:xfrm>
              <a:off x="4657403"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8" name="流程图: 手动输入 17"/>
            <p:cNvSpPr/>
            <p:nvPr/>
          </p:nvSpPr>
          <p:spPr>
            <a:xfrm>
              <a:off x="4654491" y="4467225"/>
              <a:ext cx="2880105" cy="1504950"/>
            </a:xfrm>
            <a:prstGeom prst="flowChartManualInput">
              <a:avLst/>
            </a:prstGeom>
            <a:solidFill>
              <a:schemeClr val="tx1">
                <a:lumMod val="75000"/>
                <a:lumOff val="25000"/>
              </a:schemeClr>
            </a:solidFill>
            <a:ln w="12700" cap="flat" cmpd="sng" algn="ctr">
              <a:noFill/>
              <a:prstDash val="solid"/>
              <a:miter lim="800000"/>
            </a:ln>
            <a:effectLst/>
          </p:spPr>
          <p:txBody>
            <a:bodyPr rtlCol="0" anchor="ctr"/>
            <a:lstStyle/>
            <a:p>
              <a:pPr algn="ctr"/>
              <a:endParaRPr lang="zh-CN" altLang="en-US"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5173852" y="2120354"/>
              <a:ext cx="1841382" cy="523220"/>
            </a:xfrm>
            <a:prstGeom prst="rect">
              <a:avLst/>
            </a:prstGeom>
            <a:noFill/>
          </p:spPr>
          <p:txBody>
            <a:bodyPr wrap="square" rtlCol="0">
              <a:spAutoFit/>
            </a:bodyPr>
            <a:lstStyle/>
            <a:p>
              <a:pPr lvl="0" algn="ctr"/>
              <a:r>
                <a:rPr lang="zh-CN" altLang="en-US" sz="28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输入标题</a:t>
              </a:r>
              <a:endParaRPr lang="zh-CN" altLang="en-US" sz="28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20" name="矩形 19"/>
            <p:cNvSpPr/>
            <p:nvPr/>
          </p:nvSpPr>
          <p:spPr>
            <a:xfrm>
              <a:off x="4853059"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endParaRPr>
            </a:p>
          </p:txBody>
        </p:sp>
      </p:grpSp>
      <p:grpSp>
        <p:nvGrpSpPr>
          <p:cNvPr id="5" name="组合 4"/>
          <p:cNvGrpSpPr/>
          <p:nvPr/>
        </p:nvGrpSpPr>
        <p:grpSpPr>
          <a:xfrm>
            <a:off x="8055237" y="1866900"/>
            <a:ext cx="2884472" cy="4105275"/>
            <a:chOff x="8055237" y="1866900"/>
            <a:chExt cx="2884472" cy="4105275"/>
          </a:xfrm>
        </p:grpSpPr>
        <p:sp>
          <p:nvSpPr>
            <p:cNvPr id="22" name="直角三角形 21"/>
            <p:cNvSpPr/>
            <p:nvPr/>
          </p:nvSpPr>
          <p:spPr>
            <a:xfrm>
              <a:off x="8055237"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23" name="矩形 22"/>
            <p:cNvSpPr/>
            <p:nvPr/>
          </p:nvSpPr>
          <p:spPr>
            <a:xfrm>
              <a:off x="8061061"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24" name="流程图: 手动输入 23"/>
            <p:cNvSpPr/>
            <p:nvPr/>
          </p:nvSpPr>
          <p:spPr>
            <a:xfrm>
              <a:off x="8059604" y="4467225"/>
              <a:ext cx="2880105" cy="1504950"/>
            </a:xfrm>
            <a:prstGeom prst="flowChartManualInpu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8578968" y="2120354"/>
              <a:ext cx="1841382" cy="523220"/>
            </a:xfrm>
            <a:prstGeom prst="rect">
              <a:avLst/>
            </a:prstGeom>
            <a:noFill/>
          </p:spPr>
          <p:txBody>
            <a:bodyPr wrap="square" rtlCol="0">
              <a:spAutoFit/>
            </a:bodyPr>
            <a:lstStyle/>
            <a:p>
              <a:pPr lvl="0" algn="ctr"/>
              <a:r>
                <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输入标题</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6" name="矩形 25"/>
            <p:cNvSpPr/>
            <p:nvPr/>
          </p:nvSpPr>
          <p:spPr>
            <a:xfrm>
              <a:off x="8258175"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3919562" cy="1258861"/>
            <a:chOff x="0" y="0"/>
            <a:chExt cx="3919562" cy="1258861"/>
          </a:xfrm>
        </p:grpSpPr>
        <p:pic>
          <p:nvPicPr>
            <p:cNvPr id="44" name="图片 43"/>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人站在一起&#10;&#10;低可信度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rgbClr val="1C46F2"/>
                </a:gs>
                <a:gs pos="0">
                  <a:srgbClr val="00B0F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rgbClr val="1C46F2"/>
                </a:gs>
                <a:gs pos="0">
                  <a:srgbClr val="00B0F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8218307" y="1894072"/>
            <a:ext cx="3123391" cy="1538243"/>
            <a:chOff x="8218307" y="1894072"/>
            <a:chExt cx="3123391" cy="1538243"/>
          </a:xfrm>
        </p:grpSpPr>
        <p:sp>
          <p:nvSpPr>
            <p:cNvPr id="20" name="矩形 19"/>
            <p:cNvSpPr/>
            <p:nvPr/>
          </p:nvSpPr>
          <p:spPr>
            <a:xfrm>
              <a:off x="8218307" y="1894072"/>
              <a:ext cx="2040739" cy="509948"/>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8218307" y="2404020"/>
              <a:ext cx="3123391" cy="102829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endPar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endParaRPr>
            </a:p>
          </p:txBody>
        </p:sp>
      </p:grpSp>
      <p:grpSp>
        <p:nvGrpSpPr>
          <p:cNvPr id="6" name="组合 5"/>
          <p:cNvGrpSpPr/>
          <p:nvPr/>
        </p:nvGrpSpPr>
        <p:grpSpPr>
          <a:xfrm>
            <a:off x="8218307" y="4470198"/>
            <a:ext cx="3123391" cy="1538243"/>
            <a:chOff x="8218307" y="4470198"/>
            <a:chExt cx="3123391" cy="1538243"/>
          </a:xfrm>
        </p:grpSpPr>
        <p:sp>
          <p:nvSpPr>
            <p:cNvPr id="23" name="矩形 22"/>
            <p:cNvSpPr/>
            <p:nvPr/>
          </p:nvSpPr>
          <p:spPr>
            <a:xfrm>
              <a:off x="8218307" y="4470198"/>
              <a:ext cx="2040739" cy="509948"/>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8218307" y="4980146"/>
              <a:ext cx="3123391" cy="102829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endPar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826413" y="1894072"/>
            <a:ext cx="3140641" cy="1538243"/>
            <a:chOff x="826413" y="1894072"/>
            <a:chExt cx="3140641" cy="1538243"/>
          </a:xfrm>
        </p:grpSpPr>
        <p:sp>
          <p:nvSpPr>
            <p:cNvPr id="26" name="矩形 25"/>
            <p:cNvSpPr/>
            <p:nvPr/>
          </p:nvSpPr>
          <p:spPr>
            <a:xfrm>
              <a:off x="1926315" y="1894072"/>
              <a:ext cx="2040739" cy="509948"/>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7" name="文本框 26"/>
            <p:cNvSpPr txBox="1"/>
            <p:nvPr/>
          </p:nvSpPr>
          <p:spPr>
            <a:xfrm>
              <a:off x="826413" y="2404020"/>
              <a:ext cx="3140641" cy="1028295"/>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826413" y="4470198"/>
            <a:ext cx="3140641" cy="1538243"/>
            <a:chOff x="826413" y="4470198"/>
            <a:chExt cx="3140641" cy="1538243"/>
          </a:xfrm>
        </p:grpSpPr>
        <p:sp>
          <p:nvSpPr>
            <p:cNvPr id="29" name="矩形 28"/>
            <p:cNvSpPr/>
            <p:nvPr/>
          </p:nvSpPr>
          <p:spPr>
            <a:xfrm>
              <a:off x="1926315" y="4470198"/>
              <a:ext cx="2040739" cy="509948"/>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0" name="文本框 29"/>
            <p:cNvSpPr txBox="1"/>
            <p:nvPr/>
          </p:nvSpPr>
          <p:spPr>
            <a:xfrm>
              <a:off x="826413" y="4980146"/>
              <a:ext cx="3140641" cy="1028295"/>
            </a:xfrm>
            <a:prstGeom prst="rect">
              <a:avLst/>
            </a:prstGeom>
            <a:noFill/>
          </p:spPr>
          <p:txBody>
            <a:bodyPr wrap="square" rtlCol="0">
              <a:spAutoFit/>
              <a:scene3d>
                <a:camera prst="orthographicFront"/>
                <a:lightRig rig="threePt" dir="t"/>
              </a:scene3d>
              <a:sp3d contourW="12700"/>
            </a:bodyPr>
            <a:lstStyle/>
            <a:p>
              <a:pPr lvl="0"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endPar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endParaRPr>
            </a:p>
          </p:txBody>
        </p:sp>
      </p:grpSp>
      <p:grpSp>
        <p:nvGrpSpPr>
          <p:cNvPr id="2" name="组合 1"/>
          <p:cNvGrpSpPr/>
          <p:nvPr/>
        </p:nvGrpSpPr>
        <p:grpSpPr>
          <a:xfrm>
            <a:off x="4078520" y="2342692"/>
            <a:ext cx="3994244" cy="3197730"/>
            <a:chOff x="4078520" y="2342692"/>
            <a:chExt cx="3994244" cy="3197730"/>
          </a:xfrm>
        </p:grpSpPr>
        <p:sp>
          <p:nvSpPr>
            <p:cNvPr id="17" name="图标"/>
            <p:cNvSpPr/>
            <p:nvPr/>
          </p:nvSpPr>
          <p:spPr>
            <a:xfrm>
              <a:off x="4476777" y="2342692"/>
              <a:ext cx="3197730" cy="3197730"/>
            </a:xfrm>
            <a:custGeom>
              <a:avLst/>
              <a:gdLst>
                <a:gd name="connsiteX0" fmla="*/ 793669 w 1587337"/>
                <a:gd name="connsiteY0" fmla="*/ 0 h 1587337"/>
                <a:gd name="connsiteX1" fmla="*/ 940260 w 1587337"/>
                <a:gd name="connsiteY1" fmla="*/ 60713 h 1587337"/>
                <a:gd name="connsiteX2" fmla="*/ 1526624 w 1587337"/>
                <a:gd name="connsiteY2" fmla="*/ 647077 h 1587337"/>
                <a:gd name="connsiteX3" fmla="*/ 1526624 w 1587337"/>
                <a:gd name="connsiteY3" fmla="*/ 940260 h 1587337"/>
                <a:gd name="connsiteX4" fmla="*/ 940260 w 1587337"/>
                <a:gd name="connsiteY4" fmla="*/ 1526624 h 1587337"/>
                <a:gd name="connsiteX5" fmla="*/ 647077 w 1587337"/>
                <a:gd name="connsiteY5" fmla="*/ 1526624 h 1587337"/>
                <a:gd name="connsiteX6" fmla="*/ 60713 w 1587337"/>
                <a:gd name="connsiteY6" fmla="*/ 940260 h 1587337"/>
                <a:gd name="connsiteX7" fmla="*/ 60713 w 1587337"/>
                <a:gd name="connsiteY7" fmla="*/ 647077 h 1587337"/>
                <a:gd name="connsiteX8" fmla="*/ 647077 w 1587337"/>
                <a:gd name="connsiteY8" fmla="*/ 60713 h 1587337"/>
                <a:gd name="connsiteX9" fmla="*/ 793669 w 1587337"/>
                <a:gd name="connsiteY9" fmla="*/ 0 h 158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7337" h="1587337">
                  <a:moveTo>
                    <a:pt x="793669" y="0"/>
                  </a:moveTo>
                  <a:cubicBezTo>
                    <a:pt x="846727" y="0"/>
                    <a:pt x="899785" y="20237"/>
                    <a:pt x="940260" y="60713"/>
                  </a:cubicBezTo>
                  <a:lnTo>
                    <a:pt x="1526624" y="647077"/>
                  </a:lnTo>
                  <a:cubicBezTo>
                    <a:pt x="1607575" y="728028"/>
                    <a:pt x="1607575" y="859309"/>
                    <a:pt x="1526624" y="940260"/>
                  </a:cubicBezTo>
                  <a:lnTo>
                    <a:pt x="940260" y="1526624"/>
                  </a:lnTo>
                  <a:cubicBezTo>
                    <a:pt x="859309" y="1607575"/>
                    <a:pt x="728028" y="1607575"/>
                    <a:pt x="647077" y="1526624"/>
                  </a:cubicBezTo>
                  <a:lnTo>
                    <a:pt x="60713" y="940260"/>
                  </a:lnTo>
                  <a:cubicBezTo>
                    <a:pt x="-20238" y="859309"/>
                    <a:pt x="-20238" y="728028"/>
                    <a:pt x="60713" y="647077"/>
                  </a:cubicBezTo>
                  <a:lnTo>
                    <a:pt x="647077" y="60713"/>
                  </a:lnTo>
                  <a:cubicBezTo>
                    <a:pt x="687553" y="20237"/>
                    <a:pt x="740611" y="0"/>
                    <a:pt x="793669" y="0"/>
                  </a:cubicBezTo>
                  <a:close/>
                </a:path>
              </a:pathLst>
            </a:custGeom>
            <a:solidFill>
              <a:sysClr val="window" lastClr="FFFFFF"/>
            </a:solidFill>
            <a:ln w="57150" cap="flat" cmpd="sng" algn="ctr">
              <a:solidFill>
                <a:sysClr val="window" lastClr="FFFFFF">
                  <a:lumMod val="95000"/>
                </a:sysClr>
              </a:solidFill>
              <a:prstDash val="solid"/>
              <a:miter lim="800000"/>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sz="3600" b="0" i="1" u="none" strike="noStrike" kern="0" cap="none" spc="0" normalizeH="0" baseline="0" noProof="0" dirty="0">
                <a:ln>
                  <a:noFill/>
                </a:ln>
                <a:solidFill>
                  <a:prstClr val="white"/>
                </a:solidFill>
                <a:effectLst/>
                <a:uLnTx/>
                <a:uFillTx/>
                <a:latin typeface="思源黑体 CN Bold" panose="020B0800000000000000" pitchFamily="34" charset="-122"/>
                <a:ea typeface="+mn-ea"/>
                <a:cs typeface="+mn-cs"/>
              </a:endParaRPr>
            </a:p>
          </p:txBody>
        </p:sp>
        <p:pic>
          <p:nvPicPr>
            <p:cNvPr id="38" name="图片 37" descr="人站在一起&#10;&#10;低可信度描述已自动生成"/>
            <p:cNvPicPr>
              <a:picLocks noChangeAspect="1"/>
            </p:cNvPicPr>
            <p:nvPr/>
          </p:nvPicPr>
          <p:blipFill rotWithShape="1">
            <a:blip r:embed="rId3" cstate="screen"/>
            <a:srcRect/>
            <a:stretch>
              <a:fillRect/>
            </a:stretch>
          </p:blipFill>
          <p:spPr>
            <a:xfrm>
              <a:off x="4705377" y="2571292"/>
              <a:ext cx="2740531" cy="2740530"/>
            </a:xfrm>
            <a:custGeom>
              <a:avLst/>
              <a:gdLst>
                <a:gd name="connsiteX0" fmla="*/ 1370267 w 2740531"/>
                <a:gd name="connsiteY0" fmla="*/ 0 h 2740530"/>
                <a:gd name="connsiteX1" fmla="*/ 1623356 w 2740531"/>
                <a:gd name="connsiteY1" fmla="*/ 104821 h 2740530"/>
                <a:gd name="connsiteX2" fmla="*/ 2635710 w 2740531"/>
                <a:gd name="connsiteY2" fmla="*/ 1117176 h 2740530"/>
                <a:gd name="connsiteX3" fmla="*/ 2635710 w 2740531"/>
                <a:gd name="connsiteY3" fmla="*/ 1623355 h 2740530"/>
                <a:gd name="connsiteX4" fmla="*/ 1623356 w 2740531"/>
                <a:gd name="connsiteY4" fmla="*/ 2635709 h 2740530"/>
                <a:gd name="connsiteX5" fmla="*/ 1117177 w 2740531"/>
                <a:gd name="connsiteY5" fmla="*/ 2635709 h 2740530"/>
                <a:gd name="connsiteX6" fmla="*/ 104822 w 2740531"/>
                <a:gd name="connsiteY6" fmla="*/ 1623355 h 2740530"/>
                <a:gd name="connsiteX7" fmla="*/ 104822 w 2740531"/>
                <a:gd name="connsiteY7" fmla="*/ 1117176 h 2740530"/>
                <a:gd name="connsiteX8" fmla="*/ 1117177 w 2740531"/>
                <a:gd name="connsiteY8" fmla="*/ 104821 h 2740530"/>
                <a:gd name="connsiteX9" fmla="*/ 1370267 w 2740531"/>
                <a:gd name="connsiteY9" fmla="*/ 0 h 274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0531" h="2740530">
                  <a:moveTo>
                    <a:pt x="1370267" y="0"/>
                  </a:moveTo>
                  <a:cubicBezTo>
                    <a:pt x="1461871" y="0"/>
                    <a:pt x="1553476" y="34939"/>
                    <a:pt x="1623356" y="104821"/>
                  </a:cubicBezTo>
                  <a:lnTo>
                    <a:pt x="2635710" y="1117176"/>
                  </a:lnTo>
                  <a:cubicBezTo>
                    <a:pt x="2775472" y="1256937"/>
                    <a:pt x="2775472" y="1483593"/>
                    <a:pt x="2635710" y="1623355"/>
                  </a:cubicBezTo>
                  <a:lnTo>
                    <a:pt x="1623356" y="2635709"/>
                  </a:lnTo>
                  <a:cubicBezTo>
                    <a:pt x="1483594" y="2775471"/>
                    <a:pt x="1256938" y="2775471"/>
                    <a:pt x="1117177" y="2635709"/>
                  </a:cubicBezTo>
                  <a:lnTo>
                    <a:pt x="104822" y="1623355"/>
                  </a:lnTo>
                  <a:cubicBezTo>
                    <a:pt x="-34940" y="1483593"/>
                    <a:pt x="-34940" y="1256937"/>
                    <a:pt x="104822" y="1117176"/>
                  </a:cubicBezTo>
                  <a:lnTo>
                    <a:pt x="1117177" y="104821"/>
                  </a:lnTo>
                  <a:cubicBezTo>
                    <a:pt x="1187058" y="34939"/>
                    <a:pt x="1278663" y="0"/>
                    <a:pt x="1370267" y="0"/>
                  </a:cubicBezTo>
                  <a:close/>
                </a:path>
              </a:pathLst>
            </a:custGeom>
            <a:ln w="12700">
              <a:solidFill>
                <a:schemeClr val="bg1"/>
              </a:solidFill>
            </a:ln>
          </p:spPr>
        </p:pic>
        <p:sp>
          <p:nvSpPr>
            <p:cNvPr id="15" name="图标"/>
            <p:cNvSpPr/>
            <p:nvPr/>
          </p:nvSpPr>
          <p:spPr>
            <a:xfrm>
              <a:off x="7047650" y="3429000"/>
              <a:ext cx="1025114" cy="1025114"/>
            </a:xfrm>
            <a:prstGeom prst="ellipse">
              <a:avLst/>
            </a:prstGeom>
            <a:solidFill>
              <a:schemeClr val="tx1">
                <a:lumMod val="75000"/>
                <a:lumOff val="25000"/>
              </a:schemeClr>
            </a:solidFill>
            <a:ln w="57150" cap="flat" cmpd="sng" algn="ctr">
              <a:solidFill>
                <a:sysClr val="window" lastClr="FFFFFF"/>
              </a:solidFill>
              <a:prstDash val="solid"/>
              <a:miter lim="800000"/>
            </a:ln>
            <a:effectLst/>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mn-ea"/>
                <a:cs typeface="+mn-cs"/>
              </a:endParaRPr>
            </a:p>
          </p:txBody>
        </p:sp>
        <p:sp>
          <p:nvSpPr>
            <p:cNvPr id="13" name="图标"/>
            <p:cNvSpPr/>
            <p:nvPr/>
          </p:nvSpPr>
          <p:spPr>
            <a:xfrm>
              <a:off x="4078520" y="3429000"/>
              <a:ext cx="1025114" cy="102511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latin typeface="思源黑体 CN Light" panose="020B0300000000000000" pitchFamily="34" charset="-122"/>
                <a:ea typeface="思源黑体 CN Light" panose="020B0300000000000000" pitchFamily="34" charset="-122"/>
              </a:endParaRPr>
            </a:p>
          </p:txBody>
        </p:sp>
        <p:grpSp>
          <p:nvGrpSpPr>
            <p:cNvPr id="31" name="图形 4"/>
            <p:cNvGrpSpPr/>
            <p:nvPr/>
          </p:nvGrpSpPr>
          <p:grpSpPr>
            <a:xfrm>
              <a:off x="4367174" y="3717654"/>
              <a:ext cx="447807" cy="447807"/>
              <a:chOff x="5143500" y="2476500"/>
              <a:chExt cx="1905000" cy="1905000"/>
            </a:xfrm>
            <a:solidFill>
              <a:schemeClr val="bg1"/>
            </a:solidFill>
          </p:grpSpPr>
          <p:sp>
            <p:nvSpPr>
              <p:cNvPr id="32" name="任意多边形: 形状 31"/>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3" name="任意多边形: 形状 32"/>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4" name="任意多边形: 形状 33"/>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
          <p:nvSpPr>
            <p:cNvPr id="35" name="图形 8"/>
            <p:cNvSpPr/>
            <p:nvPr/>
          </p:nvSpPr>
          <p:spPr>
            <a:xfrm>
              <a:off x="7341071" y="3731648"/>
              <a:ext cx="438273" cy="419819"/>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p:cNvGrpSpPr/>
          <p:nvPr/>
        </p:nvGrpSpPr>
        <p:grpSpPr>
          <a:xfrm>
            <a:off x="0" y="0"/>
            <a:ext cx="3919562" cy="1258861"/>
            <a:chOff x="0" y="0"/>
            <a:chExt cx="3919562" cy="1258861"/>
          </a:xfrm>
        </p:grpSpPr>
        <p:pic>
          <p:nvPicPr>
            <p:cNvPr id="80" name="图片 79"/>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人站在一起&#10;&#10;低可信度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75" name="组合 74"/>
          <p:cNvGrpSpPr/>
          <p:nvPr/>
        </p:nvGrpSpPr>
        <p:grpSpPr>
          <a:xfrm>
            <a:off x="791819" y="2351314"/>
            <a:ext cx="3272577" cy="1280162"/>
            <a:chOff x="791819" y="2351314"/>
            <a:chExt cx="3272577" cy="1280162"/>
          </a:xfrm>
        </p:grpSpPr>
        <p:sp>
          <p:nvSpPr>
            <p:cNvPr id="10" name="矩形 9"/>
            <p:cNvSpPr/>
            <p:nvPr/>
          </p:nvSpPr>
          <p:spPr>
            <a:xfrm>
              <a:off x="1024607"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矩形 10"/>
            <p:cNvSpPr/>
            <p:nvPr/>
          </p:nvSpPr>
          <p:spPr>
            <a:xfrm>
              <a:off x="791819" y="2443481"/>
              <a:ext cx="1066800" cy="10668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矩形 12"/>
            <p:cNvSpPr/>
            <p:nvPr/>
          </p:nvSpPr>
          <p:spPr>
            <a:xfrm>
              <a:off x="1961049"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4" name="图形 4"/>
            <p:cNvGrpSpPr/>
            <p:nvPr/>
          </p:nvGrpSpPr>
          <p:grpSpPr>
            <a:xfrm>
              <a:off x="1032115" y="2683777"/>
              <a:ext cx="586209" cy="586209"/>
              <a:chOff x="5143500" y="2476500"/>
              <a:chExt cx="1905000" cy="1905000"/>
            </a:xfrm>
            <a:solidFill>
              <a:schemeClr val="bg1"/>
            </a:solidFill>
          </p:grpSpPr>
          <p:sp>
            <p:nvSpPr>
              <p:cNvPr id="65" name="任意多边形: 形状 64"/>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66" name="任意多边形: 形状 65"/>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67" name="任意多边形: 形状 66"/>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76" name="组合 75"/>
          <p:cNvGrpSpPr/>
          <p:nvPr/>
        </p:nvGrpSpPr>
        <p:grpSpPr>
          <a:xfrm>
            <a:off x="4459712" y="2351314"/>
            <a:ext cx="3272577" cy="1280162"/>
            <a:chOff x="4459712" y="2351314"/>
            <a:chExt cx="3272577" cy="1280162"/>
          </a:xfrm>
        </p:grpSpPr>
        <p:sp>
          <p:nvSpPr>
            <p:cNvPr id="15" name="矩形 14"/>
            <p:cNvSpPr/>
            <p:nvPr/>
          </p:nvSpPr>
          <p:spPr>
            <a:xfrm>
              <a:off x="4692500"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矩形 15"/>
            <p:cNvSpPr/>
            <p:nvPr/>
          </p:nvSpPr>
          <p:spPr>
            <a:xfrm>
              <a:off x="4459712" y="244348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矩形 17"/>
            <p:cNvSpPr/>
            <p:nvPr/>
          </p:nvSpPr>
          <p:spPr>
            <a:xfrm>
              <a:off x="5642747"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8" name="图形 6"/>
            <p:cNvSpPr/>
            <p:nvPr/>
          </p:nvSpPr>
          <p:spPr>
            <a:xfrm>
              <a:off x="4672105" y="2737783"/>
              <a:ext cx="642014" cy="478196"/>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8" name="组合 77"/>
          <p:cNvGrpSpPr/>
          <p:nvPr/>
        </p:nvGrpSpPr>
        <p:grpSpPr>
          <a:xfrm>
            <a:off x="2625765" y="4070094"/>
            <a:ext cx="3272577" cy="1280162"/>
            <a:chOff x="2625765" y="4070094"/>
            <a:chExt cx="3272577" cy="1280162"/>
          </a:xfrm>
        </p:grpSpPr>
        <p:sp>
          <p:nvSpPr>
            <p:cNvPr id="20" name="矩形 19"/>
            <p:cNvSpPr/>
            <p:nvPr/>
          </p:nvSpPr>
          <p:spPr>
            <a:xfrm>
              <a:off x="2858553" y="407009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矩形 20"/>
            <p:cNvSpPr/>
            <p:nvPr/>
          </p:nvSpPr>
          <p:spPr>
            <a:xfrm>
              <a:off x="2625765" y="416226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3" name="矩形 22"/>
            <p:cNvSpPr/>
            <p:nvPr/>
          </p:nvSpPr>
          <p:spPr>
            <a:xfrm>
              <a:off x="3795605" y="4209845"/>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9" name="图形 8"/>
            <p:cNvSpPr/>
            <p:nvPr/>
          </p:nvSpPr>
          <p:spPr>
            <a:xfrm>
              <a:off x="2872301" y="4420876"/>
              <a:ext cx="573729" cy="549571"/>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7" name="组合 76"/>
          <p:cNvGrpSpPr/>
          <p:nvPr/>
        </p:nvGrpSpPr>
        <p:grpSpPr>
          <a:xfrm>
            <a:off x="8127605" y="2351314"/>
            <a:ext cx="3272577" cy="1280162"/>
            <a:chOff x="8127605" y="2351314"/>
            <a:chExt cx="3272577" cy="1280162"/>
          </a:xfrm>
        </p:grpSpPr>
        <p:sp>
          <p:nvSpPr>
            <p:cNvPr id="30" name="矩形 29"/>
            <p:cNvSpPr/>
            <p:nvPr/>
          </p:nvSpPr>
          <p:spPr>
            <a:xfrm>
              <a:off x="8360393"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31" name="矩形 30"/>
            <p:cNvSpPr/>
            <p:nvPr/>
          </p:nvSpPr>
          <p:spPr>
            <a:xfrm>
              <a:off x="8127605" y="2443481"/>
              <a:ext cx="1066800" cy="10668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3" name="矩形 32"/>
            <p:cNvSpPr/>
            <p:nvPr/>
          </p:nvSpPr>
          <p:spPr>
            <a:xfrm>
              <a:off x="9296835"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70" name="图形 10"/>
            <p:cNvGrpSpPr/>
            <p:nvPr/>
          </p:nvGrpSpPr>
          <p:grpSpPr>
            <a:xfrm>
              <a:off x="8368383" y="2683777"/>
              <a:ext cx="712244" cy="586209"/>
              <a:chOff x="4938712" y="2476500"/>
              <a:chExt cx="2314575" cy="1905000"/>
            </a:xfrm>
            <a:solidFill>
              <a:schemeClr val="bg1"/>
            </a:solidFill>
          </p:grpSpPr>
          <p:sp>
            <p:nvSpPr>
              <p:cNvPr id="71" name="任意多边形: 形状 70"/>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2" name="任意多边形: 形状 71"/>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3" name="任意多边形: 形状 72"/>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79" name="组合 78"/>
          <p:cNvGrpSpPr/>
          <p:nvPr/>
        </p:nvGrpSpPr>
        <p:grpSpPr>
          <a:xfrm>
            <a:off x="6293658" y="4070094"/>
            <a:ext cx="3272577" cy="1280162"/>
            <a:chOff x="6293658" y="4070094"/>
            <a:chExt cx="3272577" cy="1280162"/>
          </a:xfrm>
        </p:grpSpPr>
        <p:sp>
          <p:nvSpPr>
            <p:cNvPr id="25" name="矩形 24"/>
            <p:cNvSpPr/>
            <p:nvPr/>
          </p:nvSpPr>
          <p:spPr>
            <a:xfrm>
              <a:off x="6526446" y="407009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矩形 25"/>
            <p:cNvSpPr/>
            <p:nvPr/>
          </p:nvSpPr>
          <p:spPr>
            <a:xfrm>
              <a:off x="6293658" y="416226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8" name="矩形 27"/>
            <p:cNvSpPr/>
            <p:nvPr/>
          </p:nvSpPr>
          <p:spPr>
            <a:xfrm>
              <a:off x="7462888" y="4209845"/>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74" name="图形 12"/>
            <p:cNvSpPr/>
            <p:nvPr/>
          </p:nvSpPr>
          <p:spPr>
            <a:xfrm>
              <a:off x="6552322" y="4420884"/>
              <a:ext cx="549472" cy="54955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anim calcmode="lin" valueType="num">
                                      <p:cBhvr>
                                        <p:cTn id="14" dur="500" fill="hold"/>
                                        <p:tgtEl>
                                          <p:spTgt spid="76"/>
                                        </p:tgtEl>
                                        <p:attrNameLst>
                                          <p:attrName>ppt_x</p:attrName>
                                        </p:attrNameLst>
                                      </p:cBhvr>
                                      <p:tavLst>
                                        <p:tav tm="0">
                                          <p:val>
                                            <p:strVal val="#ppt_x"/>
                                          </p:val>
                                        </p:tav>
                                        <p:tav tm="100000">
                                          <p:val>
                                            <p:strVal val="#ppt_x"/>
                                          </p:val>
                                        </p:tav>
                                      </p:tavLst>
                                    </p:anim>
                                    <p:anim calcmode="lin" valueType="num">
                                      <p:cBhvr>
                                        <p:cTn id="15" dur="500" fill="hold"/>
                                        <p:tgtEl>
                                          <p:spTgt spid="7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anim calcmode="lin" valueType="num">
                                      <p:cBhvr>
                                        <p:cTn id="26" dur="500" fill="hold"/>
                                        <p:tgtEl>
                                          <p:spTgt spid="78"/>
                                        </p:tgtEl>
                                        <p:attrNameLst>
                                          <p:attrName>ppt_x</p:attrName>
                                        </p:attrNameLst>
                                      </p:cBhvr>
                                      <p:tavLst>
                                        <p:tav tm="0">
                                          <p:val>
                                            <p:strVal val="#ppt_x"/>
                                          </p:val>
                                        </p:tav>
                                        <p:tav tm="100000">
                                          <p:val>
                                            <p:strVal val="#ppt_x"/>
                                          </p:val>
                                        </p:tav>
                                      </p:tavLst>
                                    </p:anim>
                                    <p:anim calcmode="lin" valueType="num">
                                      <p:cBhvr>
                                        <p:cTn id="27" dur="500" fill="hold"/>
                                        <p:tgtEl>
                                          <p:spTgt spid="7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anim calcmode="lin" valueType="num">
                                      <p:cBhvr>
                                        <p:cTn id="32" dur="500" fill="hold"/>
                                        <p:tgtEl>
                                          <p:spTgt spid="79"/>
                                        </p:tgtEl>
                                        <p:attrNameLst>
                                          <p:attrName>ppt_x</p:attrName>
                                        </p:attrNameLst>
                                      </p:cBhvr>
                                      <p:tavLst>
                                        <p:tav tm="0">
                                          <p:val>
                                            <p:strVal val="#ppt_x"/>
                                          </p:val>
                                        </p:tav>
                                        <p:tav tm="100000">
                                          <p:val>
                                            <p:strVal val="#ppt_x"/>
                                          </p:val>
                                        </p:tav>
                                      </p:tavLst>
                                    </p:anim>
                                    <p:anim calcmode="lin" valueType="num">
                                      <p:cBhvr>
                                        <p:cTn id="33"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图片包含 室内, 建筑, 长凳, 木&#10;&#10;描述已自动生成"/>
          <p:cNvPicPr>
            <a:picLocks noChangeAspect="1"/>
          </p:cNvPicPr>
          <p:nvPr/>
        </p:nvPicPr>
        <p:blipFill rotWithShape="1">
          <a:blip r:embed="rId1"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flipH="1">
            <a:off x="804221" y="6175625"/>
            <a:ext cx="1479234" cy="276999"/>
          </a:xfrm>
          <a:prstGeom prst="rect">
            <a:avLst/>
          </a:prstGeom>
        </p:spPr>
        <p:txBody>
          <a:bodyPr wrap="square">
            <a:spAutoFit/>
          </a:bodyPr>
          <a:lstStyle/>
          <a:p>
            <a:pPr algn="dist"/>
            <a:r>
              <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rPr>
              <a:t>GRADUATION</a:t>
            </a:r>
            <a:endPar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endParaRPr>
          </a:p>
        </p:txBody>
      </p:sp>
      <p:pic>
        <p:nvPicPr>
          <p:cNvPr id="29" name="图片 28" descr="一群人站在船上&#10;&#10;中度可信度描述已自动生成"/>
          <p:cNvPicPr>
            <a:picLocks noChangeAspect="1"/>
          </p:cNvPicPr>
          <p:nvPr/>
        </p:nvPicPr>
        <p:blipFill rotWithShape="1">
          <a:blip r:embed="rId2" cstate="screen"/>
          <a:srcRect/>
          <a:stretch>
            <a:fillRect/>
          </a:stretch>
        </p:blipFill>
        <p:spPr>
          <a:xfrm>
            <a:off x="6437415" y="1677970"/>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grpSp>
        <p:nvGrpSpPr>
          <p:cNvPr id="70" name="组合 69"/>
          <p:cNvGrpSpPr/>
          <p:nvPr/>
        </p:nvGrpSpPr>
        <p:grpSpPr>
          <a:xfrm>
            <a:off x="515948" y="1795653"/>
            <a:ext cx="5709920" cy="3222045"/>
            <a:chOff x="515948" y="1795653"/>
            <a:chExt cx="5709920" cy="3222045"/>
          </a:xfrm>
        </p:grpSpPr>
        <p:sp>
          <p:nvSpPr>
            <p:cNvPr id="34" name="矩形: 圆角 33"/>
            <p:cNvSpPr/>
            <p:nvPr/>
          </p:nvSpPr>
          <p:spPr>
            <a:xfrm>
              <a:off x="752073" y="1795653"/>
              <a:ext cx="3236418" cy="1194047"/>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5" name="文本框 34"/>
            <p:cNvSpPr txBox="1"/>
            <p:nvPr/>
          </p:nvSpPr>
          <p:spPr>
            <a:xfrm>
              <a:off x="515948" y="1804543"/>
              <a:ext cx="3868420" cy="1198880"/>
            </a:xfrm>
            <a:prstGeom prst="rect">
              <a:avLst/>
            </a:prstGeom>
            <a:noFill/>
          </p:spPr>
          <p:txBody>
            <a:bodyPr wrap="square" rtlCol="0">
              <a:spAutoFit/>
            </a:bodyPr>
            <a:lstStyle/>
            <a:p>
              <a:r>
                <a:rPr lang="zh-CN" altLang="en-US"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谢谢观看</a:t>
              </a:r>
              <a:endParaRPr lang="zh-CN" altLang="en-US"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endParaRPr>
            </a:p>
          </p:txBody>
        </p:sp>
        <p:sp>
          <p:nvSpPr>
            <p:cNvPr id="37" name="文本框 36"/>
            <p:cNvSpPr txBox="1"/>
            <p:nvPr/>
          </p:nvSpPr>
          <p:spPr>
            <a:xfrm>
              <a:off x="794131" y="4292024"/>
              <a:ext cx="4441767"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Light" panose="020B0300000000000000" pitchFamily="34" charset="-122"/>
                  <a:ea typeface="思源黑体 CN Light" panose="020B0300000000000000" pitchFamily="34" charset="-122"/>
                </a:rPr>
                <a:t>PPT TEMPLATE FOR THESIS DEFENSE</a:t>
              </a:r>
              <a:endParaRPr lang="zh-CN" altLang="en-US" sz="11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8" name="矩形: 圆角 37"/>
            <p:cNvSpPr/>
            <p:nvPr/>
          </p:nvSpPr>
          <p:spPr>
            <a:xfrm rot="10800000" flipH="1" flipV="1">
              <a:off x="848369" y="4146058"/>
              <a:ext cx="4441767" cy="36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40" name="矩形 39"/>
            <p:cNvSpPr/>
            <p:nvPr/>
          </p:nvSpPr>
          <p:spPr>
            <a:xfrm>
              <a:off x="853029" y="4740699"/>
              <a:ext cx="1498285" cy="275590"/>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200" dirty="0">
                  <a:latin typeface="思源黑体 CN Light" panose="020B0300000000000000" pitchFamily="34" charset="-122"/>
                  <a:ea typeface="思源黑体 CN Light" panose="020B0300000000000000" pitchFamily="34" charset="-122"/>
                </a:rPr>
                <a:t>汇报人：</a:t>
              </a:r>
              <a:r>
                <a:rPr lang="en-US" sz="1200" dirty="0">
                  <a:latin typeface="思源黑体 CN Light" panose="020B0300000000000000" pitchFamily="34" charset="-122"/>
                  <a:ea typeface="思源黑体 CN Light" panose="020B0300000000000000" pitchFamily="34" charset="-122"/>
                  <a:hlinkClick r:id="rId3"/>
                </a:rPr>
                <a:t>XXX</a:t>
              </a:r>
              <a:r>
                <a:rPr lang="zh-CN" altLang="en-US" sz="1200" dirty="0">
                  <a:latin typeface="思源黑体 CN Light" panose="020B0300000000000000" pitchFamily="34" charset="-122"/>
                  <a:ea typeface="思源黑体 CN Light" panose="020B0300000000000000" pitchFamily="34" charset="-122"/>
                  <a:hlinkClick r:id="rId3"/>
                </a:rPr>
                <a:t> </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41" name="文本框 40"/>
            <p:cNvSpPr txBox="1"/>
            <p:nvPr/>
          </p:nvSpPr>
          <p:spPr>
            <a:xfrm>
              <a:off x="2519099" y="4740699"/>
              <a:ext cx="1706247"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培训时间：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731848" y="3086608"/>
              <a:ext cx="5494020" cy="922020"/>
            </a:xfrm>
            <a:prstGeom prst="rect">
              <a:avLst/>
            </a:prstGeom>
            <a:noFill/>
          </p:spPr>
          <p:txBody>
            <a:bodyPr wrap="square" rtlCol="0">
              <a:spAutoFit/>
            </a:bodyPr>
            <a:lstStyle/>
            <a:p>
              <a:pPr algn="dist"/>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论文答辩</a:t>
              </a:r>
              <a:r>
                <a:rPr lang="en-US" altLang="zh-CN"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PPT</a:t>
              </a:r>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模板</a:t>
              </a:r>
              <a:endPar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a:picLocks noChangeAspect="1"/>
          </p:cNvPicPr>
          <p:nvPr/>
        </p:nvPicPr>
        <p:blipFill>
          <a:blip r:embed="rId1"/>
          <a:stretch>
            <a:fillRect/>
          </a:stretch>
        </p:blipFill>
        <p:spPr>
          <a:xfrm>
            <a:off x="1749809" y="236910"/>
            <a:ext cx="1066892" cy="499915"/>
          </a:xfrm>
          <a:prstGeom prst="rect">
            <a:avLst/>
          </a:prstGeom>
        </p:spPr>
      </p:pic>
      <p:pic>
        <p:nvPicPr>
          <p:cNvPr id="70" name="图片 69" descr="图片包含 室内, 建筑, 长凳, 木&#10;&#10;描述已自动生成"/>
          <p:cNvPicPr>
            <a:picLocks noChangeAspect="1"/>
          </p:cNvPicPr>
          <p:nvPr/>
        </p:nvPicPr>
        <p:blipFill rotWithShape="1">
          <a:blip r:embed="rId2" cstate="screen"/>
          <a:srcRect/>
          <a:stretch>
            <a:fillRect/>
          </a:stretch>
        </p:blipFill>
        <p:spPr>
          <a:xfrm>
            <a:off x="0" y="0"/>
            <a:ext cx="12192000" cy="6858000"/>
          </a:xfrm>
          <a:prstGeom prst="rect">
            <a:avLst/>
          </a:prstGeom>
        </p:spPr>
      </p:pic>
      <p:sp>
        <p:nvSpPr>
          <p:cNvPr id="71" name="矩形 70"/>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2" name="矩形 71"/>
          <p:cNvSpPr/>
          <p:nvPr/>
        </p:nvSpPr>
        <p:spPr>
          <a:xfrm flipH="1">
            <a:off x="1355771"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3" name="矩形 72"/>
          <p:cNvSpPr/>
          <p:nvPr/>
        </p:nvSpPr>
        <p:spPr>
          <a:xfrm flipH="1">
            <a:off x="780146" y="762000"/>
            <a:ext cx="7549471" cy="5499100"/>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grpSp>
        <p:nvGrpSpPr>
          <p:cNvPr id="96" name="组合 95"/>
          <p:cNvGrpSpPr/>
          <p:nvPr/>
        </p:nvGrpSpPr>
        <p:grpSpPr>
          <a:xfrm>
            <a:off x="1882617" y="2805197"/>
            <a:ext cx="3919562" cy="1258862"/>
            <a:chOff x="1882617" y="2805197"/>
            <a:chExt cx="3919562" cy="1258862"/>
          </a:xfrm>
        </p:grpSpPr>
        <p:pic>
          <p:nvPicPr>
            <p:cNvPr id="82" name="图片 81" descr="男人和女人在接吻&#10;&#10;描述已自动生成"/>
            <p:cNvPicPr>
              <a:picLocks noChangeAspect="1"/>
            </p:cNvPicPr>
            <p:nvPr/>
          </p:nvPicPr>
          <p:blipFill rotWithShape="1">
            <a:blip r:embed="rId3" cstate="screen"/>
            <a:srcRect/>
            <a:stretch>
              <a:fillRect/>
            </a:stretch>
          </p:blipFill>
          <p:spPr>
            <a:xfrm>
              <a:off x="1882617" y="2805198"/>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27" name="矩形 26"/>
            <p:cNvSpPr/>
            <p:nvPr/>
          </p:nvSpPr>
          <p:spPr>
            <a:xfrm>
              <a:off x="2917478" y="2805197"/>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2" name="椭圆 31"/>
            <p:cNvSpPr/>
            <p:nvPr/>
          </p:nvSpPr>
          <p:spPr>
            <a:xfrm>
              <a:off x="2596751" y="3110835"/>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3" name="文本框 32"/>
            <p:cNvSpPr txBox="1"/>
            <p:nvPr/>
          </p:nvSpPr>
          <p:spPr>
            <a:xfrm>
              <a:off x="2582866" y="3211412"/>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0" name="文本框 29"/>
            <p:cNvSpPr txBox="1"/>
            <p:nvPr/>
          </p:nvSpPr>
          <p:spPr>
            <a:xfrm>
              <a:off x="3407540" y="3140755"/>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1" name="文本框 30"/>
            <p:cNvSpPr txBox="1"/>
            <p:nvPr/>
          </p:nvSpPr>
          <p:spPr>
            <a:xfrm>
              <a:off x="3419484" y="3501563"/>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97" name="组合 96"/>
          <p:cNvGrpSpPr/>
          <p:nvPr/>
        </p:nvGrpSpPr>
        <p:grpSpPr>
          <a:xfrm>
            <a:off x="6696711" y="2805197"/>
            <a:ext cx="3919562" cy="1258862"/>
            <a:chOff x="6696711" y="2805197"/>
            <a:chExt cx="3919562" cy="1258862"/>
          </a:xfrm>
        </p:grpSpPr>
        <p:pic>
          <p:nvPicPr>
            <p:cNvPr id="83" name="图片 82" descr="一群人正在聊天&#10;&#10;描述已自动生成"/>
            <p:cNvPicPr>
              <a:picLocks noChangeAspect="1"/>
            </p:cNvPicPr>
            <p:nvPr/>
          </p:nvPicPr>
          <p:blipFill rotWithShape="1">
            <a:blip r:embed="rId4" cstate="screen"/>
            <a:srcRect/>
            <a:stretch>
              <a:fillRect/>
            </a:stretch>
          </p:blipFill>
          <p:spPr>
            <a:xfrm>
              <a:off x="6696711" y="2805198"/>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3" name="矩形 42"/>
            <p:cNvSpPr/>
            <p:nvPr/>
          </p:nvSpPr>
          <p:spPr>
            <a:xfrm>
              <a:off x="7731572" y="2805197"/>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椭圆 47"/>
            <p:cNvSpPr/>
            <p:nvPr/>
          </p:nvSpPr>
          <p:spPr>
            <a:xfrm>
              <a:off x="7407777" y="3110835"/>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9" name="文本框 48"/>
            <p:cNvSpPr txBox="1"/>
            <p:nvPr/>
          </p:nvSpPr>
          <p:spPr>
            <a:xfrm>
              <a:off x="7393892" y="3211412"/>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6" name="文本框 45"/>
            <p:cNvSpPr txBox="1"/>
            <p:nvPr/>
          </p:nvSpPr>
          <p:spPr>
            <a:xfrm>
              <a:off x="8218566" y="3140755"/>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7" name="文本框 46"/>
            <p:cNvSpPr txBox="1"/>
            <p:nvPr/>
          </p:nvSpPr>
          <p:spPr>
            <a:xfrm>
              <a:off x="8230510" y="3501563"/>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98" name="组合 97"/>
          <p:cNvGrpSpPr/>
          <p:nvPr/>
        </p:nvGrpSpPr>
        <p:grpSpPr>
          <a:xfrm>
            <a:off x="1882617" y="4540669"/>
            <a:ext cx="3919562" cy="1258862"/>
            <a:chOff x="1882617" y="4540669"/>
            <a:chExt cx="3919562" cy="1258862"/>
          </a:xfrm>
        </p:grpSpPr>
        <p:pic>
          <p:nvPicPr>
            <p:cNvPr id="85" name="图片 84" descr="图片包含 室内, 建筑, 长凳, 木&#10;&#10;描述已自动生成"/>
            <p:cNvPicPr>
              <a:picLocks noChangeAspect="1"/>
            </p:cNvPicPr>
            <p:nvPr/>
          </p:nvPicPr>
          <p:blipFill rotWithShape="1">
            <a:blip r:embed="rId5" cstate="screen"/>
            <a:srcRect/>
            <a:stretch>
              <a:fillRect/>
            </a:stretch>
          </p:blipFill>
          <p:spPr>
            <a:xfrm>
              <a:off x="1882617" y="454067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53" name="矩形 52"/>
            <p:cNvSpPr/>
            <p:nvPr/>
          </p:nvSpPr>
          <p:spPr>
            <a:xfrm>
              <a:off x="2917478" y="4540669"/>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7" name="椭圆 56"/>
            <p:cNvSpPr/>
            <p:nvPr/>
          </p:nvSpPr>
          <p:spPr>
            <a:xfrm>
              <a:off x="2596015" y="484630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8" name="文本框 57"/>
            <p:cNvSpPr txBox="1"/>
            <p:nvPr/>
          </p:nvSpPr>
          <p:spPr>
            <a:xfrm>
              <a:off x="2582130" y="494688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5" name="文本框 54"/>
            <p:cNvSpPr txBox="1"/>
            <p:nvPr/>
          </p:nvSpPr>
          <p:spPr>
            <a:xfrm>
              <a:off x="3406804" y="4876227"/>
              <a:ext cx="130270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6" name="文本框 55"/>
            <p:cNvSpPr txBox="1"/>
            <p:nvPr/>
          </p:nvSpPr>
          <p:spPr>
            <a:xfrm>
              <a:off x="3418748" y="5237035"/>
              <a:ext cx="1882459"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99" name="组合 98"/>
          <p:cNvGrpSpPr/>
          <p:nvPr/>
        </p:nvGrpSpPr>
        <p:grpSpPr>
          <a:xfrm>
            <a:off x="6696711" y="4540669"/>
            <a:ext cx="3919562" cy="1258862"/>
            <a:chOff x="6696711" y="4540669"/>
            <a:chExt cx="3919562" cy="1258862"/>
          </a:xfrm>
        </p:grpSpPr>
        <p:pic>
          <p:nvPicPr>
            <p:cNvPr id="88" name="图片 87" descr="人站在一起&#10;&#10;低可信度描述已自动生成"/>
            <p:cNvPicPr>
              <a:picLocks noChangeAspect="1"/>
            </p:cNvPicPr>
            <p:nvPr/>
          </p:nvPicPr>
          <p:blipFill rotWithShape="1">
            <a:blip r:embed="rId6" cstate="screen"/>
            <a:srcRect/>
            <a:stretch>
              <a:fillRect/>
            </a:stretch>
          </p:blipFill>
          <p:spPr>
            <a:xfrm>
              <a:off x="6696711" y="454067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61" name="矩形 60"/>
            <p:cNvSpPr/>
            <p:nvPr/>
          </p:nvSpPr>
          <p:spPr>
            <a:xfrm>
              <a:off x="7731572" y="4540669"/>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5" name="椭圆 64"/>
            <p:cNvSpPr/>
            <p:nvPr/>
          </p:nvSpPr>
          <p:spPr>
            <a:xfrm>
              <a:off x="7407043" y="484630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6" name="文本框 65"/>
            <p:cNvSpPr txBox="1"/>
            <p:nvPr/>
          </p:nvSpPr>
          <p:spPr>
            <a:xfrm>
              <a:off x="7393158" y="494688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3" name="文本框 62"/>
            <p:cNvSpPr txBox="1"/>
            <p:nvPr/>
          </p:nvSpPr>
          <p:spPr>
            <a:xfrm>
              <a:off x="8217831" y="4876227"/>
              <a:ext cx="130270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4" name="文本框 63"/>
            <p:cNvSpPr txBox="1"/>
            <p:nvPr/>
          </p:nvSpPr>
          <p:spPr>
            <a:xfrm>
              <a:off x="8229774" y="5237035"/>
              <a:ext cx="188245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75" name="组合 74"/>
          <p:cNvGrpSpPr/>
          <p:nvPr/>
        </p:nvGrpSpPr>
        <p:grpSpPr>
          <a:xfrm>
            <a:off x="1749809" y="1337666"/>
            <a:ext cx="5262716" cy="1106805"/>
            <a:chOff x="1671484" y="1288000"/>
            <a:chExt cx="5947608" cy="1250845"/>
          </a:xfrm>
        </p:grpSpPr>
        <p:sp>
          <p:nvSpPr>
            <p:cNvPr id="76" name="文本框 75"/>
            <p:cNvSpPr txBox="1"/>
            <p:nvPr/>
          </p:nvSpPr>
          <p:spPr>
            <a:xfrm>
              <a:off x="1671484" y="1288000"/>
              <a:ext cx="3176271" cy="1250845"/>
            </a:xfrm>
            <a:prstGeom prst="rect">
              <a:avLst/>
            </a:prstGeom>
            <a:noFill/>
          </p:spPr>
          <p:txBody>
            <a:bodyPr wrap="square" rtlCol="0">
              <a:spAutoFit/>
            </a:bodyPr>
            <a:lstStyle/>
            <a:p>
              <a:r>
                <a:rPr lang="zh-CN" altLang="en-US" sz="66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目 录</a:t>
              </a:r>
              <a:endParaRPr lang="zh-CN" altLang="en-US" sz="66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endParaRPr>
            </a:p>
          </p:txBody>
        </p:sp>
        <p:sp>
          <p:nvSpPr>
            <p:cNvPr id="77" name="文本框 76"/>
            <p:cNvSpPr txBox="1"/>
            <p:nvPr/>
          </p:nvSpPr>
          <p:spPr>
            <a:xfrm>
              <a:off x="4274900" y="1708268"/>
              <a:ext cx="3344192" cy="800011"/>
            </a:xfrm>
            <a:prstGeom prst="rect">
              <a:avLst/>
            </a:prstGeom>
            <a:noFill/>
          </p:spPr>
          <p:txBody>
            <a:bodyPr wrap="square" rtlCol="0">
              <a:spAutoFit/>
            </a:bodyPr>
            <a:lstStyle/>
            <a:p>
              <a:r>
                <a:rPr lang="en-US" altLang="zh-CN" sz="4000" dirty="0">
                  <a:solidFill>
                    <a:schemeClr val="tx1">
                      <a:lumMod val="75000"/>
                      <a:lumOff val="25000"/>
                    </a:schemeClr>
                  </a:solidFill>
                  <a:latin typeface="思源黑体 CN Bold" panose="020B0800000000000000" pitchFamily="34" charset="-122"/>
                  <a:ea typeface="思源黑体 CN Bold" panose="020B0800000000000000" pitchFamily="34" charset="-122"/>
                </a:rPr>
                <a:t>CONTENT</a:t>
              </a:r>
              <a:endParaRPr lang="zh-CN" altLang="en-US" sz="4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93" name="矩形 9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94" name="直接连接符 9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anim calcmode="lin" valueType="num">
                                      <p:cBhvr>
                                        <p:cTn id="14" dur="500" fill="hold"/>
                                        <p:tgtEl>
                                          <p:spTgt spid="96"/>
                                        </p:tgtEl>
                                        <p:attrNameLst>
                                          <p:attrName>ppt_x</p:attrName>
                                        </p:attrNameLst>
                                      </p:cBhvr>
                                      <p:tavLst>
                                        <p:tav tm="0">
                                          <p:val>
                                            <p:strVal val="#ppt_x"/>
                                          </p:val>
                                        </p:tav>
                                        <p:tav tm="100000">
                                          <p:val>
                                            <p:strVal val="#ppt_x"/>
                                          </p:val>
                                        </p:tav>
                                      </p:tavLst>
                                    </p:anim>
                                    <p:anim calcmode="lin" valueType="num">
                                      <p:cBhvr>
                                        <p:cTn id="15" dur="500" fill="hold"/>
                                        <p:tgtEl>
                                          <p:spTgt spid="9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anim calcmode="lin" valueType="num">
                                      <p:cBhvr>
                                        <p:cTn id="20" dur="500" fill="hold"/>
                                        <p:tgtEl>
                                          <p:spTgt spid="97"/>
                                        </p:tgtEl>
                                        <p:attrNameLst>
                                          <p:attrName>ppt_x</p:attrName>
                                        </p:attrNameLst>
                                      </p:cBhvr>
                                      <p:tavLst>
                                        <p:tav tm="0">
                                          <p:val>
                                            <p:strVal val="#ppt_x"/>
                                          </p:val>
                                        </p:tav>
                                        <p:tav tm="100000">
                                          <p:val>
                                            <p:strVal val="#ppt_x"/>
                                          </p:val>
                                        </p:tav>
                                      </p:tavLst>
                                    </p:anim>
                                    <p:anim calcmode="lin" valueType="num">
                                      <p:cBhvr>
                                        <p:cTn id="21" dur="500" fill="hold"/>
                                        <p:tgtEl>
                                          <p:spTgt spid="9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anim calcmode="lin" valueType="num">
                                      <p:cBhvr>
                                        <p:cTn id="26" dur="500" fill="hold"/>
                                        <p:tgtEl>
                                          <p:spTgt spid="98"/>
                                        </p:tgtEl>
                                        <p:attrNameLst>
                                          <p:attrName>ppt_x</p:attrName>
                                        </p:attrNameLst>
                                      </p:cBhvr>
                                      <p:tavLst>
                                        <p:tav tm="0">
                                          <p:val>
                                            <p:strVal val="#ppt_x"/>
                                          </p:val>
                                        </p:tav>
                                        <p:tav tm="100000">
                                          <p:val>
                                            <p:strVal val="#ppt_x"/>
                                          </p:val>
                                        </p:tav>
                                      </p:tavLst>
                                    </p:anim>
                                    <p:anim calcmode="lin" valueType="num">
                                      <p:cBhvr>
                                        <p:cTn id="27" dur="500" fill="hold"/>
                                        <p:tgtEl>
                                          <p:spTgt spid="9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anim calcmode="lin" valueType="num">
                                      <p:cBhvr>
                                        <p:cTn id="32" dur="500" fill="hold"/>
                                        <p:tgtEl>
                                          <p:spTgt spid="99"/>
                                        </p:tgtEl>
                                        <p:attrNameLst>
                                          <p:attrName>ppt_x</p:attrName>
                                        </p:attrNameLst>
                                      </p:cBhvr>
                                      <p:tavLst>
                                        <p:tav tm="0">
                                          <p:val>
                                            <p:strVal val="#ppt_x"/>
                                          </p:val>
                                        </p:tav>
                                        <p:tav tm="100000">
                                          <p:val>
                                            <p:strVal val="#ppt_x"/>
                                          </p:val>
                                        </p:tav>
                                      </p:tavLst>
                                    </p:anim>
                                    <p:anim calcmode="lin" valueType="num">
                                      <p:cBhvr>
                                        <p:cTn id="33"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a:stretch>
            <a:fillRect/>
          </a:stretch>
        </p:blipFill>
        <p:spPr>
          <a:xfrm>
            <a:off x="288879" y="142055"/>
            <a:ext cx="1066892" cy="499915"/>
          </a:xfrm>
          <a:prstGeom prst="rect">
            <a:avLst/>
          </a:prstGeom>
        </p:spPr>
      </p:pic>
      <p:pic>
        <p:nvPicPr>
          <p:cNvPr id="45" name="图片 44" descr="图片包含 室内, 建筑, 长凳, 木&#10;&#10;描述已自动生成"/>
          <p:cNvPicPr>
            <a:picLocks noChangeAspect="1"/>
          </p:cNvPicPr>
          <p:nvPr/>
        </p:nvPicPr>
        <p:blipFill rotWithShape="1">
          <a:blip r:embed="rId2"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0" y="1765490"/>
            <a:ext cx="5321355" cy="3043460"/>
            <a:chOff x="0" y="1765490"/>
            <a:chExt cx="5321355" cy="3043460"/>
          </a:xfrm>
        </p:grpSpPr>
        <p:sp>
          <p:nvSpPr>
            <p:cNvPr id="20" name="文本框 19"/>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毕业答辩</a:t>
              </a:r>
              <a:endPar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GRADUATION DEFENSE</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矩形 21"/>
            <p:cNvSpPr/>
            <p:nvPr/>
          </p:nvSpPr>
          <p:spPr>
            <a:xfrm flipH="1">
              <a:off x="0" y="2930776"/>
              <a:ext cx="4427481" cy="167466"/>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PART.01</a:t>
              </a:r>
              <a:endParaRPr lang="en-US" altLang="zh-CN" sz="6600" dirty="0"/>
            </a:p>
          </p:txBody>
        </p:sp>
      </p:grpSp>
      <p:pic>
        <p:nvPicPr>
          <p:cNvPr id="26" name="图片 25" descr="男人和女人在接吻&#10;&#10;描述已自动生成"/>
          <p:cNvPicPr>
            <a:picLocks noChangeAspect="1"/>
          </p:cNvPicPr>
          <p:nvPr/>
        </p:nvPicPr>
        <p:blipFill rotWithShape="1">
          <a:blip r:embed="rId3" cstate="screen"/>
          <a:srcRect/>
          <a:stretch>
            <a:fillRect/>
          </a:stretch>
        </p:blipFill>
        <p:spPr>
          <a:xfrm>
            <a:off x="6437415"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0"/>
            <a:ext cx="3919562" cy="1258861"/>
            <a:chOff x="0" y="0"/>
            <a:chExt cx="3919562" cy="1258861"/>
          </a:xfrm>
        </p:grpSpPr>
        <p:pic>
          <p:nvPicPr>
            <p:cNvPr id="114" name="图片 113"/>
            <p:cNvPicPr>
              <a:picLocks noChangeAspect="1"/>
            </p:cNvPicPr>
            <p:nvPr/>
          </p:nvPicPr>
          <p:blipFill>
            <a:blip r:embed="rId1"/>
            <a:stretch>
              <a:fillRect/>
            </a:stretch>
          </p:blipFill>
          <p:spPr>
            <a:xfrm>
              <a:off x="288879" y="142055"/>
              <a:ext cx="1066892" cy="499915"/>
            </a:xfrm>
            <a:prstGeom prst="rect">
              <a:avLst/>
            </a:prstGeom>
          </p:spPr>
        </p:pic>
        <p:pic>
          <p:nvPicPr>
            <p:cNvPr id="37" name="图片 36" descr="男人和女人在接吻&#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sp>
        <p:nvSpPr>
          <p:cNvPr id="70" name="图文框 69"/>
          <p:cNvSpPr/>
          <p:nvPr/>
        </p:nvSpPr>
        <p:spPr>
          <a:xfrm>
            <a:off x="901702" y="2337393"/>
            <a:ext cx="10388598" cy="1876744"/>
          </a:xfrm>
          <a:prstGeom prst="frame">
            <a:avLst>
              <a:gd name="adj1" fmla="val 4056"/>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4" name="矩形 73"/>
          <p:cNvSpPr/>
          <p:nvPr/>
        </p:nvSpPr>
        <p:spPr>
          <a:xfrm>
            <a:off x="1090221" y="2522534"/>
            <a:ext cx="10011560" cy="1506463"/>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8570946" y="1941568"/>
            <a:ext cx="2328985" cy="4477408"/>
            <a:chOff x="8570946" y="1941568"/>
            <a:chExt cx="2328985" cy="4477408"/>
          </a:xfrm>
        </p:grpSpPr>
        <p:sp>
          <p:nvSpPr>
            <p:cNvPr id="89" name="矩形 88"/>
            <p:cNvSpPr/>
            <p:nvPr/>
          </p:nvSpPr>
          <p:spPr>
            <a:xfrm>
              <a:off x="8570946"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endParaRPr>
            </a:p>
          </p:txBody>
        </p:sp>
        <p:sp>
          <p:nvSpPr>
            <p:cNvPr id="90" name="文本框 89"/>
            <p:cNvSpPr txBox="1"/>
            <p:nvPr/>
          </p:nvSpPr>
          <p:spPr>
            <a:xfrm>
              <a:off x="8655659"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pic>
          <p:nvPicPr>
            <p:cNvPr id="113" name="图片 112" descr="图片包含 室内, 建筑, 长凳, 木&#10;&#10;描述已自动生成"/>
            <p:cNvPicPr>
              <a:picLocks noChangeAspect="1"/>
            </p:cNvPicPr>
            <p:nvPr/>
          </p:nvPicPr>
          <p:blipFill rotWithShape="1">
            <a:blip r:embed="rId3" cstate="screen"/>
            <a:srcRect/>
            <a:stretch>
              <a:fillRect/>
            </a:stretch>
          </p:blipFill>
          <p:spPr>
            <a:xfrm>
              <a:off x="8655661"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7" name="组合 16"/>
          <p:cNvGrpSpPr/>
          <p:nvPr/>
        </p:nvGrpSpPr>
        <p:grpSpPr>
          <a:xfrm>
            <a:off x="6144654" y="1941569"/>
            <a:ext cx="2328985" cy="4477407"/>
            <a:chOff x="6144654" y="1941569"/>
            <a:chExt cx="2328985" cy="4477407"/>
          </a:xfrm>
        </p:grpSpPr>
        <p:sp>
          <p:nvSpPr>
            <p:cNvPr id="85" name="矩形 84"/>
            <p:cNvSpPr/>
            <p:nvPr/>
          </p:nvSpPr>
          <p:spPr>
            <a:xfrm>
              <a:off x="6144654"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endParaRPr>
            </a:p>
          </p:txBody>
        </p:sp>
        <p:sp>
          <p:nvSpPr>
            <p:cNvPr id="86" name="文本框 85"/>
            <p:cNvSpPr txBox="1"/>
            <p:nvPr/>
          </p:nvSpPr>
          <p:spPr>
            <a:xfrm>
              <a:off x="6229366"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pic>
          <p:nvPicPr>
            <p:cNvPr id="112" name="图片 111" descr="人站在一起&#10;&#10;低可信度描述已自动生成"/>
            <p:cNvPicPr>
              <a:picLocks noChangeAspect="1"/>
            </p:cNvPicPr>
            <p:nvPr/>
          </p:nvPicPr>
          <p:blipFill rotWithShape="1">
            <a:blip r:embed="rId4" cstate="screen"/>
            <a:srcRect/>
            <a:stretch>
              <a:fillRect/>
            </a:stretch>
          </p:blipFill>
          <p:spPr>
            <a:xfrm>
              <a:off x="6229368" y="1941569"/>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5" name="组合 14"/>
          <p:cNvGrpSpPr/>
          <p:nvPr/>
        </p:nvGrpSpPr>
        <p:grpSpPr>
          <a:xfrm>
            <a:off x="1292068" y="1941568"/>
            <a:ext cx="2328985" cy="4477408"/>
            <a:chOff x="1292068" y="1941568"/>
            <a:chExt cx="2328985" cy="4477408"/>
          </a:xfrm>
        </p:grpSpPr>
        <p:sp>
          <p:nvSpPr>
            <p:cNvPr id="77" name="矩形 76"/>
            <p:cNvSpPr/>
            <p:nvPr/>
          </p:nvSpPr>
          <p:spPr>
            <a:xfrm>
              <a:off x="1292068"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endParaRPr>
            </a:p>
          </p:txBody>
        </p:sp>
        <p:sp>
          <p:nvSpPr>
            <p:cNvPr id="78" name="文本框 77"/>
            <p:cNvSpPr txBox="1"/>
            <p:nvPr/>
          </p:nvSpPr>
          <p:spPr>
            <a:xfrm>
              <a:off x="1376781"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pic>
          <p:nvPicPr>
            <p:cNvPr id="109" name="图片 108" descr="一群人正在聊天&#10;&#10;描述已自动生成"/>
            <p:cNvPicPr>
              <a:picLocks noChangeAspect="1"/>
            </p:cNvPicPr>
            <p:nvPr/>
          </p:nvPicPr>
          <p:blipFill rotWithShape="1">
            <a:blip r:embed="rId5" cstate="screen"/>
            <a:srcRect/>
            <a:stretch>
              <a:fillRect/>
            </a:stretch>
          </p:blipFill>
          <p:spPr>
            <a:xfrm>
              <a:off x="1376781"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6" name="组合 15"/>
          <p:cNvGrpSpPr/>
          <p:nvPr/>
        </p:nvGrpSpPr>
        <p:grpSpPr>
          <a:xfrm>
            <a:off x="3718360" y="1941568"/>
            <a:ext cx="2328985" cy="4477408"/>
            <a:chOff x="3718360" y="1941568"/>
            <a:chExt cx="2328985" cy="4477408"/>
          </a:xfrm>
        </p:grpSpPr>
        <p:sp>
          <p:nvSpPr>
            <p:cNvPr id="81" name="矩形 80"/>
            <p:cNvSpPr/>
            <p:nvPr/>
          </p:nvSpPr>
          <p:spPr>
            <a:xfrm>
              <a:off x="3718360"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endParaRPr>
            </a:p>
          </p:txBody>
        </p:sp>
        <p:sp>
          <p:nvSpPr>
            <p:cNvPr id="82" name="文本框 81"/>
            <p:cNvSpPr txBox="1"/>
            <p:nvPr/>
          </p:nvSpPr>
          <p:spPr>
            <a:xfrm>
              <a:off x="3803073"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pic>
          <p:nvPicPr>
            <p:cNvPr id="110" name="图片 109" descr="男人和女人在接吻&#10;&#10;描述已自动生成"/>
            <p:cNvPicPr>
              <a:picLocks noChangeAspect="1"/>
            </p:cNvPicPr>
            <p:nvPr/>
          </p:nvPicPr>
          <p:blipFill rotWithShape="1">
            <a:blip r:embed="rId6" cstate="screen"/>
            <a:srcRect/>
            <a:stretch>
              <a:fillRect/>
            </a:stretch>
          </p:blipFill>
          <p:spPr>
            <a:xfrm>
              <a:off x="3803075"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3919562" cy="1258861"/>
            <a:chOff x="0" y="0"/>
            <a:chExt cx="3919562" cy="1258861"/>
          </a:xfrm>
        </p:grpSpPr>
        <p:pic>
          <p:nvPicPr>
            <p:cNvPr id="44" name="图片 43"/>
            <p:cNvPicPr>
              <a:picLocks noChangeAspect="1"/>
            </p:cNvPicPr>
            <p:nvPr/>
          </p:nvPicPr>
          <p:blipFill>
            <a:blip r:embed="rId1"/>
            <a:stretch>
              <a:fillRect/>
            </a:stretch>
          </p:blipFill>
          <p:spPr>
            <a:xfrm>
              <a:off x="288879" y="142055"/>
              <a:ext cx="1066892" cy="499915"/>
            </a:xfrm>
            <a:prstGeom prst="rect">
              <a:avLst/>
            </a:prstGeom>
          </p:spPr>
        </p:pic>
        <p:pic>
          <p:nvPicPr>
            <p:cNvPr id="37" name="图片 36" descr="男人和女人在接吻&#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1415373" y="4575399"/>
            <a:ext cx="2501951" cy="1801531"/>
            <a:chOff x="1415373" y="4575399"/>
            <a:chExt cx="2501951" cy="1801531"/>
          </a:xfrm>
        </p:grpSpPr>
        <p:sp>
          <p:nvSpPr>
            <p:cNvPr id="10" name="矩形 9"/>
            <p:cNvSpPr/>
            <p:nvPr/>
          </p:nvSpPr>
          <p:spPr>
            <a:xfrm>
              <a:off x="1415373"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1" name="文本框 10"/>
            <p:cNvSpPr txBox="1"/>
            <p:nvPr/>
          </p:nvSpPr>
          <p:spPr>
            <a:xfrm>
              <a:off x="1506377"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4845025" y="4575399"/>
            <a:ext cx="2501951" cy="1801531"/>
            <a:chOff x="4845025" y="4575399"/>
            <a:chExt cx="2501951" cy="1801531"/>
          </a:xfrm>
        </p:grpSpPr>
        <p:sp>
          <p:nvSpPr>
            <p:cNvPr id="13" name="矩形 12"/>
            <p:cNvSpPr/>
            <p:nvPr/>
          </p:nvSpPr>
          <p:spPr>
            <a:xfrm>
              <a:off x="4845025"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endPar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4936029"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5" name="组合 4"/>
          <p:cNvGrpSpPr/>
          <p:nvPr/>
        </p:nvGrpSpPr>
        <p:grpSpPr>
          <a:xfrm>
            <a:off x="8274677" y="4575399"/>
            <a:ext cx="2501951" cy="1801531"/>
            <a:chOff x="8274677" y="4575399"/>
            <a:chExt cx="2501951" cy="1801531"/>
          </a:xfrm>
        </p:grpSpPr>
        <p:sp>
          <p:nvSpPr>
            <p:cNvPr id="16" name="矩形 15"/>
            <p:cNvSpPr/>
            <p:nvPr/>
          </p:nvSpPr>
          <p:spPr>
            <a:xfrm>
              <a:off x="8274677"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7" name="文本框 16"/>
            <p:cNvSpPr txBox="1"/>
            <p:nvPr/>
          </p:nvSpPr>
          <p:spPr>
            <a:xfrm>
              <a:off x="8365681"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2" name="组合 1"/>
          <p:cNvGrpSpPr/>
          <p:nvPr/>
        </p:nvGrpSpPr>
        <p:grpSpPr>
          <a:xfrm>
            <a:off x="1866507" y="1596621"/>
            <a:ext cx="8458986" cy="2688033"/>
            <a:chOff x="1866507" y="1596621"/>
            <a:chExt cx="8458986" cy="2688033"/>
          </a:xfrm>
        </p:grpSpPr>
        <p:sp>
          <p:nvSpPr>
            <p:cNvPr id="8" name="文本框"/>
            <p:cNvSpPr txBox="1"/>
            <p:nvPr/>
          </p:nvSpPr>
          <p:spPr>
            <a:xfrm>
              <a:off x="1866507" y="1596621"/>
              <a:ext cx="8458986" cy="439600"/>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9" name="文本框"/>
            <p:cNvSpPr/>
            <p:nvPr/>
          </p:nvSpPr>
          <p:spPr>
            <a:xfrm rot="10800000">
              <a:off x="5505574" y="3905512"/>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0" name="文本框"/>
            <p:cNvSpPr/>
            <p:nvPr/>
          </p:nvSpPr>
          <p:spPr>
            <a:xfrm>
              <a:off x="3733692" y="245538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sz="3600"/>
              </a:pPr>
              <a:endParaRPr kumimoji="0" sz="36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1" name="文本框"/>
            <p:cNvSpPr/>
            <p:nvPr/>
          </p:nvSpPr>
          <p:spPr bwMode="auto">
            <a:xfrm>
              <a:off x="2631542" y="256338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2" name="文本框"/>
            <p:cNvSpPr/>
            <p:nvPr/>
          </p:nvSpPr>
          <p:spPr bwMode="auto">
            <a:xfrm>
              <a:off x="4403424" y="256338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rgbClr val="7F7F7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rm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id-ID" altLang="zh-CN" sz="1800" b="0" i="1" u="sng"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3" name="文本框"/>
            <p:cNvSpPr/>
            <p:nvPr/>
          </p:nvSpPr>
          <p:spPr>
            <a:xfrm>
              <a:off x="7277456" y="245538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4" name="文本框"/>
            <p:cNvSpPr/>
            <p:nvPr/>
          </p:nvSpPr>
          <p:spPr bwMode="auto">
            <a:xfrm>
              <a:off x="6175306" y="256338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文本框"/>
            <p:cNvSpPr/>
            <p:nvPr/>
          </p:nvSpPr>
          <p:spPr bwMode="auto">
            <a:xfrm>
              <a:off x="7947185" y="256338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chemeClr val="tx1">
                <a:lumMod val="50000"/>
                <a:lumOff val="5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rmAutofit/>
            </a:bodyP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id-ID" altLang="zh-CN" sz="1800" b="0" i="1" u="sng"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矩形 27"/>
            <p:cNvSpPr/>
            <p:nvPr/>
          </p:nvSpPr>
          <p:spPr>
            <a:xfrm>
              <a:off x="4470220" y="3104820"/>
              <a:ext cx="1479686" cy="509948"/>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400" dirty="0">
                  <a:solidFill>
                    <a:schemeClr val="bg1"/>
                  </a:solidFill>
                  <a:latin typeface="思源黑体 CN Bold" panose="020B0800000000000000" pitchFamily="34" charset="-122"/>
                  <a:ea typeface="思源黑体 CN Bold" panose="020B0800000000000000" pitchFamily="34" charset="-122"/>
                </a:rPr>
                <a:t>标题添加</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29" name="矩形 28"/>
            <p:cNvSpPr/>
            <p:nvPr/>
          </p:nvSpPr>
          <p:spPr>
            <a:xfrm>
              <a:off x="8092843" y="3104820"/>
              <a:ext cx="1479686" cy="509948"/>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400" dirty="0">
                  <a:solidFill>
                    <a:schemeClr val="bg1"/>
                  </a:solidFill>
                  <a:latin typeface="思源黑体 CN Bold" panose="020B0800000000000000" pitchFamily="34" charset="-122"/>
                  <a:ea typeface="思源黑体 CN Bold" panose="020B0800000000000000" pitchFamily="34" charset="-122"/>
                </a:rPr>
                <a:t>标题添加</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31" name="图形 8"/>
            <p:cNvSpPr/>
            <p:nvPr/>
          </p:nvSpPr>
          <p:spPr>
            <a:xfrm>
              <a:off x="3218859" y="3159935"/>
              <a:ext cx="438644" cy="420174"/>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36" name="图形 16"/>
            <p:cNvGrpSpPr/>
            <p:nvPr/>
          </p:nvGrpSpPr>
          <p:grpSpPr>
            <a:xfrm>
              <a:off x="6791327" y="3182221"/>
              <a:ext cx="381236" cy="375603"/>
              <a:chOff x="5129212" y="2476500"/>
              <a:chExt cx="1933575" cy="1905000"/>
            </a:xfrm>
            <a:solidFill>
              <a:schemeClr val="bg1"/>
            </a:solidFill>
          </p:grpSpPr>
          <p:sp>
            <p:nvSpPr>
              <p:cNvPr id="38" name="任意多边形: 形状 37"/>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9" name="任意多边形: 形状 38"/>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3919562" cy="1258861"/>
            <a:chOff x="0" y="0"/>
            <a:chExt cx="3919562" cy="1258861"/>
          </a:xfrm>
        </p:grpSpPr>
        <p:pic>
          <p:nvPicPr>
            <p:cNvPr id="42" name="图片 41"/>
            <p:cNvPicPr>
              <a:picLocks noChangeAspect="1"/>
            </p:cNvPicPr>
            <p:nvPr/>
          </p:nvPicPr>
          <p:blipFill>
            <a:blip r:embed="rId1"/>
            <a:stretch>
              <a:fillRect/>
            </a:stretch>
          </p:blipFill>
          <p:spPr>
            <a:xfrm>
              <a:off x="288879" y="142055"/>
              <a:ext cx="1066892" cy="499915"/>
            </a:xfrm>
            <a:prstGeom prst="rect">
              <a:avLst/>
            </a:prstGeom>
          </p:spPr>
        </p:pic>
        <p:pic>
          <p:nvPicPr>
            <p:cNvPr id="37" name="图片 36" descr="男人和女人在接吻&#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2" name="组合 1"/>
          <p:cNvGrpSpPr/>
          <p:nvPr/>
        </p:nvGrpSpPr>
        <p:grpSpPr>
          <a:xfrm>
            <a:off x="1029233" y="2422360"/>
            <a:ext cx="3362720" cy="2967789"/>
            <a:chOff x="1029233" y="2422360"/>
            <a:chExt cx="3362720" cy="2967789"/>
          </a:xfrm>
        </p:grpSpPr>
        <p:sp>
          <p:nvSpPr>
            <p:cNvPr id="9" name="椭圆 8"/>
            <p:cNvSpPr/>
            <p:nvPr/>
          </p:nvSpPr>
          <p:spPr>
            <a:xfrm>
              <a:off x="1029233" y="3561349"/>
              <a:ext cx="689810" cy="689810"/>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0" name="燕尾形 6"/>
            <p:cNvSpPr/>
            <p:nvPr/>
          </p:nvSpPr>
          <p:spPr>
            <a:xfrm>
              <a:off x="1221738"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圆角矩形 11"/>
            <p:cNvSpPr/>
            <p:nvPr/>
          </p:nvSpPr>
          <p:spPr>
            <a:xfrm>
              <a:off x="2242311" y="2422360"/>
              <a:ext cx="2149642" cy="2967789"/>
            </a:xfrm>
            <a:prstGeom prst="round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矩形 16"/>
            <p:cNvSpPr/>
            <p:nvPr/>
          </p:nvSpPr>
          <p:spPr>
            <a:xfrm>
              <a:off x="2532302" y="3577391"/>
              <a:ext cx="1569660"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1800" b="1"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18" name="文本框 17"/>
            <p:cNvSpPr txBox="1"/>
            <p:nvPr/>
          </p:nvSpPr>
          <p:spPr>
            <a:xfrm>
              <a:off x="2360339" y="3990387"/>
              <a:ext cx="1913587" cy="1138773"/>
            </a:xfrm>
            <a:prstGeom prst="rect">
              <a:avLst/>
            </a:prstGeom>
            <a:noFill/>
          </p:spPr>
          <p:txBody>
            <a:bodyPr wrap="square" rtlCol="0">
              <a:spAutoFit/>
            </a:body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在这里输入你需要的文本内容在这里输入你需要的文本内容</a:t>
              </a:r>
              <a:endPar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33" name="图形 6"/>
            <p:cNvSpPr/>
            <p:nvPr/>
          </p:nvSpPr>
          <p:spPr>
            <a:xfrm>
              <a:off x="2993002" y="2798667"/>
              <a:ext cx="648260" cy="482848"/>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4915221" y="2159706"/>
            <a:ext cx="2390697" cy="3493096"/>
            <a:chOff x="4915221" y="2159706"/>
            <a:chExt cx="2390697" cy="3493096"/>
          </a:xfrm>
        </p:grpSpPr>
        <p:sp>
          <p:nvSpPr>
            <p:cNvPr id="25" name="圆角矩形 27"/>
            <p:cNvSpPr/>
            <p:nvPr/>
          </p:nvSpPr>
          <p:spPr>
            <a:xfrm>
              <a:off x="4915221" y="2159706"/>
              <a:ext cx="2390697" cy="3493096"/>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7" name="矩形 26"/>
            <p:cNvSpPr/>
            <p:nvPr/>
          </p:nvSpPr>
          <p:spPr>
            <a:xfrm>
              <a:off x="5325741" y="3444259"/>
              <a:ext cx="156966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标题文字添加</a:t>
              </a:r>
              <a:endPar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8" name="文本框 25"/>
            <p:cNvSpPr txBox="1"/>
            <p:nvPr/>
          </p:nvSpPr>
          <p:spPr>
            <a:xfrm>
              <a:off x="5046484" y="3903568"/>
              <a:ext cx="2128171" cy="1508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在这里输入你需要的文本内容在这里输入你需要的文本内容在这里输入你需要的文本内容</a:t>
              </a: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34" name="图形 8"/>
            <p:cNvSpPr/>
            <p:nvPr/>
          </p:nvSpPr>
          <p:spPr>
            <a:xfrm>
              <a:off x="5820914" y="2648214"/>
              <a:ext cx="579310" cy="554916"/>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 name="组合 3"/>
          <p:cNvGrpSpPr/>
          <p:nvPr/>
        </p:nvGrpSpPr>
        <p:grpSpPr>
          <a:xfrm>
            <a:off x="7829186" y="2422360"/>
            <a:ext cx="3362720" cy="2967789"/>
            <a:chOff x="7829186" y="2422360"/>
            <a:chExt cx="3362720" cy="2967789"/>
          </a:xfrm>
        </p:grpSpPr>
        <p:sp>
          <p:nvSpPr>
            <p:cNvPr id="12" name="椭圆 11"/>
            <p:cNvSpPr/>
            <p:nvPr/>
          </p:nvSpPr>
          <p:spPr>
            <a:xfrm>
              <a:off x="10502096" y="3561349"/>
              <a:ext cx="689810" cy="689810"/>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3" name="燕尾形 10"/>
            <p:cNvSpPr/>
            <p:nvPr/>
          </p:nvSpPr>
          <p:spPr>
            <a:xfrm flipH="1">
              <a:off x="10694601"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圆角矩形 32"/>
            <p:cNvSpPr/>
            <p:nvPr/>
          </p:nvSpPr>
          <p:spPr>
            <a:xfrm>
              <a:off x="7829186" y="2422360"/>
              <a:ext cx="2149642" cy="2967789"/>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矩形 21"/>
            <p:cNvSpPr/>
            <p:nvPr/>
          </p:nvSpPr>
          <p:spPr>
            <a:xfrm>
              <a:off x="8119177" y="3577391"/>
              <a:ext cx="1569660"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endParaRPr kumimoji="0" lang="zh-CN" altLang="en-US" sz="18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0"/>
            <p:cNvSpPr txBox="1"/>
            <p:nvPr/>
          </p:nvSpPr>
          <p:spPr>
            <a:xfrm>
              <a:off x="7947214" y="3990387"/>
              <a:ext cx="1913587" cy="11387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在这里输入你需要的文本内容在这里输入你需要的文本内容</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35" name="图形 10"/>
            <p:cNvGrpSpPr/>
            <p:nvPr/>
          </p:nvGrpSpPr>
          <p:grpSpPr>
            <a:xfrm>
              <a:off x="8609428" y="2779975"/>
              <a:ext cx="589158" cy="520232"/>
              <a:chOff x="4970513" y="2591852"/>
              <a:chExt cx="1896137" cy="1674305"/>
            </a:xfrm>
            <a:solidFill>
              <a:srgbClr val="FF0000"/>
            </a:solidFill>
          </p:grpSpPr>
          <p:sp>
            <p:nvSpPr>
              <p:cNvPr id="36" name="任意多边形: 形状 35"/>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8" name="任意多边形: 形状 37"/>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9" name="任意多边形: 形状 38"/>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288879" y="142055"/>
            <a:ext cx="1066892" cy="499915"/>
          </a:xfrm>
          <a:prstGeom prst="rect">
            <a:avLst/>
          </a:prstGeom>
        </p:spPr>
      </p:pic>
      <p:pic>
        <p:nvPicPr>
          <p:cNvPr id="45" name="图片 44" descr="图片包含 室内, 建筑, 长凳, 木&#10;&#10;描述已自动生成"/>
          <p:cNvPicPr>
            <a:picLocks noChangeAspect="1"/>
          </p:cNvPicPr>
          <p:nvPr/>
        </p:nvPicPr>
        <p:blipFill rotWithShape="1">
          <a:blip r:embed="rId2" cstate="screen"/>
          <a:srcRect/>
          <a:stretch>
            <a:fillRect/>
          </a:stretch>
        </p:blipFill>
        <p:spPr>
          <a:xfrm>
            <a:off x="0" y="0"/>
            <a:ext cx="12192000" cy="6858000"/>
          </a:xfrm>
          <a:prstGeom prst="rect">
            <a:avLst/>
          </a:prstGeom>
        </p:spPr>
      </p:pic>
      <p:sp>
        <p:nvSpPr>
          <p:cNvPr id="5" name="矩形 4"/>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0" y="1765490"/>
            <a:ext cx="5321355" cy="3043460"/>
            <a:chOff x="0" y="1765490"/>
            <a:chExt cx="5321355" cy="3043460"/>
          </a:xfrm>
        </p:grpSpPr>
        <p:sp>
          <p:nvSpPr>
            <p:cNvPr id="20" name="文本框 19"/>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论文标题</a:t>
              </a:r>
              <a:endPar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PAPER TITLE</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矩形 21"/>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PART.02</a:t>
              </a:r>
              <a:endParaRPr lang="en-US" altLang="zh-CN" sz="6600" dirty="0"/>
            </a:p>
          </p:txBody>
        </p:sp>
      </p:grpSp>
      <p:pic>
        <p:nvPicPr>
          <p:cNvPr id="16" name="图片 15" descr="一群人正在聊天&#10;&#10;描述已自动生成"/>
          <p:cNvPicPr>
            <a:picLocks noChangeAspect="1"/>
          </p:cNvPicPr>
          <p:nvPr/>
        </p:nvPicPr>
        <p:blipFill rotWithShape="1">
          <a:blip r:embed="rId3" cstate="screen"/>
          <a:srcRect/>
          <a:stretch>
            <a:fillRect/>
          </a:stretch>
        </p:blipFill>
        <p:spPr>
          <a:xfrm>
            <a:off x="6437416"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3919562" cy="1258861"/>
            <a:chOff x="0" y="0"/>
            <a:chExt cx="3919562" cy="1258861"/>
          </a:xfrm>
        </p:grpSpPr>
        <p:pic>
          <p:nvPicPr>
            <p:cNvPr id="126" name="图片 125"/>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一群人正在聊天&#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grpSp>
        <p:nvGrpSpPr>
          <p:cNvPr id="4" name="组合 3"/>
          <p:cNvGrpSpPr/>
          <p:nvPr/>
        </p:nvGrpSpPr>
        <p:grpSpPr>
          <a:xfrm>
            <a:off x="7344047" y="2171758"/>
            <a:ext cx="3398472" cy="3499619"/>
            <a:chOff x="7344047" y="2171758"/>
            <a:chExt cx="3398472" cy="3499619"/>
          </a:xfrm>
        </p:grpSpPr>
        <p:sp>
          <p:nvSpPr>
            <p:cNvPr id="110" name="文本框 109"/>
            <p:cNvSpPr txBox="1"/>
            <p:nvPr/>
          </p:nvSpPr>
          <p:spPr>
            <a:xfrm>
              <a:off x="7344047" y="4966248"/>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11" name="文本框 110"/>
            <p:cNvSpPr txBox="1"/>
            <p:nvPr/>
          </p:nvSpPr>
          <p:spPr>
            <a:xfrm>
              <a:off x="7344047" y="4034752"/>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12" name="文本框 111"/>
            <p:cNvSpPr txBox="1"/>
            <p:nvPr/>
          </p:nvSpPr>
          <p:spPr>
            <a:xfrm>
              <a:off x="7344047" y="3103255"/>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13" name="文本框 112"/>
            <p:cNvSpPr txBox="1"/>
            <p:nvPr/>
          </p:nvSpPr>
          <p:spPr>
            <a:xfrm>
              <a:off x="7344047" y="2171758"/>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3" name="组合 2"/>
          <p:cNvGrpSpPr/>
          <p:nvPr/>
        </p:nvGrpSpPr>
        <p:grpSpPr>
          <a:xfrm>
            <a:off x="2069348" y="1745135"/>
            <a:ext cx="4871369" cy="4165285"/>
            <a:chOff x="2069348" y="1745135"/>
            <a:chExt cx="4871369" cy="4165285"/>
          </a:xfrm>
        </p:grpSpPr>
        <p:sp>
          <p:nvSpPr>
            <p:cNvPr id="10" name="任意多边形 26"/>
            <p:cNvSpPr/>
            <p:nvPr/>
          </p:nvSpPr>
          <p:spPr>
            <a:xfrm rot="13500000" flipH="1">
              <a:off x="4207845" y="1844429"/>
              <a:ext cx="332462" cy="779318"/>
            </a:xfrm>
            <a:custGeom>
              <a:avLst/>
              <a:gdLst>
                <a:gd name="connsiteX0" fmla="*/ 0 w 695325"/>
                <a:gd name="connsiteY0" fmla="*/ 0 h 857250"/>
                <a:gd name="connsiteX1" fmla="*/ 0 w 695325"/>
                <a:gd name="connsiteY1" fmla="*/ 857250 h 857250"/>
                <a:gd name="connsiteX2" fmla="*/ 695325 w 695325"/>
                <a:gd name="connsiteY2" fmla="*/ 857250 h 857250"/>
                <a:gd name="connsiteX0-1" fmla="*/ 0 w 695325"/>
                <a:gd name="connsiteY0-2" fmla="*/ 0 h 857250"/>
                <a:gd name="connsiteX1-3" fmla="*/ 2797 w 695325"/>
                <a:gd name="connsiteY1-4" fmla="*/ 784259 h 857250"/>
                <a:gd name="connsiteX2-5" fmla="*/ 0 w 695325"/>
                <a:gd name="connsiteY2-6" fmla="*/ 857250 h 857250"/>
                <a:gd name="connsiteX3" fmla="*/ 695325 w 695325"/>
                <a:gd name="connsiteY3" fmla="*/ 857250 h 857250"/>
                <a:gd name="connsiteX0-7" fmla="*/ 0 w 695325"/>
                <a:gd name="connsiteY0-8" fmla="*/ 0 h 857250"/>
                <a:gd name="connsiteX1-9" fmla="*/ 2797 w 695325"/>
                <a:gd name="connsiteY1-10" fmla="*/ 784259 h 857250"/>
                <a:gd name="connsiteX2-11" fmla="*/ 0 w 695325"/>
                <a:gd name="connsiteY2-12" fmla="*/ 857250 h 857250"/>
                <a:gd name="connsiteX3-13" fmla="*/ 143657 w 695325"/>
                <a:gd name="connsiteY3-14" fmla="*/ 854979 h 857250"/>
                <a:gd name="connsiteX4" fmla="*/ 695325 w 695325"/>
                <a:gd name="connsiteY4" fmla="*/ 857250 h 857250"/>
                <a:gd name="connsiteX0-15" fmla="*/ 0 w 695325"/>
                <a:gd name="connsiteY0-16" fmla="*/ 0 h 857250"/>
                <a:gd name="connsiteX1-17" fmla="*/ 2797 w 695325"/>
                <a:gd name="connsiteY1-18" fmla="*/ 784259 h 857250"/>
                <a:gd name="connsiteX2-19" fmla="*/ 143657 w 695325"/>
                <a:gd name="connsiteY2-20" fmla="*/ 854979 h 857250"/>
                <a:gd name="connsiteX3-21" fmla="*/ 695325 w 695325"/>
                <a:gd name="connsiteY3-22" fmla="*/ 857250 h 857250"/>
                <a:gd name="connsiteX0-23" fmla="*/ 0 w 695325"/>
                <a:gd name="connsiteY0-24" fmla="*/ 0 h 857250"/>
                <a:gd name="connsiteX1-25" fmla="*/ 2797 w 695325"/>
                <a:gd name="connsiteY1-26" fmla="*/ 784259 h 857250"/>
                <a:gd name="connsiteX2-27" fmla="*/ 143657 w 695325"/>
                <a:gd name="connsiteY2-28" fmla="*/ 854979 h 857250"/>
                <a:gd name="connsiteX3-29" fmla="*/ 695325 w 695325"/>
                <a:gd name="connsiteY3-30" fmla="*/ 857250 h 857250"/>
                <a:gd name="connsiteX0-31" fmla="*/ 0 w 695325"/>
                <a:gd name="connsiteY0-32" fmla="*/ 0 h 858611"/>
                <a:gd name="connsiteX1-33" fmla="*/ 2797 w 695325"/>
                <a:gd name="connsiteY1-34" fmla="*/ 784259 h 858611"/>
                <a:gd name="connsiteX2-35" fmla="*/ 143657 w 695325"/>
                <a:gd name="connsiteY2-36" fmla="*/ 854979 h 858611"/>
                <a:gd name="connsiteX3-37" fmla="*/ 695325 w 695325"/>
                <a:gd name="connsiteY3-38" fmla="*/ 857250 h 858611"/>
                <a:gd name="connsiteX0-39" fmla="*/ 0 w 695325"/>
                <a:gd name="connsiteY0-40" fmla="*/ 0 h 857250"/>
                <a:gd name="connsiteX1-41" fmla="*/ 2797 w 695325"/>
                <a:gd name="connsiteY1-42" fmla="*/ 784259 h 857250"/>
                <a:gd name="connsiteX2-43" fmla="*/ 143657 w 695325"/>
                <a:gd name="connsiteY2-44" fmla="*/ 854979 h 857250"/>
                <a:gd name="connsiteX3-45" fmla="*/ 695325 w 695325"/>
                <a:gd name="connsiteY3-46" fmla="*/ 857250 h 857250"/>
                <a:gd name="connsiteX0-47" fmla="*/ 0 w 695325"/>
                <a:gd name="connsiteY0-48" fmla="*/ 0 h 857250"/>
                <a:gd name="connsiteX1-49" fmla="*/ 2797 w 695325"/>
                <a:gd name="connsiteY1-50" fmla="*/ 784259 h 857250"/>
                <a:gd name="connsiteX2-51" fmla="*/ 143657 w 695325"/>
                <a:gd name="connsiteY2-52" fmla="*/ 854979 h 857250"/>
                <a:gd name="connsiteX3-53" fmla="*/ 695325 w 695325"/>
                <a:gd name="connsiteY3-54" fmla="*/ 857250 h 857250"/>
              </a:gdLst>
              <a:ahLst/>
              <a:cxnLst>
                <a:cxn ang="0">
                  <a:pos x="connsiteX0-1" y="connsiteY0-2"/>
                </a:cxn>
                <a:cxn ang="0">
                  <a:pos x="connsiteX1-3" y="connsiteY1-4"/>
                </a:cxn>
                <a:cxn ang="0">
                  <a:pos x="connsiteX2-5" y="connsiteY2-6"/>
                </a:cxn>
                <a:cxn ang="0">
                  <a:pos x="connsiteX3-13" y="connsiteY3-14"/>
                </a:cxn>
              </a:cxnLst>
              <a:rect l="l" t="t" r="r" b="b"/>
              <a:pathLst>
                <a:path w="695325" h="857250">
                  <a:moveTo>
                    <a:pt x="0" y="0"/>
                  </a:moveTo>
                  <a:cubicBezTo>
                    <a:pt x="932" y="261420"/>
                    <a:pt x="1865" y="522839"/>
                    <a:pt x="2797" y="784259"/>
                  </a:cubicBezTo>
                  <a:cubicBezTo>
                    <a:pt x="1728" y="833089"/>
                    <a:pt x="77494" y="851612"/>
                    <a:pt x="143657" y="854979"/>
                  </a:cubicBezTo>
                  <a:lnTo>
                    <a:pt x="695325" y="857250"/>
                  </a:lnTo>
                </a:path>
              </a:pathLst>
            </a:custGeom>
            <a:noFill/>
            <a:ln w="12700" cap="flat" cmpd="sng" algn="ctr">
              <a:solidFill>
                <a:schemeClr val="tx1">
                  <a:lumMod val="50000"/>
                  <a:lumOff val="50000"/>
                </a:schemeClr>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任意多边形 27"/>
            <p:cNvSpPr/>
            <p:nvPr/>
          </p:nvSpPr>
          <p:spPr>
            <a:xfrm rot="2700000" flipH="1">
              <a:off x="2284443" y="4816590"/>
              <a:ext cx="1683929" cy="503731"/>
            </a:xfrm>
            <a:custGeom>
              <a:avLst/>
              <a:gdLst>
                <a:gd name="connsiteX0" fmla="*/ 0 w 695325"/>
                <a:gd name="connsiteY0" fmla="*/ 0 h 857250"/>
                <a:gd name="connsiteX1" fmla="*/ 0 w 695325"/>
                <a:gd name="connsiteY1" fmla="*/ 857250 h 857250"/>
                <a:gd name="connsiteX2" fmla="*/ 695325 w 695325"/>
                <a:gd name="connsiteY2" fmla="*/ 857250 h 857250"/>
                <a:gd name="connsiteX0-1" fmla="*/ 0 w 695325"/>
                <a:gd name="connsiteY0-2" fmla="*/ 0 h 857250"/>
                <a:gd name="connsiteX1-3" fmla="*/ 2797 w 695325"/>
                <a:gd name="connsiteY1-4" fmla="*/ 784259 h 857250"/>
                <a:gd name="connsiteX2-5" fmla="*/ 0 w 695325"/>
                <a:gd name="connsiteY2-6" fmla="*/ 857250 h 857250"/>
                <a:gd name="connsiteX3" fmla="*/ 695325 w 695325"/>
                <a:gd name="connsiteY3" fmla="*/ 857250 h 857250"/>
                <a:gd name="connsiteX0-7" fmla="*/ 0 w 695325"/>
                <a:gd name="connsiteY0-8" fmla="*/ 0 h 857250"/>
                <a:gd name="connsiteX1-9" fmla="*/ 2797 w 695325"/>
                <a:gd name="connsiteY1-10" fmla="*/ 784259 h 857250"/>
                <a:gd name="connsiteX2-11" fmla="*/ 0 w 695325"/>
                <a:gd name="connsiteY2-12" fmla="*/ 857250 h 857250"/>
                <a:gd name="connsiteX3-13" fmla="*/ 143657 w 695325"/>
                <a:gd name="connsiteY3-14" fmla="*/ 854979 h 857250"/>
                <a:gd name="connsiteX4" fmla="*/ 695325 w 695325"/>
                <a:gd name="connsiteY4" fmla="*/ 857250 h 857250"/>
                <a:gd name="connsiteX0-15" fmla="*/ 0 w 695325"/>
                <a:gd name="connsiteY0-16" fmla="*/ 0 h 857250"/>
                <a:gd name="connsiteX1-17" fmla="*/ 2797 w 695325"/>
                <a:gd name="connsiteY1-18" fmla="*/ 784259 h 857250"/>
                <a:gd name="connsiteX2-19" fmla="*/ 143657 w 695325"/>
                <a:gd name="connsiteY2-20" fmla="*/ 854979 h 857250"/>
                <a:gd name="connsiteX3-21" fmla="*/ 695325 w 695325"/>
                <a:gd name="connsiteY3-22" fmla="*/ 857250 h 857250"/>
                <a:gd name="connsiteX0-23" fmla="*/ 0 w 695325"/>
                <a:gd name="connsiteY0-24" fmla="*/ 0 h 857250"/>
                <a:gd name="connsiteX1-25" fmla="*/ 2797 w 695325"/>
                <a:gd name="connsiteY1-26" fmla="*/ 784259 h 857250"/>
                <a:gd name="connsiteX2-27" fmla="*/ 143657 w 695325"/>
                <a:gd name="connsiteY2-28" fmla="*/ 854979 h 857250"/>
                <a:gd name="connsiteX3-29" fmla="*/ 695325 w 695325"/>
                <a:gd name="connsiteY3-30" fmla="*/ 857250 h 857250"/>
                <a:gd name="connsiteX0-31" fmla="*/ 0 w 695325"/>
                <a:gd name="connsiteY0-32" fmla="*/ 0 h 858611"/>
                <a:gd name="connsiteX1-33" fmla="*/ 2797 w 695325"/>
                <a:gd name="connsiteY1-34" fmla="*/ 784259 h 858611"/>
                <a:gd name="connsiteX2-35" fmla="*/ 143657 w 695325"/>
                <a:gd name="connsiteY2-36" fmla="*/ 854979 h 858611"/>
                <a:gd name="connsiteX3-37" fmla="*/ 695325 w 695325"/>
                <a:gd name="connsiteY3-38" fmla="*/ 857250 h 858611"/>
                <a:gd name="connsiteX0-39" fmla="*/ 0 w 695325"/>
                <a:gd name="connsiteY0-40" fmla="*/ 0 h 857250"/>
                <a:gd name="connsiteX1-41" fmla="*/ 2797 w 695325"/>
                <a:gd name="connsiteY1-42" fmla="*/ 784259 h 857250"/>
                <a:gd name="connsiteX2-43" fmla="*/ 143657 w 695325"/>
                <a:gd name="connsiteY2-44" fmla="*/ 854979 h 857250"/>
                <a:gd name="connsiteX3-45" fmla="*/ 695325 w 695325"/>
                <a:gd name="connsiteY3-46" fmla="*/ 857250 h 857250"/>
                <a:gd name="connsiteX0-47" fmla="*/ 0 w 695325"/>
                <a:gd name="connsiteY0-48" fmla="*/ 0 h 857250"/>
                <a:gd name="connsiteX1-49" fmla="*/ 2797 w 695325"/>
                <a:gd name="connsiteY1-50" fmla="*/ 784259 h 857250"/>
                <a:gd name="connsiteX2-51" fmla="*/ 143657 w 695325"/>
                <a:gd name="connsiteY2-52" fmla="*/ 854979 h 857250"/>
                <a:gd name="connsiteX3-53" fmla="*/ 695325 w 695325"/>
                <a:gd name="connsiteY3-54" fmla="*/ 857250 h 857250"/>
                <a:gd name="connsiteX0-55" fmla="*/ 0 w 695325"/>
                <a:gd name="connsiteY0-56" fmla="*/ 0 h 859208"/>
                <a:gd name="connsiteX1-57" fmla="*/ 2797 w 695325"/>
                <a:gd name="connsiteY1-58" fmla="*/ 784259 h 859208"/>
                <a:gd name="connsiteX2-59" fmla="*/ 143657 w 695325"/>
                <a:gd name="connsiteY2-60" fmla="*/ 854979 h 859208"/>
                <a:gd name="connsiteX3-61" fmla="*/ 651803 w 695325"/>
                <a:gd name="connsiteY3-62" fmla="*/ 859208 h 859208"/>
                <a:gd name="connsiteX4-63" fmla="*/ 695325 w 695325"/>
                <a:gd name="connsiteY4-64" fmla="*/ 857250 h 859208"/>
                <a:gd name="connsiteX0-65" fmla="*/ 0 w 651803"/>
                <a:gd name="connsiteY0-66" fmla="*/ 106785 h 965993"/>
                <a:gd name="connsiteX1-67" fmla="*/ 2797 w 651803"/>
                <a:gd name="connsiteY1-68" fmla="*/ 891044 h 965993"/>
                <a:gd name="connsiteX2-69" fmla="*/ 143657 w 651803"/>
                <a:gd name="connsiteY2-70" fmla="*/ 961764 h 965993"/>
                <a:gd name="connsiteX3-71" fmla="*/ 651803 w 651803"/>
                <a:gd name="connsiteY3-72" fmla="*/ 965993 h 965993"/>
                <a:gd name="connsiteX4-73" fmla="*/ 637240 w 651803"/>
                <a:gd name="connsiteY4-74" fmla="*/ 1 h 965993"/>
                <a:gd name="connsiteX0-75" fmla="*/ 0 w 651803"/>
                <a:gd name="connsiteY0-76" fmla="*/ 109723 h 968931"/>
                <a:gd name="connsiteX1-77" fmla="*/ 2797 w 651803"/>
                <a:gd name="connsiteY1-78" fmla="*/ 893982 h 968931"/>
                <a:gd name="connsiteX2-79" fmla="*/ 143657 w 651803"/>
                <a:gd name="connsiteY2-80" fmla="*/ 964702 h 968931"/>
                <a:gd name="connsiteX3-81" fmla="*/ 651803 w 651803"/>
                <a:gd name="connsiteY3-82" fmla="*/ 968931 h 968931"/>
                <a:gd name="connsiteX4-83" fmla="*/ 646131 w 651803"/>
                <a:gd name="connsiteY4-84" fmla="*/ 1 h 968931"/>
                <a:gd name="connsiteX0-85" fmla="*/ 0 w 651803"/>
                <a:gd name="connsiteY0-86" fmla="*/ 109721 h 968929"/>
                <a:gd name="connsiteX1-87" fmla="*/ 2797 w 651803"/>
                <a:gd name="connsiteY1-88" fmla="*/ 893980 h 968929"/>
                <a:gd name="connsiteX2-89" fmla="*/ 143657 w 651803"/>
                <a:gd name="connsiteY2-90" fmla="*/ 964700 h 968929"/>
                <a:gd name="connsiteX3-91" fmla="*/ 627502 w 651803"/>
                <a:gd name="connsiteY3-92" fmla="*/ 965988 h 968929"/>
                <a:gd name="connsiteX4-93" fmla="*/ 651803 w 651803"/>
                <a:gd name="connsiteY4-94" fmla="*/ 968929 h 968929"/>
                <a:gd name="connsiteX5" fmla="*/ 646131 w 651803"/>
                <a:gd name="connsiteY5" fmla="*/ -1 h 968929"/>
                <a:gd name="connsiteX0-95" fmla="*/ 0 w 653616"/>
                <a:gd name="connsiteY0-96" fmla="*/ 109723 h 968931"/>
                <a:gd name="connsiteX1-97" fmla="*/ 2797 w 653616"/>
                <a:gd name="connsiteY1-98" fmla="*/ 893982 h 968931"/>
                <a:gd name="connsiteX2-99" fmla="*/ 143657 w 653616"/>
                <a:gd name="connsiteY2-100" fmla="*/ 964702 h 968931"/>
                <a:gd name="connsiteX3-101" fmla="*/ 627502 w 653616"/>
                <a:gd name="connsiteY3-102" fmla="*/ 965990 h 968931"/>
                <a:gd name="connsiteX4-103" fmla="*/ 651803 w 653616"/>
                <a:gd name="connsiteY4-104" fmla="*/ 968931 h 968931"/>
                <a:gd name="connsiteX5-105" fmla="*/ 651211 w 653616"/>
                <a:gd name="connsiteY5-106" fmla="*/ 836669 h 968931"/>
                <a:gd name="connsiteX6" fmla="*/ 646131 w 653616"/>
                <a:gd name="connsiteY6" fmla="*/ 1 h 968931"/>
                <a:gd name="connsiteX0-107" fmla="*/ 0 w 651211"/>
                <a:gd name="connsiteY0-108" fmla="*/ 109721 h 965988"/>
                <a:gd name="connsiteX1-109" fmla="*/ 2797 w 651211"/>
                <a:gd name="connsiteY1-110" fmla="*/ 893980 h 965988"/>
                <a:gd name="connsiteX2-111" fmla="*/ 143657 w 651211"/>
                <a:gd name="connsiteY2-112" fmla="*/ 964700 h 965988"/>
                <a:gd name="connsiteX3-113" fmla="*/ 627502 w 651211"/>
                <a:gd name="connsiteY3-114" fmla="*/ 965988 h 965988"/>
                <a:gd name="connsiteX4-115" fmla="*/ 651211 w 651211"/>
                <a:gd name="connsiteY4-116" fmla="*/ 836667 h 965988"/>
                <a:gd name="connsiteX5-117" fmla="*/ 646131 w 651211"/>
                <a:gd name="connsiteY5-118" fmla="*/ -1 h 965988"/>
                <a:gd name="connsiteX0-119" fmla="*/ 0 w 651391"/>
                <a:gd name="connsiteY0-120" fmla="*/ 109723 h 965990"/>
                <a:gd name="connsiteX1-121" fmla="*/ 2797 w 651391"/>
                <a:gd name="connsiteY1-122" fmla="*/ 893982 h 965990"/>
                <a:gd name="connsiteX2-123" fmla="*/ 143657 w 651391"/>
                <a:gd name="connsiteY2-124" fmla="*/ 964702 h 965990"/>
                <a:gd name="connsiteX3-125" fmla="*/ 627502 w 651391"/>
                <a:gd name="connsiteY3-126" fmla="*/ 965990 h 965990"/>
                <a:gd name="connsiteX4-127" fmla="*/ 651211 w 651391"/>
                <a:gd name="connsiteY4-128" fmla="*/ 836669 h 965990"/>
                <a:gd name="connsiteX5-129" fmla="*/ 646131 w 651391"/>
                <a:gd name="connsiteY5-130" fmla="*/ 1 h 965990"/>
                <a:gd name="connsiteX0-131" fmla="*/ 0 w 651422"/>
                <a:gd name="connsiteY0-132" fmla="*/ 109721 h 967207"/>
                <a:gd name="connsiteX1-133" fmla="*/ 2797 w 651422"/>
                <a:gd name="connsiteY1-134" fmla="*/ 893980 h 967207"/>
                <a:gd name="connsiteX2-135" fmla="*/ 143657 w 651422"/>
                <a:gd name="connsiteY2-136" fmla="*/ 964700 h 967207"/>
                <a:gd name="connsiteX3-137" fmla="*/ 627502 w 651422"/>
                <a:gd name="connsiteY3-138" fmla="*/ 965988 h 967207"/>
                <a:gd name="connsiteX4-139" fmla="*/ 651211 w 651422"/>
                <a:gd name="connsiteY4-140" fmla="*/ 836667 h 967207"/>
                <a:gd name="connsiteX5-141" fmla="*/ 646131 w 651422"/>
                <a:gd name="connsiteY5-142" fmla="*/ -1 h 967207"/>
                <a:gd name="connsiteX0-143" fmla="*/ 8143 w 659565"/>
                <a:gd name="connsiteY0-144" fmla="*/ 109723 h 967207"/>
                <a:gd name="connsiteX1-145" fmla="*/ 9151 w 659565"/>
                <a:gd name="connsiteY1-146" fmla="*/ 798460 h 967207"/>
                <a:gd name="connsiteX2-147" fmla="*/ 10940 w 659565"/>
                <a:gd name="connsiteY2-148" fmla="*/ 893982 h 967207"/>
                <a:gd name="connsiteX3-149" fmla="*/ 151800 w 659565"/>
                <a:gd name="connsiteY3-150" fmla="*/ 964702 h 967207"/>
                <a:gd name="connsiteX4-151" fmla="*/ 635645 w 659565"/>
                <a:gd name="connsiteY4-152" fmla="*/ 965990 h 967207"/>
                <a:gd name="connsiteX5-153" fmla="*/ 659354 w 659565"/>
                <a:gd name="connsiteY5-154" fmla="*/ 836669 h 967207"/>
                <a:gd name="connsiteX6-155" fmla="*/ 654274 w 659565"/>
                <a:gd name="connsiteY6-156" fmla="*/ 1 h 967207"/>
                <a:gd name="connsiteX0-157" fmla="*/ 0 w 651422"/>
                <a:gd name="connsiteY0-158" fmla="*/ 109721 h 967207"/>
                <a:gd name="connsiteX1-159" fmla="*/ 1008 w 651422"/>
                <a:gd name="connsiteY1-160" fmla="*/ 798458 h 967207"/>
                <a:gd name="connsiteX2-161" fmla="*/ 2797 w 651422"/>
                <a:gd name="connsiteY2-162" fmla="*/ 893980 h 967207"/>
                <a:gd name="connsiteX3-163" fmla="*/ 21752 w 651422"/>
                <a:gd name="connsiteY3-164" fmla="*/ 930716 h 967207"/>
                <a:gd name="connsiteX4-165" fmla="*/ 143657 w 651422"/>
                <a:gd name="connsiteY4-166" fmla="*/ 964700 h 967207"/>
                <a:gd name="connsiteX5-167" fmla="*/ 627502 w 651422"/>
                <a:gd name="connsiteY5-168" fmla="*/ 965988 h 967207"/>
                <a:gd name="connsiteX6-169" fmla="*/ 651211 w 651422"/>
                <a:gd name="connsiteY6-170" fmla="*/ 836667 h 967207"/>
                <a:gd name="connsiteX7" fmla="*/ 646131 w 651422"/>
                <a:gd name="connsiteY7" fmla="*/ -1 h 967207"/>
                <a:gd name="connsiteX0-171" fmla="*/ 864 w 652286"/>
                <a:gd name="connsiteY0-172" fmla="*/ 109723 h 967207"/>
                <a:gd name="connsiteX1-173" fmla="*/ 1872 w 652286"/>
                <a:gd name="connsiteY1-174" fmla="*/ 798460 h 967207"/>
                <a:gd name="connsiteX2-175" fmla="*/ 22616 w 652286"/>
                <a:gd name="connsiteY2-176" fmla="*/ 930718 h 967207"/>
                <a:gd name="connsiteX3-177" fmla="*/ 144521 w 652286"/>
                <a:gd name="connsiteY3-178" fmla="*/ 964702 h 967207"/>
                <a:gd name="connsiteX4-179" fmla="*/ 628366 w 652286"/>
                <a:gd name="connsiteY4-180" fmla="*/ 965990 h 967207"/>
                <a:gd name="connsiteX5-181" fmla="*/ 652075 w 652286"/>
                <a:gd name="connsiteY5-182" fmla="*/ 836669 h 967207"/>
                <a:gd name="connsiteX6-183" fmla="*/ 646995 w 652286"/>
                <a:gd name="connsiteY6-184" fmla="*/ 1 h 967207"/>
                <a:gd name="connsiteX0-185" fmla="*/ 864 w 652286"/>
                <a:gd name="connsiteY0-186" fmla="*/ 109721 h 967207"/>
                <a:gd name="connsiteX1-187" fmla="*/ 1872 w 652286"/>
                <a:gd name="connsiteY1-188" fmla="*/ 798458 h 967207"/>
                <a:gd name="connsiteX2-189" fmla="*/ 22616 w 652286"/>
                <a:gd name="connsiteY2-190" fmla="*/ 930716 h 967207"/>
                <a:gd name="connsiteX3-191" fmla="*/ 144521 w 652286"/>
                <a:gd name="connsiteY3-192" fmla="*/ 964700 h 967207"/>
                <a:gd name="connsiteX4-193" fmla="*/ 628366 w 652286"/>
                <a:gd name="connsiteY4-194" fmla="*/ 965988 h 967207"/>
                <a:gd name="connsiteX5-195" fmla="*/ 652075 w 652286"/>
                <a:gd name="connsiteY5-196" fmla="*/ 836667 h 967207"/>
                <a:gd name="connsiteX6-197" fmla="*/ 646995 w 652286"/>
                <a:gd name="connsiteY6-198" fmla="*/ -1 h 967207"/>
                <a:gd name="connsiteX0-199" fmla="*/ 864 w 652286"/>
                <a:gd name="connsiteY0-200" fmla="*/ 109723 h 967207"/>
                <a:gd name="connsiteX1-201" fmla="*/ 1872 w 652286"/>
                <a:gd name="connsiteY1-202" fmla="*/ 798460 h 967207"/>
                <a:gd name="connsiteX2-203" fmla="*/ 22616 w 652286"/>
                <a:gd name="connsiteY2-204" fmla="*/ 930718 h 967207"/>
                <a:gd name="connsiteX3-205" fmla="*/ 144521 w 652286"/>
                <a:gd name="connsiteY3-206" fmla="*/ 964702 h 967207"/>
                <a:gd name="connsiteX4-207" fmla="*/ 628366 w 652286"/>
                <a:gd name="connsiteY4-208" fmla="*/ 965990 h 967207"/>
                <a:gd name="connsiteX5-209" fmla="*/ 652075 w 652286"/>
                <a:gd name="connsiteY5-210" fmla="*/ 836669 h 967207"/>
                <a:gd name="connsiteX6-211" fmla="*/ 646995 w 652286"/>
                <a:gd name="connsiteY6-212" fmla="*/ 1 h 967207"/>
                <a:gd name="connsiteX0-213" fmla="*/ 610 w 652032"/>
                <a:gd name="connsiteY0-214" fmla="*/ 109721 h 967207"/>
                <a:gd name="connsiteX1-215" fmla="*/ 1618 w 652032"/>
                <a:gd name="connsiteY1-216" fmla="*/ 798458 h 967207"/>
                <a:gd name="connsiteX2-217" fmla="*/ 22362 w 652032"/>
                <a:gd name="connsiteY2-218" fmla="*/ 930716 h 967207"/>
                <a:gd name="connsiteX3-219" fmla="*/ 144267 w 652032"/>
                <a:gd name="connsiteY3-220" fmla="*/ 964700 h 967207"/>
                <a:gd name="connsiteX4-221" fmla="*/ 628112 w 652032"/>
                <a:gd name="connsiteY4-222" fmla="*/ 965988 h 967207"/>
                <a:gd name="connsiteX5-223" fmla="*/ 651821 w 652032"/>
                <a:gd name="connsiteY5-224" fmla="*/ 836667 h 967207"/>
                <a:gd name="connsiteX6-225" fmla="*/ 646741 w 652032"/>
                <a:gd name="connsiteY6-226" fmla="*/ -1 h 967207"/>
                <a:gd name="connsiteX0-227" fmla="*/ 610 w 652032"/>
                <a:gd name="connsiteY0-228" fmla="*/ 109723 h 967207"/>
                <a:gd name="connsiteX1-229" fmla="*/ 1618 w 652032"/>
                <a:gd name="connsiteY1-230" fmla="*/ 798460 h 967207"/>
                <a:gd name="connsiteX2-231" fmla="*/ 23548 w 652032"/>
                <a:gd name="connsiteY2-232" fmla="*/ 942474 h 967207"/>
                <a:gd name="connsiteX3-233" fmla="*/ 144267 w 652032"/>
                <a:gd name="connsiteY3-234" fmla="*/ 964702 h 967207"/>
                <a:gd name="connsiteX4-235" fmla="*/ 628112 w 652032"/>
                <a:gd name="connsiteY4-236" fmla="*/ 965990 h 967207"/>
                <a:gd name="connsiteX5-237" fmla="*/ 651821 w 652032"/>
                <a:gd name="connsiteY5-238" fmla="*/ 836669 h 967207"/>
                <a:gd name="connsiteX6-239" fmla="*/ 646741 w 652032"/>
                <a:gd name="connsiteY6-240" fmla="*/ 1 h 967207"/>
                <a:gd name="connsiteX0-241" fmla="*/ 610 w 652032"/>
                <a:gd name="connsiteY0-242" fmla="*/ 109721 h 967207"/>
                <a:gd name="connsiteX1-243" fmla="*/ 1618 w 652032"/>
                <a:gd name="connsiteY1-244" fmla="*/ 798458 h 967207"/>
                <a:gd name="connsiteX2-245" fmla="*/ 23548 w 652032"/>
                <a:gd name="connsiteY2-246" fmla="*/ 942472 h 967207"/>
                <a:gd name="connsiteX3-247" fmla="*/ 144267 w 652032"/>
                <a:gd name="connsiteY3-248" fmla="*/ 964700 h 967207"/>
                <a:gd name="connsiteX4-249" fmla="*/ 628112 w 652032"/>
                <a:gd name="connsiteY4-250" fmla="*/ 965988 h 967207"/>
                <a:gd name="connsiteX5-251" fmla="*/ 651821 w 652032"/>
                <a:gd name="connsiteY5-252" fmla="*/ 836667 h 967207"/>
                <a:gd name="connsiteX6-253" fmla="*/ 646741 w 652032"/>
                <a:gd name="connsiteY6-254" fmla="*/ -1 h 967207"/>
              </a:gdLst>
              <a:ahLst/>
              <a:cxnLst>
                <a:cxn ang="0">
                  <a:pos x="connsiteX0-1" y="connsiteY0-2"/>
                </a:cxn>
                <a:cxn ang="0">
                  <a:pos x="connsiteX1-3" y="connsiteY1-4"/>
                </a:cxn>
                <a:cxn ang="0">
                  <a:pos x="connsiteX2-5" y="connsiteY2-6"/>
                </a:cxn>
                <a:cxn ang="0">
                  <a:pos x="connsiteX3-13" y="connsiteY3-14"/>
                </a:cxn>
                <a:cxn ang="0">
                  <a:pos x="connsiteX4-63" y="connsiteY4-64"/>
                </a:cxn>
                <a:cxn ang="0">
                  <a:pos x="connsiteX5-105" y="connsiteY5-106"/>
                </a:cxn>
                <a:cxn ang="0">
                  <a:pos x="connsiteX6-155" y="connsiteY6-156"/>
                </a:cxn>
              </a:cxnLst>
              <a:rect l="l" t="t" r="r" b="b"/>
              <a:pathLst>
                <a:path w="652032" h="967207">
                  <a:moveTo>
                    <a:pt x="610" y="109721"/>
                  </a:moveTo>
                  <a:cubicBezTo>
                    <a:pt x="778" y="224510"/>
                    <a:pt x="-1414" y="652810"/>
                    <a:pt x="1618" y="798458"/>
                  </a:cubicBezTo>
                  <a:cubicBezTo>
                    <a:pt x="2872" y="894141"/>
                    <a:pt x="9256" y="938276"/>
                    <a:pt x="23548" y="942472"/>
                  </a:cubicBezTo>
                  <a:cubicBezTo>
                    <a:pt x="47025" y="954259"/>
                    <a:pt x="43309" y="958821"/>
                    <a:pt x="144267" y="964700"/>
                  </a:cubicBezTo>
                  <a:lnTo>
                    <a:pt x="628112" y="965988"/>
                  </a:lnTo>
                  <a:cubicBezTo>
                    <a:pt x="638979" y="978724"/>
                    <a:pt x="653994" y="888592"/>
                    <a:pt x="651821" y="836667"/>
                  </a:cubicBezTo>
                  <a:cubicBezTo>
                    <a:pt x="650876" y="675179"/>
                    <a:pt x="647588" y="139444"/>
                    <a:pt x="646741" y="-1"/>
                  </a:cubicBezTo>
                </a:path>
              </a:pathLst>
            </a:custGeom>
            <a:noFill/>
            <a:ln w="12700" cap="flat" cmpd="sng" algn="ctr">
              <a:solidFill>
                <a:schemeClr val="tx1">
                  <a:lumMod val="50000"/>
                  <a:lumOff val="50000"/>
                </a:schemeClr>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2" name="任意多边形 21"/>
            <p:cNvSpPr/>
            <p:nvPr/>
          </p:nvSpPr>
          <p:spPr>
            <a:xfrm>
              <a:off x="4551763" y="1745135"/>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1" name="矩形 100"/>
            <p:cNvSpPr/>
            <p:nvPr/>
          </p:nvSpPr>
          <p:spPr>
            <a:xfrm>
              <a:off x="4734855" y="2445889"/>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kumimoji="0" lang="en-US" altLang="zh-CN" sz="1000" i="0" u="none" strike="noStrike" kern="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endParaRPr>
            </a:p>
          </p:txBody>
        </p:sp>
        <p:sp>
          <p:nvSpPr>
            <p:cNvPr id="14" name="任意多边形 22"/>
            <p:cNvSpPr/>
            <p:nvPr/>
          </p:nvSpPr>
          <p:spPr>
            <a:xfrm>
              <a:off x="5466539" y="2628732"/>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6" name="矩形 85"/>
            <p:cNvSpPr/>
            <p:nvPr/>
          </p:nvSpPr>
          <p:spPr>
            <a:xfrm>
              <a:off x="5649631" y="3317220"/>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6" name="任意多边形 23"/>
            <p:cNvSpPr/>
            <p:nvPr/>
          </p:nvSpPr>
          <p:spPr>
            <a:xfrm>
              <a:off x="4551763" y="3512328"/>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矩形 76"/>
            <p:cNvSpPr/>
            <p:nvPr/>
          </p:nvSpPr>
          <p:spPr>
            <a:xfrm>
              <a:off x="4734855" y="4246023"/>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8" name="任意多边形 24"/>
            <p:cNvSpPr/>
            <p:nvPr/>
          </p:nvSpPr>
          <p:spPr>
            <a:xfrm>
              <a:off x="3636987" y="4397495"/>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矩形 19"/>
            <p:cNvSpPr/>
            <p:nvPr/>
          </p:nvSpPr>
          <p:spPr>
            <a:xfrm>
              <a:off x="3820079" y="5111021"/>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21" name="任意多边形 25"/>
            <p:cNvSpPr/>
            <p:nvPr/>
          </p:nvSpPr>
          <p:spPr>
            <a:xfrm>
              <a:off x="2069348" y="2021853"/>
              <a:ext cx="2687934" cy="2687935"/>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2322901" y="2997286"/>
              <a:ext cx="2182792" cy="461665"/>
            </a:xfrm>
            <a:prstGeom prst="rect">
              <a:avLst/>
            </a:prstGeom>
            <a:noFill/>
            <a:effectLst/>
          </p:spPr>
          <p:txBody>
            <a:bodyPr wrap="square" rtlCol="0">
              <a:spAutoFit/>
            </a:bodyPr>
            <a:lstStyle/>
            <a:p>
              <a:pPr lvl="0" algn="ctr" defTabSz="457200"/>
              <a:r>
                <a:rPr lang="zh-CN" altLang="en-US" sz="2400" dirty="0">
                  <a:solidFill>
                    <a:schemeClr val="bg1"/>
                  </a:solidFill>
                  <a:latin typeface="思源黑体 CN Bold" panose="020B0800000000000000" pitchFamily="34" charset="-122"/>
                  <a:ea typeface="思源黑体 CN Bold" panose="020B0800000000000000" pitchFamily="34" charset="-122"/>
                </a:rPr>
                <a:t>标题文字添加</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24" name="矩形 23"/>
            <p:cNvSpPr/>
            <p:nvPr/>
          </p:nvSpPr>
          <p:spPr>
            <a:xfrm>
              <a:off x="2588540" y="3439702"/>
              <a:ext cx="1594928" cy="757643"/>
            </a:xfrm>
            <a:prstGeom prst="rect">
              <a:avLst/>
            </a:prstGeom>
            <a:effectLst/>
          </p:spPr>
          <p:txBody>
            <a:bodyPr wrap="square">
              <a:spAutoFit/>
            </a:bodyPr>
            <a:lstStyle/>
            <a:p>
              <a:pPr lvl="0" algn="ctr">
                <a:lnSpc>
                  <a:spcPct val="150000"/>
                </a:lnSpc>
              </a:pPr>
              <a:r>
                <a:rPr lang="zh-CN" altLang="en-US" sz="1000" kern="0" dirty="0">
                  <a:solidFill>
                    <a:prstClr val="white"/>
                  </a:solidFill>
                  <a:latin typeface="思源黑体 CN Bold" panose="020B0800000000000000" pitchFamily="34" charset="-122"/>
                  <a:ea typeface="思源黑体 CN Bold" panose="020B0800000000000000" pitchFamily="34" charset="-122"/>
                </a:rPr>
                <a:t>单击此处键入文本单</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a:p>
              <a:pPr lvl="0" algn="ctr">
                <a:lnSpc>
                  <a:spcPct val="150000"/>
                </a:lnSpc>
              </a:pPr>
              <a:r>
                <a:rPr lang="zh-CN" altLang="en-US" sz="1000" kern="0" dirty="0">
                  <a:solidFill>
                    <a:prstClr val="white"/>
                  </a:solidFill>
                  <a:latin typeface="思源黑体 CN Bold" panose="020B0800000000000000" pitchFamily="34" charset="-122"/>
                  <a:ea typeface="思源黑体 CN Bold" panose="020B0800000000000000" pitchFamily="34" charset="-122"/>
                </a:rPr>
                <a:t>击此处键入文本单击此处键入文本单击此处</a:t>
              </a:r>
              <a:endParaRPr lang="zh-CN" altLang="en-US"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14" name="图形 6"/>
            <p:cNvSpPr/>
            <p:nvPr/>
          </p:nvSpPr>
          <p:spPr>
            <a:xfrm>
              <a:off x="3195613" y="2550900"/>
              <a:ext cx="384295" cy="286237"/>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5" name="图形 8"/>
            <p:cNvSpPr/>
            <p:nvPr/>
          </p:nvSpPr>
          <p:spPr>
            <a:xfrm>
              <a:off x="5099278" y="2103093"/>
              <a:ext cx="343421" cy="3289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116" name="图形 10"/>
            <p:cNvGrpSpPr/>
            <p:nvPr/>
          </p:nvGrpSpPr>
          <p:grpSpPr>
            <a:xfrm>
              <a:off x="6048838" y="2960142"/>
              <a:ext cx="426333" cy="350891"/>
              <a:chOff x="4938712" y="2476500"/>
              <a:chExt cx="2314575" cy="1905000"/>
            </a:xfrm>
            <a:solidFill>
              <a:schemeClr val="bg1"/>
            </a:solidFill>
          </p:grpSpPr>
          <p:sp>
            <p:nvSpPr>
              <p:cNvPr id="117" name="任意多边形: 形状 116"/>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8" name="任意多边形: 形状 117"/>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9" name="任意多边形: 形状 118"/>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20" name="图形 14"/>
            <p:cNvGrpSpPr/>
            <p:nvPr/>
          </p:nvGrpSpPr>
          <p:grpSpPr>
            <a:xfrm>
              <a:off x="5099278" y="3903491"/>
              <a:ext cx="370190" cy="350891"/>
              <a:chOff x="5091112" y="2476500"/>
              <a:chExt cx="2009775" cy="1905000"/>
            </a:xfrm>
            <a:solidFill>
              <a:schemeClr val="bg1"/>
            </a:solidFill>
          </p:grpSpPr>
          <p:sp>
            <p:nvSpPr>
              <p:cNvPr id="121" name="任意多边形: 形状 120"/>
              <p:cNvSpPr/>
              <p:nvPr/>
            </p:nvSpPr>
            <p:spPr>
              <a:xfrm>
                <a:off x="5110961" y="2536031"/>
                <a:ext cx="1885584" cy="1429358"/>
              </a:xfrm>
              <a:custGeom>
                <a:avLst/>
                <a:gdLst>
                  <a:gd name="connsiteX0" fmla="*/ 1731902 w 1885584"/>
                  <a:gd name="connsiteY0" fmla="*/ 0 h 1429358"/>
                  <a:gd name="connsiteX1" fmla="*/ 153683 w 1885584"/>
                  <a:gd name="connsiteY1" fmla="*/ 0 h 1429358"/>
                  <a:gd name="connsiteX2" fmla="*/ 0 w 1885584"/>
                  <a:gd name="connsiteY2" fmla="*/ 153637 h 1429358"/>
                  <a:gd name="connsiteX3" fmla="*/ 0 w 1885584"/>
                  <a:gd name="connsiteY3" fmla="*/ 1275719 h 1429358"/>
                  <a:gd name="connsiteX4" fmla="*/ 153683 w 1885584"/>
                  <a:gd name="connsiteY4" fmla="*/ 1429358 h 1429358"/>
                  <a:gd name="connsiteX5" fmla="*/ 1731902 w 1885584"/>
                  <a:gd name="connsiteY5" fmla="*/ 1429358 h 1429358"/>
                  <a:gd name="connsiteX6" fmla="*/ 1885585 w 1885584"/>
                  <a:gd name="connsiteY6" fmla="*/ 1275719 h 1429358"/>
                  <a:gd name="connsiteX7" fmla="*/ 1885585 w 1885584"/>
                  <a:gd name="connsiteY7" fmla="*/ 153637 h 1429358"/>
                  <a:gd name="connsiteX8" fmla="*/ 1731902 w 1885584"/>
                  <a:gd name="connsiteY8" fmla="*/ 0 h 1429358"/>
                  <a:gd name="connsiteX9" fmla="*/ 972105 w 1885584"/>
                  <a:gd name="connsiteY9" fmla="*/ 1213595 h 1429358"/>
                  <a:gd name="connsiteX10" fmla="*/ 500708 w 1885584"/>
                  <a:gd name="connsiteY10" fmla="*/ 749478 h 1429358"/>
                  <a:gd name="connsiteX11" fmla="*/ 972105 w 1885584"/>
                  <a:gd name="connsiteY11" fmla="*/ 285359 h 1429358"/>
                  <a:gd name="connsiteX12" fmla="*/ 1443501 w 1885584"/>
                  <a:gd name="connsiteY12" fmla="*/ 749478 h 1429358"/>
                  <a:gd name="connsiteX13" fmla="*/ 972105 w 1885584"/>
                  <a:gd name="connsiteY13" fmla="*/ 1213595 h 142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5584" h="1429358">
                    <a:moveTo>
                      <a:pt x="1731902" y="0"/>
                    </a:moveTo>
                    <a:lnTo>
                      <a:pt x="153683" y="0"/>
                    </a:lnTo>
                    <a:cubicBezTo>
                      <a:pt x="68806" y="0"/>
                      <a:pt x="0" y="68786"/>
                      <a:pt x="0" y="153637"/>
                    </a:cubicBezTo>
                    <a:lnTo>
                      <a:pt x="0" y="1275719"/>
                    </a:lnTo>
                    <a:cubicBezTo>
                      <a:pt x="0" y="1360572"/>
                      <a:pt x="68806" y="1429358"/>
                      <a:pt x="153683" y="1429358"/>
                    </a:cubicBezTo>
                    <a:lnTo>
                      <a:pt x="1731902" y="1429358"/>
                    </a:lnTo>
                    <a:cubicBezTo>
                      <a:pt x="1816778" y="1429358"/>
                      <a:pt x="1885585" y="1360572"/>
                      <a:pt x="1885585" y="1275719"/>
                    </a:cubicBezTo>
                    <a:lnTo>
                      <a:pt x="1885585" y="153637"/>
                    </a:lnTo>
                    <a:cubicBezTo>
                      <a:pt x="1885585" y="68786"/>
                      <a:pt x="1816778" y="0"/>
                      <a:pt x="1731902" y="0"/>
                    </a:cubicBezTo>
                    <a:close/>
                    <a:moveTo>
                      <a:pt x="972105" y="1213595"/>
                    </a:moveTo>
                    <a:cubicBezTo>
                      <a:pt x="711768" y="1213595"/>
                      <a:pt x="500708" y="1005866"/>
                      <a:pt x="500708" y="749478"/>
                    </a:cubicBezTo>
                    <a:cubicBezTo>
                      <a:pt x="500708" y="493088"/>
                      <a:pt x="711768" y="285359"/>
                      <a:pt x="972105" y="285359"/>
                    </a:cubicBezTo>
                    <a:cubicBezTo>
                      <a:pt x="1232441" y="285359"/>
                      <a:pt x="1443501" y="493151"/>
                      <a:pt x="1443501" y="749478"/>
                    </a:cubicBezTo>
                    <a:cubicBezTo>
                      <a:pt x="1443501" y="1005803"/>
                      <a:pt x="1232462" y="1213595"/>
                      <a:pt x="972105" y="1213595"/>
                    </a:cubicBezTo>
                    <a:close/>
                  </a:path>
                </a:pathLst>
              </a:custGeom>
              <a:grpFill/>
              <a:ln w="1861"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22" name="任意多边形: 形状 121"/>
              <p:cNvSpPr/>
              <p:nvPr/>
            </p:nvSpPr>
            <p:spPr>
              <a:xfrm>
                <a:off x="5320084" y="3004207"/>
                <a:ext cx="1453430" cy="1317761"/>
              </a:xfrm>
              <a:custGeom>
                <a:avLst/>
                <a:gdLst>
                  <a:gd name="connsiteX0" fmla="*/ 622809 w 1453430"/>
                  <a:gd name="connsiteY0" fmla="*/ 0 h 1317761"/>
                  <a:gd name="connsiteX1" fmla="*/ 763960 w 1453430"/>
                  <a:gd name="connsiteY1" fmla="*/ 141067 h 1317761"/>
                  <a:gd name="connsiteX2" fmla="*/ 622852 w 1453430"/>
                  <a:gd name="connsiteY2" fmla="*/ 282174 h 1317761"/>
                  <a:gd name="connsiteX3" fmla="*/ 481700 w 1453430"/>
                  <a:gd name="connsiteY3" fmla="*/ 141108 h 1317761"/>
                  <a:gd name="connsiteX4" fmla="*/ 481700 w 1453430"/>
                  <a:gd name="connsiteY4" fmla="*/ 141087 h 1317761"/>
                  <a:gd name="connsiteX5" fmla="*/ 622788 w 1453430"/>
                  <a:gd name="connsiteY5" fmla="*/ 0 h 1317761"/>
                  <a:gd name="connsiteX6" fmla="*/ 622809 w 1453430"/>
                  <a:gd name="connsiteY6" fmla="*/ 0 h 1317761"/>
                  <a:gd name="connsiteX7" fmla="*/ 63643 w 1453430"/>
                  <a:gd name="connsiteY7" fmla="*/ 1172074 h 1317761"/>
                  <a:gd name="connsiteX8" fmla="*/ 1389789 w 1453430"/>
                  <a:gd name="connsiteY8" fmla="*/ 1172074 h 1317761"/>
                  <a:gd name="connsiteX9" fmla="*/ 1453430 w 1453430"/>
                  <a:gd name="connsiteY9" fmla="*/ 1229101 h 1317761"/>
                  <a:gd name="connsiteX10" fmla="*/ 1453430 w 1453430"/>
                  <a:gd name="connsiteY10" fmla="*/ 1260736 h 1317761"/>
                  <a:gd name="connsiteX11" fmla="*/ 1389789 w 1453430"/>
                  <a:gd name="connsiteY11" fmla="*/ 1317761 h 1317761"/>
                  <a:gd name="connsiteX12" fmla="*/ 63643 w 1453430"/>
                  <a:gd name="connsiteY12" fmla="*/ 1317761 h 1317761"/>
                  <a:gd name="connsiteX13" fmla="*/ 0 w 1453430"/>
                  <a:gd name="connsiteY13" fmla="*/ 1260736 h 1317761"/>
                  <a:gd name="connsiteX14" fmla="*/ 0 w 1453430"/>
                  <a:gd name="connsiteY14" fmla="*/ 1229058 h 1317761"/>
                  <a:gd name="connsiteX15" fmla="*/ 63643 w 1453430"/>
                  <a:gd name="connsiteY15" fmla="*/ 1172074 h 131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3430" h="1317761">
                    <a:moveTo>
                      <a:pt x="622809" y="0"/>
                    </a:moveTo>
                    <a:cubicBezTo>
                      <a:pt x="700753" y="-11"/>
                      <a:pt x="763949" y="63146"/>
                      <a:pt x="763960" y="141067"/>
                    </a:cubicBezTo>
                    <a:cubicBezTo>
                      <a:pt x="763971" y="218988"/>
                      <a:pt x="700796" y="282163"/>
                      <a:pt x="622852" y="282174"/>
                    </a:cubicBezTo>
                    <a:cubicBezTo>
                      <a:pt x="544908" y="282187"/>
                      <a:pt x="481713" y="219028"/>
                      <a:pt x="481700" y="141108"/>
                    </a:cubicBezTo>
                    <a:cubicBezTo>
                      <a:pt x="481700" y="141102"/>
                      <a:pt x="481700" y="141095"/>
                      <a:pt x="481700" y="141087"/>
                    </a:cubicBezTo>
                    <a:cubicBezTo>
                      <a:pt x="481689" y="63179"/>
                      <a:pt x="544857" y="11"/>
                      <a:pt x="622788" y="0"/>
                    </a:cubicBezTo>
                    <a:cubicBezTo>
                      <a:pt x="622796" y="0"/>
                      <a:pt x="622803" y="0"/>
                      <a:pt x="622809" y="0"/>
                    </a:cubicBezTo>
                    <a:close/>
                    <a:moveTo>
                      <a:pt x="63643" y="1172074"/>
                    </a:moveTo>
                    <a:lnTo>
                      <a:pt x="1389789" y="1172074"/>
                    </a:lnTo>
                    <a:cubicBezTo>
                      <a:pt x="1424930" y="1172074"/>
                      <a:pt x="1453430" y="1197611"/>
                      <a:pt x="1453430" y="1229101"/>
                    </a:cubicBezTo>
                    <a:lnTo>
                      <a:pt x="1453430" y="1260736"/>
                    </a:lnTo>
                    <a:cubicBezTo>
                      <a:pt x="1453430" y="1292224"/>
                      <a:pt x="1424930" y="1317761"/>
                      <a:pt x="1389789" y="1317761"/>
                    </a:cubicBezTo>
                    <a:lnTo>
                      <a:pt x="63643" y="1317761"/>
                    </a:lnTo>
                    <a:cubicBezTo>
                      <a:pt x="28500" y="1317761"/>
                      <a:pt x="0" y="1292224"/>
                      <a:pt x="0" y="1260736"/>
                    </a:cubicBezTo>
                    <a:lnTo>
                      <a:pt x="0" y="1229058"/>
                    </a:lnTo>
                    <a:cubicBezTo>
                      <a:pt x="0" y="1197570"/>
                      <a:pt x="28479" y="1172074"/>
                      <a:pt x="63643" y="1172074"/>
                    </a:cubicBezTo>
                    <a:close/>
                  </a:path>
                </a:pathLst>
              </a:custGeom>
              <a:grpFill/>
              <a:ln w="1861"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23" name="图形 16"/>
            <p:cNvGrpSpPr/>
            <p:nvPr/>
          </p:nvGrpSpPr>
          <p:grpSpPr>
            <a:xfrm>
              <a:off x="4202762" y="4739881"/>
              <a:ext cx="356154" cy="350891"/>
              <a:chOff x="5129212" y="2476500"/>
              <a:chExt cx="1933575" cy="1905000"/>
            </a:xfrm>
            <a:solidFill>
              <a:schemeClr val="bg1"/>
            </a:solidFill>
          </p:grpSpPr>
          <p:sp>
            <p:nvSpPr>
              <p:cNvPr id="124" name="任意多边形: 形状 123"/>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25" name="任意多边形: 形状 124"/>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3919562" cy="1258861"/>
            <a:chOff x="0" y="0"/>
            <a:chExt cx="3919562" cy="1258861"/>
          </a:xfrm>
        </p:grpSpPr>
        <p:pic>
          <p:nvPicPr>
            <p:cNvPr id="97" name="图片 96"/>
            <p:cNvPicPr>
              <a:picLocks noChangeAspect="1"/>
            </p:cNvPicPr>
            <p:nvPr/>
          </p:nvPicPr>
          <p:blipFill>
            <a:blip r:embed="rId1"/>
            <a:stretch>
              <a:fillRect/>
            </a:stretch>
          </p:blipFill>
          <p:spPr>
            <a:xfrm>
              <a:off x="288879" y="142055"/>
              <a:ext cx="1066892" cy="499915"/>
            </a:xfrm>
            <a:prstGeom prst="rect">
              <a:avLst/>
            </a:prstGeom>
          </p:spPr>
        </p:pic>
        <p:pic>
          <p:nvPicPr>
            <p:cNvPr id="8" name="图片 7" descr="一群人正在聊天&#10;&#10;描述已自动生成"/>
            <p:cNvPicPr>
              <a:picLocks noChangeAspect="1"/>
            </p:cNvPicPr>
            <p:nvPr/>
          </p:nvPicPr>
          <p:blipFill rotWithShape="1">
            <a:blip r:embed="rId2" cstate="screen"/>
            <a:srcRect/>
            <a:stretch>
              <a:fill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endPar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grpSp>
      <p:sp>
        <p:nvSpPr>
          <p:cNvPr id="69" name="棱台 89"/>
          <p:cNvSpPr/>
          <p:nvPr/>
        </p:nvSpPr>
        <p:spPr>
          <a:xfrm>
            <a:off x="6424908"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400"/>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0" name="棱台 90"/>
          <p:cNvSpPr/>
          <p:nvPr/>
        </p:nvSpPr>
        <p:spPr>
          <a:xfrm>
            <a:off x="9035070"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400"/>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1" name="棱台 88"/>
          <p:cNvSpPr/>
          <p:nvPr/>
        </p:nvSpPr>
        <p:spPr>
          <a:xfrm>
            <a:off x="1213654"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400"/>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3" name="文本框 8"/>
          <p:cNvSpPr txBox="1"/>
          <p:nvPr/>
        </p:nvSpPr>
        <p:spPr>
          <a:xfrm>
            <a:off x="1387100"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4" name="矩形 73"/>
          <p:cNvSpPr/>
          <p:nvPr/>
        </p:nvSpPr>
        <p:spPr>
          <a:xfrm>
            <a:off x="1378991" y="3817336"/>
            <a:ext cx="1752656" cy="400110"/>
          </a:xfrm>
          <a:prstGeom prst="rect">
            <a:avLst/>
          </a:prstGeom>
          <a:noFill/>
        </p:spPr>
        <p:txBody>
          <a:bodyPr wrap="square" rtlCol="0">
            <a:spAutoFit/>
          </a:bodyPr>
          <a:lstStyle/>
          <a:p>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75" name="棱台 67"/>
          <p:cNvSpPr/>
          <p:nvPr/>
        </p:nvSpPr>
        <p:spPr>
          <a:xfrm>
            <a:off x="3823816"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400"/>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7" name="文本框 8"/>
          <p:cNvSpPr txBox="1"/>
          <p:nvPr/>
        </p:nvSpPr>
        <p:spPr>
          <a:xfrm>
            <a:off x="3989366"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8" name="矩形 77"/>
          <p:cNvSpPr/>
          <p:nvPr/>
        </p:nvSpPr>
        <p:spPr>
          <a:xfrm>
            <a:off x="3981257" y="3817336"/>
            <a:ext cx="1752656"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0" name="文本框 8"/>
          <p:cNvSpPr txBox="1"/>
          <p:nvPr/>
        </p:nvSpPr>
        <p:spPr>
          <a:xfrm>
            <a:off x="6591632"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1" name="矩形 80"/>
          <p:cNvSpPr/>
          <p:nvPr/>
        </p:nvSpPr>
        <p:spPr>
          <a:xfrm>
            <a:off x="6583523" y="3817336"/>
            <a:ext cx="1752656" cy="400110"/>
          </a:xfrm>
          <a:prstGeom prst="rect">
            <a:avLst/>
          </a:prstGeom>
          <a:noFill/>
        </p:spPr>
        <p:txBody>
          <a:bodyPr wrap="square" rtlCol="0">
            <a:spAutoFit/>
          </a:bodyPr>
          <a:lstStyle/>
          <a:p>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83" name="文本框 8"/>
          <p:cNvSpPr txBox="1"/>
          <p:nvPr/>
        </p:nvSpPr>
        <p:spPr>
          <a:xfrm>
            <a:off x="9193898"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84" name="矩形 83"/>
          <p:cNvSpPr/>
          <p:nvPr/>
        </p:nvSpPr>
        <p:spPr>
          <a:xfrm>
            <a:off x="9185789" y="3817336"/>
            <a:ext cx="1752656"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6" name="等腰三角形 5"/>
          <p:cNvSpPr/>
          <p:nvPr/>
        </p:nvSpPr>
        <p:spPr>
          <a:xfrm rot="5400000">
            <a:off x="1176270" y="2230351"/>
            <a:ext cx="1369980" cy="1181464"/>
          </a:xfrm>
          <a:prstGeom prst="triangl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7" name="矩形 86"/>
          <p:cNvSpPr/>
          <p:nvPr/>
        </p:nvSpPr>
        <p:spPr>
          <a:xfrm>
            <a:off x="1062445" y="2501056"/>
            <a:ext cx="1152534" cy="646327"/>
          </a:xfrm>
          <a:prstGeom prst="rect">
            <a:avLst/>
          </a:prstGeom>
        </p:spPr>
        <p:txBody>
          <a:bodyPr wrap="square" lIns="91436" tIns="45718" rIns="91436" bIns="45718">
            <a:spAutoFit/>
          </a:bodyPr>
          <a:lstStyle/>
          <a:p>
            <a:pPr algn="ctr" defTabSz="914400"/>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89" name="等腰三角形 5"/>
          <p:cNvSpPr/>
          <p:nvPr/>
        </p:nvSpPr>
        <p:spPr>
          <a:xfrm rot="5400000">
            <a:off x="3778536" y="2230351"/>
            <a:ext cx="1369980" cy="1181464"/>
          </a:xfrm>
          <a:prstGeom prst="triangle">
            <a:avLst/>
          </a:prstGeom>
          <a:solidFill>
            <a:srgbClr val="595959"/>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rgbClr val="FFFFFF"/>
              </a:solidFill>
              <a:effectLst/>
              <a:uLnTx/>
              <a:uFillTx/>
              <a:latin typeface="思源黑体 CN Bold" panose="020B0800000000000000" pitchFamily="34" charset="-122"/>
              <a:ea typeface="宋体" panose="02010600030101010101" pitchFamily="2" charset="-122"/>
              <a:cs typeface="+mn-cs"/>
            </a:endParaRPr>
          </a:p>
        </p:txBody>
      </p:sp>
      <p:sp>
        <p:nvSpPr>
          <p:cNvPr id="90" name="矩形 89"/>
          <p:cNvSpPr/>
          <p:nvPr/>
        </p:nvSpPr>
        <p:spPr>
          <a:xfrm>
            <a:off x="3671856" y="2501056"/>
            <a:ext cx="1152534" cy="646327"/>
          </a:xfrm>
          <a:prstGeom prst="rect">
            <a:avLst/>
          </a:prstGeom>
        </p:spPr>
        <p:txBody>
          <a:bodyPr wrap="square" lIns="91436" tIns="45718" rIns="91436" bIns="45718">
            <a:spAutoFit/>
          </a:bodyPr>
          <a:lstStyle/>
          <a:p>
            <a:pPr algn="ctr" defTabSz="914400"/>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92" name="等腰三角形 5"/>
          <p:cNvSpPr/>
          <p:nvPr/>
        </p:nvSpPr>
        <p:spPr>
          <a:xfrm rot="5400000">
            <a:off x="6380802" y="2230351"/>
            <a:ext cx="1369980" cy="1181464"/>
          </a:xfrm>
          <a:prstGeom prst="triangl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3" name="矩形 92"/>
          <p:cNvSpPr/>
          <p:nvPr/>
        </p:nvSpPr>
        <p:spPr>
          <a:xfrm>
            <a:off x="6321796" y="2501056"/>
            <a:ext cx="1152534" cy="646327"/>
          </a:xfrm>
          <a:prstGeom prst="rect">
            <a:avLst/>
          </a:prstGeom>
        </p:spPr>
        <p:txBody>
          <a:bodyPr wrap="square" lIns="91436" tIns="45718" rIns="91436" bIns="45718">
            <a:spAutoFit/>
          </a:bodyPr>
          <a:lstStyle/>
          <a:p>
            <a:pPr algn="ctr" defTabSz="914400"/>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95" name="等腰三角形 5"/>
          <p:cNvSpPr/>
          <p:nvPr/>
        </p:nvSpPr>
        <p:spPr>
          <a:xfrm rot="5400000">
            <a:off x="8983068" y="2230351"/>
            <a:ext cx="1369980" cy="1181464"/>
          </a:xfrm>
          <a:prstGeom prst="triangle">
            <a:avLst/>
          </a:prstGeom>
          <a:solidFill>
            <a:srgbClr val="595959"/>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rgbClr val="FFFFFF"/>
              </a:solidFill>
              <a:effectLst/>
              <a:uLnTx/>
              <a:uFillTx/>
              <a:latin typeface="思源黑体 CN Bold" panose="020B0800000000000000" pitchFamily="34" charset="-122"/>
              <a:ea typeface="宋体" panose="02010600030101010101" pitchFamily="2" charset="-122"/>
              <a:cs typeface="+mn-cs"/>
            </a:endParaRPr>
          </a:p>
        </p:txBody>
      </p:sp>
      <p:sp>
        <p:nvSpPr>
          <p:cNvPr id="96" name="矩形 95"/>
          <p:cNvSpPr/>
          <p:nvPr/>
        </p:nvSpPr>
        <p:spPr>
          <a:xfrm>
            <a:off x="8869243" y="2501056"/>
            <a:ext cx="1152534" cy="646327"/>
          </a:xfrm>
          <a:prstGeom prst="rect">
            <a:avLst/>
          </a:prstGeom>
        </p:spPr>
        <p:txBody>
          <a:bodyPr wrap="square" lIns="91436" tIns="45718" rIns="91436" bIns="45718">
            <a:spAutoFit/>
          </a:bodyPr>
          <a:lstStyle/>
          <a:p>
            <a:pPr algn="ctr" defTabSz="914400"/>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fade">
                                      <p:cBhvr>
                                        <p:cTn id="13" dur="500"/>
                                        <p:tgtEl>
                                          <p:spTgt spid="75"/>
                                        </p:tgtEl>
                                      </p:cBhvr>
                                    </p:animEffect>
                                    <p:anim calcmode="lin" valueType="num">
                                      <p:cBhvr>
                                        <p:cTn id="14" dur="500" fill="hold"/>
                                        <p:tgtEl>
                                          <p:spTgt spid="75"/>
                                        </p:tgtEl>
                                        <p:attrNameLst>
                                          <p:attrName>ppt_x</p:attrName>
                                        </p:attrNameLst>
                                      </p:cBhvr>
                                      <p:tavLst>
                                        <p:tav tm="0">
                                          <p:val>
                                            <p:strVal val="#ppt_x"/>
                                          </p:val>
                                        </p:tav>
                                        <p:tav tm="100000">
                                          <p:val>
                                            <p:strVal val="#ppt_x"/>
                                          </p:val>
                                        </p:tav>
                                      </p:tavLst>
                                    </p:anim>
                                    <p:anim calcmode="lin" valueType="num">
                                      <p:cBhvr>
                                        <p:cTn id="15" dur="500" fill="hold"/>
                                        <p:tgtEl>
                                          <p:spTgt spid="7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5" grpId="0" animBg="1"/>
    </p:bldLst>
  </p:timing>
</p:sld>
</file>

<file path=ppt/theme/theme1.xml><?xml version="1.0" encoding="utf-8"?>
<a:theme xmlns:a="http://schemas.openxmlformats.org/drawingml/2006/main" name="Office 主题​​">
  <a:themeElements>
    <a:clrScheme name="蓝色1">
      <a:dk1>
        <a:sysClr val="windowText" lastClr="000000"/>
      </a:dk1>
      <a:lt1>
        <a:sysClr val="window" lastClr="FFFFFF"/>
      </a:lt1>
      <a:dk2>
        <a:srgbClr val="44546A"/>
      </a:dk2>
      <a:lt2>
        <a:srgbClr val="E7E6E6"/>
      </a:lt2>
      <a:accent1>
        <a:srgbClr val="1C50F2"/>
      </a:accent1>
      <a:accent2>
        <a:srgbClr val="02B0F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2746</Words>
  <Application>WPS 演示</Application>
  <PresentationFormat>宽屏</PresentationFormat>
  <Paragraphs>348</Paragraphs>
  <Slides>19</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19</vt:i4>
      </vt:variant>
    </vt:vector>
  </HeadingPairs>
  <TitlesOfParts>
    <vt:vector size="39" baseType="lpstr">
      <vt:lpstr>Arial</vt:lpstr>
      <vt:lpstr>宋体</vt:lpstr>
      <vt:lpstr>Wingdings</vt:lpstr>
      <vt:lpstr>思源黑体 CN Bold</vt:lpstr>
      <vt:lpstr>思源黑体 CN Light</vt:lpstr>
      <vt:lpstr>黑体</vt:lpstr>
      <vt:lpstr>站酷庆科黄油体</vt:lpstr>
      <vt:lpstr>微软雅黑</vt:lpstr>
      <vt:lpstr>Arial Unicode MS</vt:lpstr>
      <vt:lpstr>Calibri</vt:lpstr>
      <vt:lpstr>Segoe UI</vt:lpstr>
      <vt:lpstr>★懐風体</vt:lpstr>
      <vt:lpstr>MS UI Gothic</vt:lpstr>
      <vt:lpstr>优设标题黑</vt:lpstr>
      <vt:lpstr>阿里巴巴普惠体 2.0 105 Heavy</vt:lpstr>
      <vt:lpstr>字魂55号-龙吟手书</vt:lpstr>
      <vt:lpstr>阿里巴巴普惠体 2.0 35 Thin</vt:lpstr>
      <vt:lpstr>喜鹊招牌体(简+繁体)</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渐变蓝卡片式阴影风毕业论文答辩ppt模板</dc:title>
  <dc:creator>刘 宇</dc:creator>
  <cp:keywords>PPT世界</cp:keywords>
  <dc:description>www.51pptmoban.com</dc:description>
  <cp:lastModifiedBy>铭</cp:lastModifiedBy>
  <cp:revision>92</cp:revision>
  <dcterms:created xsi:type="dcterms:W3CDTF">2020-03-08T02:25:00Z</dcterms:created>
  <dcterms:modified xsi:type="dcterms:W3CDTF">2022-02-17T03:08:57Z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987BBCC530C3445A9A25A7316F3442F5</vt:lpwstr>
  </property>
  <property fmtid="{D5CDD505-2E9C-101B-9397-08002B2CF9AE}" pid="3" name="KSOProductBuildVer">
    <vt:lpwstr>2052-11.1.0.11194</vt:lpwstr>
  </property>
</Properties>
</file>