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469" r:id="rId3"/>
    <p:sldId id="442" r:id="rId5"/>
    <p:sldId id="443" r:id="rId6"/>
    <p:sldId id="444" r:id="rId7"/>
    <p:sldId id="445" r:id="rId8"/>
    <p:sldId id="446" r:id="rId9"/>
    <p:sldId id="447" r:id="rId10"/>
    <p:sldId id="448" r:id="rId11"/>
    <p:sldId id="449" r:id="rId12"/>
    <p:sldId id="450" r:id="rId13"/>
    <p:sldId id="451" r:id="rId14"/>
    <p:sldId id="452" r:id="rId15"/>
    <p:sldId id="453" r:id="rId16"/>
    <p:sldId id="455" r:id="rId17"/>
    <p:sldId id="457" r:id="rId18"/>
    <p:sldId id="458" r:id="rId19"/>
    <p:sldId id="459" r:id="rId20"/>
    <p:sldId id="460" r:id="rId21"/>
    <p:sldId id="461" r:id="rId22"/>
    <p:sldId id="462" r:id="rId23"/>
    <p:sldId id="464" r:id="rId24"/>
    <p:sldId id="465" r:id="rId25"/>
    <p:sldId id="466" r:id="rId26"/>
    <p:sldId id="467" r:id="rId27"/>
    <p:sldId id="470" r:id="rId28"/>
  </p:sldIdLst>
  <p:sldSz cx="9144000" cy="5143500" type="screen16x9"/>
  <p:notesSz cx="6858000" cy="9144000"/>
  <p:embeddedFontLst>
    <p:embeddedFont>
      <p:font typeface="Calibri" panose="020F0502020204030204"/>
      <p:regular r:id="rId33"/>
      <p:bold r:id="rId34"/>
      <p:italic r:id="rId35"/>
      <p:boldItalic r:id="rId36"/>
    </p:embeddedFont>
    <p:embeddedFont>
      <p:font typeface="Open Sans" panose="020B0606030504020204" pitchFamily="34" charset="0"/>
      <p:regular r:id="rId37"/>
    </p:embeddedFont>
    <p:embeddedFont>
      <p:font typeface="华文细黑" panose="02010600040101010101" pitchFamily="2" charset="-122"/>
      <p:regular r:id="rId38"/>
    </p:embeddedFont>
    <p:embeddedFont>
      <p:font typeface="微软雅黑" panose="020B0503020204020204" pitchFamily="34" charset="-122"/>
      <p:regular r:id="rId39"/>
    </p:embeddedFont>
    <p:embeddedFont>
      <p:font typeface="时尚中黑简体" panose="01010104010101010101" pitchFamily="2" charset="-122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ADAF"/>
    <a:srgbClr val="F59C00"/>
    <a:srgbClr val="1C1C1C"/>
    <a:srgbClr val="000000"/>
    <a:srgbClr val="ECECEC"/>
    <a:srgbClr val="8A8A8A"/>
    <a:srgbClr val="333333"/>
    <a:srgbClr val="FFFFFF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3" autoAdjust="0"/>
    <p:restoredTop sz="94660"/>
  </p:normalViewPr>
  <p:slideViewPr>
    <p:cSldViewPr snapToGrid="0">
      <p:cViewPr>
        <p:scale>
          <a:sx n="75" d="100"/>
          <a:sy n="75" d="100"/>
        </p:scale>
        <p:origin x="-156" y="-16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71.xml"/><Relationship Id="rId44" Type="http://schemas.openxmlformats.org/officeDocument/2006/relationships/font" Target="fonts/font12.fntdata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A26E1-19B6-4407-B588-8CF9871AF2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EE413-8FCB-4958-82AB-47E92428A3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2BED1-08C6-4887-AD74-C647948A9F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04EBB-0E67-4A8F-8892-A39B7B2E55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C37F3-0091-4C29-84B2-27B92B6ED9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B5417-C02C-49D8-AFCB-BF6CCB9BA7F6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7398471" y="477840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B5417-C02C-49D8-AFCB-BF6CCB9BA7F6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3A3DF-AC28-4009-956B-5CA7D993A3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D18D-1E23-42DB-B547-D42CEE60EC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27693-A5EE-484F-B91E-329DBAC1CFE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2466D-86BD-4507-8019-BB7BF5E5A29D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B5DD2-0D1B-47FB-9F6D-63D5E5E96DC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6CF103-D83C-4D34-A233-C585F9A289E7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B5417-C02C-49D8-AFCB-BF6CCB9BA7F6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B5417-C02C-49D8-AFCB-BF6CCB9BA7F6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B5417-C02C-49D8-AFCB-BF6CCB9BA7F6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B5417-C02C-49D8-AFCB-BF6CCB9BA7F6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B5417-C02C-49D8-AFCB-BF6CCB9BA7F6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2.wdp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B5417-C02C-49D8-AFCB-BF6CCB9BA7F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34175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A110-D10B-4DDC-980A-C1A3CF547C4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-1374"/>
            <a:ext cx="9143999" cy="51448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4" Type="http://schemas.openxmlformats.org/officeDocument/2006/relationships/notesSlide" Target="../notesSlides/notesSlide17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46.xml"/><Relationship Id="rId21" Type="http://schemas.openxmlformats.org/officeDocument/2006/relationships/tags" Target="../tags/tag45.xml"/><Relationship Id="rId20" Type="http://schemas.openxmlformats.org/officeDocument/2006/relationships/tags" Target="../tags/tag44.xml"/><Relationship Id="rId2" Type="http://schemas.openxmlformats.org/officeDocument/2006/relationships/tags" Target="../tags/tag26.xml"/><Relationship Id="rId19" Type="http://schemas.openxmlformats.org/officeDocument/2006/relationships/tags" Target="../tags/tag43.xml"/><Relationship Id="rId18" Type="http://schemas.openxmlformats.org/officeDocument/2006/relationships/tags" Target="../tags/tag42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0" Type="http://schemas.openxmlformats.org/officeDocument/2006/relationships/notesSlide" Target="../notesSlides/notesSlide18.xml"/><Relationship Id="rId1" Type="http://schemas.openxmlformats.org/officeDocument/2006/relationships/tags" Target="../tags/tag4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tags" Target="../tags/tag14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5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em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5" Type="http://schemas.openxmlformats.org/officeDocument/2006/relationships/notesSlide" Target="../notesSlides/notesSlide25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tags" Target="../tags/tag5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_矩形 37"/>
          <p:cNvSpPr/>
          <p:nvPr>
            <p:custDataLst>
              <p:tags r:id="rId1"/>
            </p:custDataLst>
          </p:nvPr>
        </p:nvSpPr>
        <p:spPr>
          <a:xfrm rot="2700000">
            <a:off x="1411478" y="2092598"/>
            <a:ext cx="1116956" cy="111695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39" name="PA_矩形 38"/>
          <p:cNvSpPr/>
          <p:nvPr>
            <p:custDataLst>
              <p:tags r:id="rId2"/>
            </p:custDataLst>
          </p:nvPr>
        </p:nvSpPr>
        <p:spPr>
          <a:xfrm rot="2700000">
            <a:off x="699675" y="2222415"/>
            <a:ext cx="857320" cy="85732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2" name="PA_矩形 41"/>
          <p:cNvSpPr/>
          <p:nvPr>
            <p:custDataLst>
              <p:tags r:id="rId3"/>
            </p:custDataLst>
          </p:nvPr>
        </p:nvSpPr>
        <p:spPr>
          <a:xfrm rot="13500000">
            <a:off x="6622996" y="2092598"/>
            <a:ext cx="1116956" cy="111695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3" name="PA_矩形 42"/>
          <p:cNvSpPr/>
          <p:nvPr>
            <p:custDataLst>
              <p:tags r:id="rId4"/>
            </p:custDataLst>
          </p:nvPr>
        </p:nvSpPr>
        <p:spPr>
          <a:xfrm rot="13500000">
            <a:off x="7594436" y="2222417"/>
            <a:ext cx="857320" cy="85732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" name="PA_圆角矩形 3"/>
          <p:cNvSpPr/>
          <p:nvPr>
            <p:custDataLst>
              <p:tags r:id="rId5"/>
            </p:custDataLst>
          </p:nvPr>
        </p:nvSpPr>
        <p:spPr>
          <a:xfrm rot="2700000">
            <a:off x="3225112" y="1304785"/>
            <a:ext cx="2692583" cy="2692583"/>
          </a:xfrm>
          <a:prstGeom prst="roundRect">
            <a:avLst/>
          </a:prstGeom>
          <a:solidFill>
            <a:schemeClr val="accent1"/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5" name="PA_椭圆 4"/>
          <p:cNvSpPr/>
          <p:nvPr>
            <p:custDataLst>
              <p:tags r:id="rId6"/>
            </p:custDataLst>
          </p:nvPr>
        </p:nvSpPr>
        <p:spPr>
          <a:xfrm>
            <a:off x="2749425" y="829098"/>
            <a:ext cx="3643956" cy="364395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29" name="PA_矩形 28"/>
          <p:cNvSpPr/>
          <p:nvPr>
            <p:custDataLst>
              <p:tags r:id="rId7"/>
            </p:custDataLst>
          </p:nvPr>
        </p:nvSpPr>
        <p:spPr>
          <a:xfrm>
            <a:off x="3350077" y="2709156"/>
            <a:ext cx="2322085" cy="4154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Personal quality resume dynamic template</a:t>
            </a:r>
            <a:endParaRPr lang="pt-BR" altLang="zh-CN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PA_矩形 29"/>
          <p:cNvSpPr/>
          <p:nvPr>
            <p:custDataLst>
              <p:tags r:id="rId8"/>
            </p:custDataLst>
          </p:nvPr>
        </p:nvSpPr>
        <p:spPr>
          <a:xfrm>
            <a:off x="3233729" y="2372214"/>
            <a:ext cx="2538389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RESUME TEMPLATE</a:t>
            </a:r>
            <a:endParaRPr lang="en-US" altLang="zh-CN" sz="1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PA_矩形 30"/>
          <p:cNvSpPr/>
          <p:nvPr>
            <p:custDataLst>
              <p:tags r:id="rId9"/>
            </p:custDataLst>
          </p:nvPr>
        </p:nvSpPr>
        <p:spPr>
          <a:xfrm>
            <a:off x="3623995" y="1775251"/>
            <a:ext cx="182614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求职简历</a:t>
            </a:r>
            <a:endParaRPr lang="zh-CN" altLang="en-US" sz="3200" dirty="0">
              <a:solidFill>
                <a:schemeClr val="bg1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PA_圆角矩形 31"/>
          <p:cNvSpPr/>
          <p:nvPr>
            <p:custDataLst>
              <p:tags r:id="rId10"/>
            </p:custDataLst>
          </p:nvPr>
        </p:nvSpPr>
        <p:spPr>
          <a:xfrm>
            <a:off x="4166341" y="3252622"/>
            <a:ext cx="851225" cy="2242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33" name="PA_矩形 32"/>
          <p:cNvSpPr/>
          <p:nvPr>
            <p:custDataLst>
              <p:tags r:id="rId11"/>
            </p:custDataLst>
          </p:nvPr>
        </p:nvSpPr>
        <p:spPr>
          <a:xfrm>
            <a:off x="4095348" y="3247565"/>
            <a:ext cx="999156" cy="213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" dirty="0">
                <a:solidFill>
                  <a:schemeClr val="accent1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汇报人</a:t>
            </a:r>
            <a:r>
              <a:rPr lang="zh-CN" altLang="en-US" sz="8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：</a:t>
            </a:r>
            <a:r>
              <a:rPr lang="en-US" altLang="zh-CN" sz="8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XXX</a:t>
            </a:r>
            <a:endParaRPr lang="en-US" altLang="zh-CN" sz="800" dirty="0" smtClean="0">
              <a:solidFill>
                <a:schemeClr val="accent1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grpSp>
        <p:nvGrpSpPr>
          <p:cNvPr id="3" name="PA_组合 2"/>
          <p:cNvGrpSpPr/>
          <p:nvPr>
            <p:custDataLst>
              <p:tags r:id="rId12"/>
            </p:custDataLst>
          </p:nvPr>
        </p:nvGrpSpPr>
        <p:grpSpPr>
          <a:xfrm>
            <a:off x="3163810" y="1380663"/>
            <a:ext cx="2849375" cy="2553959"/>
            <a:chOff x="4218413" y="1840884"/>
            <a:chExt cx="3799166" cy="3405278"/>
          </a:xfrm>
        </p:grpSpPr>
        <p:sp>
          <p:nvSpPr>
            <p:cNvPr id="44" name="椭圆 43"/>
            <p:cNvSpPr/>
            <p:nvPr/>
          </p:nvSpPr>
          <p:spPr>
            <a:xfrm>
              <a:off x="4218413" y="1840884"/>
              <a:ext cx="186451" cy="186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831128" y="5059711"/>
              <a:ext cx="186451" cy="186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PA_组合 1"/>
          <p:cNvGrpSpPr/>
          <p:nvPr>
            <p:custDataLst>
              <p:tags r:id="rId13"/>
            </p:custDataLst>
          </p:nvPr>
        </p:nvGrpSpPr>
        <p:grpSpPr>
          <a:xfrm>
            <a:off x="3166262" y="1380663"/>
            <a:ext cx="2839610" cy="2576346"/>
            <a:chOff x="4221683" y="1840884"/>
            <a:chExt cx="3786146" cy="3435128"/>
          </a:xfrm>
        </p:grpSpPr>
        <p:sp>
          <p:nvSpPr>
            <p:cNvPr id="46" name="椭圆 45"/>
            <p:cNvSpPr/>
            <p:nvPr/>
          </p:nvSpPr>
          <p:spPr>
            <a:xfrm>
              <a:off x="4221683" y="5089561"/>
              <a:ext cx="186451" cy="186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821378" y="1840884"/>
              <a:ext cx="186451" cy="186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7 L -4.58333E-6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1711 7.40741E-7 L 2.08333E-6 7.40741E-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2" grpId="0" animBg="1"/>
      <p:bldP spid="42" grpId="1" animBg="1"/>
      <p:bldP spid="43" grpId="0" animBg="1"/>
      <p:bldP spid="43" grpId="1" animBg="1"/>
      <p:bldP spid="4" grpId="0" animBg="1"/>
      <p:bldP spid="5" grpId="0" animBg="1"/>
      <p:bldP spid="29" grpId="0"/>
      <p:bldP spid="30" grpId="0"/>
      <p:bldP spid="31" grpId="0"/>
      <p:bldP spid="32" grpId="0" animBg="1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解决问题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2351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SOLVE THE PROBLEM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发现问题是解决问题的先决条件，但仅仅满足有提出问题是不够的，提出问题的目的是为了有效解决问题。人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生就是解决一系列问题的过程。个体克服生活、学习、实践中新的矛盾时的复杂心理活动，其中主要是思维活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动。教育心理学着重研究学生学习知识、应用知识中的问题解决。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11639" y="2842836"/>
            <a:ext cx="5281318" cy="0"/>
          </a:xfrm>
          <a:prstGeom prst="line">
            <a:avLst/>
          </a:prstGeom>
          <a:ln w="2032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356629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发现问题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67838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分析问题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91747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提出假设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15655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检验假设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6" name="菱形 5"/>
          <p:cNvSpPr/>
          <p:nvPr/>
        </p:nvSpPr>
        <p:spPr bwMode="auto">
          <a:xfrm>
            <a:off x="1270619" y="2253085"/>
            <a:ext cx="1224102" cy="1224102"/>
          </a:xfrm>
          <a:prstGeom prst="diamond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" name="菱形 26"/>
          <p:cNvSpPr/>
          <p:nvPr/>
        </p:nvSpPr>
        <p:spPr bwMode="auto">
          <a:xfrm>
            <a:off x="3091139" y="2253085"/>
            <a:ext cx="1224102" cy="1224102"/>
          </a:xfrm>
          <a:prstGeom prst="diamond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菱形 34"/>
          <p:cNvSpPr/>
          <p:nvPr/>
        </p:nvSpPr>
        <p:spPr bwMode="auto">
          <a:xfrm>
            <a:off x="4911659" y="2233842"/>
            <a:ext cx="1224102" cy="1224102"/>
          </a:xfrm>
          <a:prstGeom prst="diamond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菱形 35"/>
          <p:cNvSpPr/>
          <p:nvPr/>
        </p:nvSpPr>
        <p:spPr bwMode="auto">
          <a:xfrm>
            <a:off x="6732180" y="2233842"/>
            <a:ext cx="1224102" cy="1224102"/>
          </a:xfrm>
          <a:prstGeom prst="diamond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4" grpId="0"/>
      <p:bldP spid="37" grpId="0"/>
      <p:bldP spid="38" grpId="0"/>
      <p:bldP spid="39" grpId="0"/>
      <p:bldP spid="40" grpId="0"/>
      <p:bldP spid="6" grpId="0" animBg="1"/>
      <p:bldP spid="27" grpId="0" animBg="1"/>
      <p:bldP spid="3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责任义务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391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DUTY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企事业内部的组织机构健全、合理；各个部门的职权范围明确，分工合理；具有与其承担责任相适应的经济权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力，人员的配置和使用适合工作要求。企事业的信息网络健全而具有功效，信息的收集和利用有针对性、系统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性、时效性和经济性。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5120" y="242157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针对性</a:t>
            </a:r>
            <a:endParaRPr lang="zh-CN" altLang="en-US" sz="3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09262" y="34110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系统性</a:t>
            </a:r>
            <a:endParaRPr lang="zh-CN" altLang="en-US" sz="3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51984" y="24141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经济性</a:t>
            </a:r>
            <a:endParaRPr lang="zh-CN" altLang="en-US" sz="3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2055" y="33602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时效性</a:t>
            </a:r>
            <a:endParaRPr lang="zh-CN" altLang="en-US" sz="3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942055" y="3808096"/>
            <a:ext cx="17732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EFFECTIVENESS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01300" y="2868311"/>
            <a:ext cx="1424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PERTINENCE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9093" y="3855654"/>
            <a:ext cx="2020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SYSTEMATICNESS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51984" y="2861334"/>
            <a:ext cx="11512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ECONOMY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 rot="2291473">
            <a:off x="3610844" y="2363893"/>
            <a:ext cx="1071726" cy="88657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 bwMode="auto">
          <a:xfrm rot="2291473">
            <a:off x="4406748" y="3296593"/>
            <a:ext cx="1070004" cy="88515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 bwMode="auto">
          <a:xfrm rot="2291473">
            <a:off x="4872109" y="2376581"/>
            <a:ext cx="1071726" cy="88657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7" name="矩形 76"/>
          <p:cNvSpPr/>
          <p:nvPr/>
        </p:nvSpPr>
        <p:spPr bwMode="auto">
          <a:xfrm rot="2291473">
            <a:off x="3146992" y="3311845"/>
            <a:ext cx="1070004" cy="885154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53" grpId="0"/>
          <p:bldP spid="54" grpId="0"/>
          <p:bldP spid="55" grpId="0"/>
          <p:bldP spid="56" grpId="0"/>
          <p:bldP spid="10" grpId="0" animBg="1"/>
          <p:bldP spid="75" grpId="0" animBg="1"/>
          <p:bldP spid="76" grpId="0" animBg="1"/>
          <p:bldP spid="7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53" grpId="0"/>
          <p:bldP spid="54" grpId="0"/>
          <p:bldP spid="55" grpId="0"/>
          <p:bldP spid="56" grpId="0"/>
          <p:bldP spid="10" grpId="0" animBg="1"/>
          <p:bldP spid="75" grpId="0" animBg="1"/>
          <p:bldP spid="76" grpId="0" animBg="1"/>
          <p:bldP spid="77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责任义务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27361" y="242110"/>
            <a:ext cx="7391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DUTY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2257" y="1490793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企事业内部控制系统具有预见性、适应性、及时性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真实性和有效性，控制系统能适应环境的变化有预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见地、及时地发现偏差，有重点地、经济地采取措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施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-----</a:t>
            </a:r>
            <a:endParaRPr lang="zh-CN" altLang="en-US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45789" y="159886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预见性</a:t>
            </a:r>
            <a:endParaRPr lang="zh-CN" altLang="en-US" sz="20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54063" y="37420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适应性</a:t>
            </a:r>
            <a:endParaRPr lang="zh-CN" altLang="en-US" sz="20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1165" y="31265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及时性</a:t>
            </a:r>
            <a:endParaRPr lang="zh-CN" altLang="en-US" sz="20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34112" y="190629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真实性</a:t>
            </a:r>
            <a:endParaRPr lang="zh-CN" altLang="en-US" sz="20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69152" y="26683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有效性</a:t>
            </a:r>
            <a:endParaRPr lang="zh-CN" altLang="en-US" sz="20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257" y="3326588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企业、事业各部门领导人具有合格的管理素质，有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战略眼光，责任心强，，管理部门的工作健全而有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效率。管理责任审计就是针对企事业的管理工作是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否达到了上述责任要求，进行审查和评价。</a:t>
            </a:r>
            <a:endParaRPr lang="zh-CN" altLang="en-US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2257" y="2408690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把整个企业的活动引到目</a:t>
            </a:r>
            <a:endParaRPr lang="en-US" altLang="zh-CN" sz="2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标管理轨道上来。</a:t>
            </a:r>
            <a:endParaRPr lang="zh-CN" altLang="en-US" sz="2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六边形 38"/>
          <p:cNvSpPr/>
          <p:nvPr/>
        </p:nvSpPr>
        <p:spPr bwMode="auto">
          <a:xfrm rot="16200000">
            <a:off x="5976905" y="1942232"/>
            <a:ext cx="965901" cy="832673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六边形 39"/>
          <p:cNvSpPr/>
          <p:nvPr/>
        </p:nvSpPr>
        <p:spPr bwMode="auto">
          <a:xfrm rot="16200000">
            <a:off x="6616577" y="3042535"/>
            <a:ext cx="174187" cy="150161"/>
          </a:xfrm>
          <a:prstGeom prst="hexagon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六边形 40"/>
          <p:cNvSpPr/>
          <p:nvPr/>
        </p:nvSpPr>
        <p:spPr bwMode="auto">
          <a:xfrm rot="16200000">
            <a:off x="7286488" y="2782610"/>
            <a:ext cx="315233" cy="271752"/>
          </a:xfrm>
          <a:prstGeom prst="hexagon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2" name="六边形 41"/>
          <p:cNvSpPr/>
          <p:nvPr/>
        </p:nvSpPr>
        <p:spPr bwMode="auto">
          <a:xfrm rot="16200000">
            <a:off x="7886103" y="4019103"/>
            <a:ext cx="150184" cy="129469"/>
          </a:xfrm>
          <a:prstGeom prst="hexagon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" name="六边形 42"/>
          <p:cNvSpPr/>
          <p:nvPr/>
        </p:nvSpPr>
        <p:spPr bwMode="auto">
          <a:xfrm rot="16200000">
            <a:off x="6844650" y="3225978"/>
            <a:ext cx="608479" cy="524551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4" name="六边形 43"/>
          <p:cNvSpPr/>
          <p:nvPr/>
        </p:nvSpPr>
        <p:spPr bwMode="auto">
          <a:xfrm rot="16200000">
            <a:off x="4943412" y="3190393"/>
            <a:ext cx="717252" cy="618321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5" name="六边形 44"/>
          <p:cNvSpPr/>
          <p:nvPr/>
        </p:nvSpPr>
        <p:spPr bwMode="auto">
          <a:xfrm rot="16200000">
            <a:off x="5291213" y="4027935"/>
            <a:ext cx="232929" cy="200801"/>
          </a:xfrm>
          <a:prstGeom prst="hexagon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6" name="六边形 45"/>
          <p:cNvSpPr/>
          <p:nvPr/>
        </p:nvSpPr>
        <p:spPr bwMode="auto">
          <a:xfrm rot="16200000">
            <a:off x="5007580" y="2287994"/>
            <a:ext cx="305552" cy="263407"/>
          </a:xfrm>
          <a:prstGeom prst="hexagon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7" name="六边形 46"/>
          <p:cNvSpPr/>
          <p:nvPr/>
        </p:nvSpPr>
        <p:spPr bwMode="auto">
          <a:xfrm rot="16200000">
            <a:off x="6122398" y="1155538"/>
            <a:ext cx="305552" cy="263407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8" name="六边形 47"/>
          <p:cNvSpPr/>
          <p:nvPr/>
        </p:nvSpPr>
        <p:spPr bwMode="auto">
          <a:xfrm rot="16200000">
            <a:off x="7424291" y="1368721"/>
            <a:ext cx="305552" cy="263407"/>
          </a:xfrm>
          <a:prstGeom prst="hexagon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9" name="六边形 48"/>
          <p:cNvSpPr/>
          <p:nvPr/>
        </p:nvSpPr>
        <p:spPr bwMode="auto">
          <a:xfrm rot="16200000">
            <a:off x="7770612" y="2179463"/>
            <a:ext cx="604052" cy="520735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4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3"/>
          <p:cNvSpPr txBox="1"/>
          <p:nvPr/>
        </p:nvSpPr>
        <p:spPr>
          <a:xfrm>
            <a:off x="4828355" y="2162071"/>
            <a:ext cx="1531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岗位认知 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TextBox 115"/>
          <p:cNvSpPr txBox="1"/>
          <p:nvPr/>
        </p:nvSpPr>
        <p:spPr>
          <a:xfrm>
            <a:off x="4828355" y="2694582"/>
            <a:ext cx="1823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POST COGNTIVE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" name="TextBox 107"/>
            <p:cNvSpPr txBox="1"/>
            <p:nvPr/>
          </p:nvSpPr>
          <p:spPr>
            <a:xfrm>
              <a:off x="3013133" y="2143222"/>
              <a:ext cx="5629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2924347" y="0"/>
            <a:ext cx="3295306" cy="1842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领导力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14152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LEADERSHIP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建立组织结构，规定职务或职位，明确责权关系，以使组织中的成员互相协作配合、共同劳动，有效实现组织目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标的过程。组织管理是管理活动的一部分，也称组织职能。为了有效地实现目标，灵活地运用各种方法，把各种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力量合理地组织和有效地协调起来的能力。包括协调关系的能力和善于用人的能力等等。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2032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  <a:solidFill>
            <a:schemeClr val="accent1"/>
          </a:solidFill>
        </p:grpSpPr>
        <p:grpSp>
          <p:nvGrpSpPr>
            <p:cNvPr id="32" name="组合 31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grpFill/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174018" y="3278286"/>
              <a:ext cx="838691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领导力</a:t>
              </a:r>
              <a:endParaRPr lang="zh-CN" altLang="en-US" sz="1400" b="1" spc="3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4981738" y="1935176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学习力</a:t>
            </a:r>
            <a:endParaRPr lang="zh-CN" altLang="en-US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82620" y="2835805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决策力</a:t>
            </a:r>
            <a:endParaRPr lang="zh-CN" altLang="en-US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6587" y="4259307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感召力</a:t>
            </a:r>
            <a:endParaRPr lang="zh-CN" altLang="en-US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49915" y="2916793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组织力</a:t>
            </a:r>
            <a:endParaRPr lang="zh-CN" altLang="en-US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60447" y="4335507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执行力</a:t>
            </a:r>
            <a:endParaRPr lang="zh-CN" altLang="en-US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泪滴形 7"/>
          <p:cNvSpPr/>
          <p:nvPr/>
        </p:nvSpPr>
        <p:spPr bwMode="auto">
          <a:xfrm rot="8100000">
            <a:off x="4294676" y="1559465"/>
            <a:ext cx="554648" cy="554646"/>
          </a:xfrm>
          <a:prstGeom prst="teardrop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0" name="泪滴形 29"/>
          <p:cNvSpPr/>
          <p:nvPr/>
        </p:nvSpPr>
        <p:spPr bwMode="auto">
          <a:xfrm rot="12731293">
            <a:off x="5734510" y="2675784"/>
            <a:ext cx="554646" cy="554646"/>
          </a:xfrm>
          <a:prstGeom prst="teardrop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泪滴形 30"/>
          <p:cNvSpPr/>
          <p:nvPr/>
        </p:nvSpPr>
        <p:spPr bwMode="auto">
          <a:xfrm rot="3659631">
            <a:off x="2828694" y="2639469"/>
            <a:ext cx="554648" cy="554648"/>
          </a:xfrm>
          <a:prstGeom prst="teardrop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泪滴形 36"/>
          <p:cNvSpPr/>
          <p:nvPr/>
        </p:nvSpPr>
        <p:spPr bwMode="auto">
          <a:xfrm>
            <a:off x="3354162" y="4349702"/>
            <a:ext cx="554648" cy="554648"/>
          </a:xfrm>
          <a:prstGeom prst="teardrop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泪滴形 37"/>
          <p:cNvSpPr/>
          <p:nvPr/>
        </p:nvSpPr>
        <p:spPr bwMode="auto">
          <a:xfrm rot="16587525">
            <a:off x="5214370" y="4385955"/>
            <a:ext cx="554646" cy="554646"/>
          </a:xfrm>
          <a:prstGeom prst="teardrop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9" grpId="0"/>
      <p:bldP spid="3" grpId="0" animBg="1"/>
      <p:bldP spid="56" grpId="0"/>
      <p:bldP spid="57" grpId="0"/>
      <p:bldP spid="59" grpId="0"/>
      <p:bldP spid="60" grpId="0"/>
      <p:bldP spid="62" grpId="0"/>
      <p:bldP spid="8" grpId="0" animBg="1"/>
      <p:bldP spid="30" grpId="0" animBg="1"/>
      <p:bldP spid="31" grpId="0" animBg="1"/>
      <p:bldP spid="37" grpId="0" animBg="1"/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818764">
            <a:off x="877847" y="1044749"/>
            <a:ext cx="7514242" cy="3940461"/>
            <a:chOff x="675820" y="758888"/>
            <a:chExt cx="7514242" cy="3940461"/>
          </a:xfrm>
        </p:grpSpPr>
        <p:sp>
          <p:nvSpPr>
            <p:cNvPr id="13" name="波形 12"/>
            <p:cNvSpPr/>
            <p:nvPr/>
          </p:nvSpPr>
          <p:spPr bwMode="auto">
            <a:xfrm rot="21091728">
              <a:off x="675820" y="3604083"/>
              <a:ext cx="1654962" cy="1095266"/>
            </a:xfrm>
            <a:prstGeom prst="wave">
              <a:avLst>
                <a:gd name="adj1" fmla="val 20000"/>
                <a:gd name="adj2" fmla="val -1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5" name="波形 74"/>
            <p:cNvSpPr/>
            <p:nvPr/>
          </p:nvSpPr>
          <p:spPr bwMode="auto">
            <a:xfrm rot="21091728">
              <a:off x="2104779" y="2997797"/>
              <a:ext cx="1654962" cy="1095266"/>
            </a:xfrm>
            <a:prstGeom prst="wave">
              <a:avLst>
                <a:gd name="adj1" fmla="val 20000"/>
                <a:gd name="adj2" fmla="val -1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6" name="波形 75"/>
            <p:cNvSpPr/>
            <p:nvPr/>
          </p:nvSpPr>
          <p:spPr bwMode="auto">
            <a:xfrm rot="21091728">
              <a:off x="3584467" y="2247468"/>
              <a:ext cx="1654962" cy="1095266"/>
            </a:xfrm>
            <a:prstGeom prst="wave">
              <a:avLst>
                <a:gd name="adj1" fmla="val 20000"/>
                <a:gd name="adj2" fmla="val -1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7" name="波形 76"/>
            <p:cNvSpPr/>
            <p:nvPr/>
          </p:nvSpPr>
          <p:spPr bwMode="auto">
            <a:xfrm rot="21091728">
              <a:off x="5062450" y="1503467"/>
              <a:ext cx="1654962" cy="1095266"/>
            </a:xfrm>
            <a:prstGeom prst="wave">
              <a:avLst>
                <a:gd name="adj1" fmla="val 20000"/>
                <a:gd name="adj2" fmla="val -1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8" name="波形 77"/>
            <p:cNvSpPr/>
            <p:nvPr/>
          </p:nvSpPr>
          <p:spPr bwMode="auto">
            <a:xfrm rot="21091728">
              <a:off x="6535100" y="758888"/>
              <a:ext cx="1654962" cy="1095266"/>
            </a:xfrm>
            <a:prstGeom prst="wave">
              <a:avLst>
                <a:gd name="adj1" fmla="val 20000"/>
                <a:gd name="adj2" fmla="val -1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团队合作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16633" y="249863"/>
            <a:ext cx="1340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TEAMWORK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要有个人能力，更需要有在不同的位置上各尽所能、与其他成员协调合作的能力。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0205" y="3566647"/>
            <a:ext cx="1082348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表达与沟通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72524" y="3319876"/>
            <a:ext cx="902811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做事主动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082632" y="2943748"/>
            <a:ext cx="1172116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敬业的品质 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55923" y="2526388"/>
            <a:ext cx="1082348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宽容与合作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66127" y="2129401"/>
            <a:ext cx="902811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全局观念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13046" y="1653140"/>
            <a:ext cx="435531" cy="435531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80" name="椭圆 79"/>
          <p:cNvSpPr/>
          <p:nvPr/>
        </p:nvSpPr>
        <p:spPr>
          <a:xfrm>
            <a:off x="7665362" y="4005727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294279" y="3284449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1541294" y="2045679"/>
            <a:ext cx="387220" cy="387220"/>
            <a:chOff x="304800" y="673100"/>
            <a:chExt cx="4000500" cy="4000500"/>
          </a:xfrm>
          <a:solidFill>
            <a:schemeClr val="accent2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054725" y="4325106"/>
            <a:ext cx="219777" cy="219777"/>
            <a:chOff x="304800" y="673100"/>
            <a:chExt cx="4000500" cy="4000500"/>
          </a:xfrm>
          <a:solidFill>
            <a:schemeClr val="accent2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186983" y="3659006"/>
            <a:ext cx="287919" cy="287919"/>
            <a:chOff x="304800" y="673100"/>
            <a:chExt cx="4000500" cy="4000500"/>
          </a:xfrm>
          <a:solidFill>
            <a:schemeClr val="accent2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09" name="椭圆 108"/>
          <p:cNvSpPr/>
          <p:nvPr/>
        </p:nvSpPr>
        <p:spPr>
          <a:xfrm>
            <a:off x="1716482" y="1721826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911036" y="2364204"/>
            <a:ext cx="137389" cy="1373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8282659" y="3713711"/>
            <a:ext cx="408377" cy="408377"/>
            <a:chOff x="304800" y="673100"/>
            <a:chExt cx="4000500" cy="4000500"/>
          </a:xfrm>
          <a:solidFill>
            <a:schemeClr val="accent2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14" name="椭圆 113"/>
          <p:cNvSpPr/>
          <p:nvPr/>
        </p:nvSpPr>
        <p:spPr>
          <a:xfrm>
            <a:off x="6500485" y="4270106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1248577" y="2704122"/>
            <a:ext cx="137389" cy="1373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2461880" y="2129401"/>
            <a:ext cx="219777" cy="219777"/>
            <a:chOff x="304800" y="673100"/>
            <a:chExt cx="4000500" cy="4000500"/>
          </a:xfrm>
          <a:solidFill>
            <a:schemeClr val="accent2"/>
          </a:solidFill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21" name="椭圆 120"/>
          <p:cNvSpPr/>
          <p:nvPr/>
        </p:nvSpPr>
        <p:spPr>
          <a:xfrm>
            <a:off x="8456252" y="4546669"/>
            <a:ext cx="137389" cy="1373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37" grpId="0"/>
      <p:bldP spid="38" grpId="0"/>
      <p:bldP spid="39" grpId="0"/>
      <p:bldP spid="40" grpId="0"/>
      <p:bldP spid="41" grpId="0"/>
      <p:bldP spid="42" grpId="0"/>
      <p:bldP spid="80" grpId="0" animBg="1"/>
      <p:bldP spid="81" grpId="0" animBg="1"/>
      <p:bldP spid="109" grpId="0" animBg="1"/>
      <p:bldP spid="110" grpId="0" animBg="1"/>
      <p:bldP spid="114" grpId="0" animBg="1"/>
      <p:bldP spid="115" grpId="0" animBg="1"/>
      <p:bldP spid="1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专业技能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52945" y="242192"/>
            <a:ext cx="715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SKILL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636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永远要对你的工作保持热爱和熟悉，不然你会错过很多机会的。比尔。盖茨的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10</a:t>
            </a:r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大优秀员工准则中的第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5</a:t>
            </a:r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条是：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具有远见卓识，并提高专业知识和技能。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1.</a:t>
            </a:r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对周围的事物要有高度的洞察力。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2.</a:t>
            </a:r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吃老本是最可怕的 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3.</a:t>
            </a:r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不断学习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提高自己的工作能力。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4.</a:t>
            </a:r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掌握新知识新技能，以适应未来的工作 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5.</a:t>
            </a:r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做勇于创新的新型员工。可见无论你现在从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事什么职业，专业知识是你成为一个职业化人士的基本条件。 </a:t>
            </a:r>
            <a:endParaRPr lang="zh-CN" altLang="en-US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97708" y="408083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技能的消化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014622" y="4072476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技能的存储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14622" y="272314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技能的使用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59209" y="2719010"/>
            <a:ext cx="141577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专业技能培训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2" name="任意多边形 41"/>
          <p:cNvSpPr/>
          <p:nvPr/>
        </p:nvSpPr>
        <p:spPr bwMode="auto">
          <a:xfrm>
            <a:off x="3576914" y="2143236"/>
            <a:ext cx="1346628" cy="1251409"/>
          </a:xfrm>
          <a:custGeom>
            <a:avLst/>
            <a:gdLst>
              <a:gd name="connsiteX0" fmla="*/ 673314 w 1346628"/>
              <a:gd name="connsiteY0" fmla="*/ 0 h 1251409"/>
              <a:gd name="connsiteX1" fmla="*/ 1346628 w 1346628"/>
              <a:gd name="connsiteY1" fmla="*/ 673314 h 1251409"/>
              <a:gd name="connsiteX2" fmla="*/ 1049770 w 1346628"/>
              <a:gd name="connsiteY2" fmla="*/ 1231637 h 1251409"/>
              <a:gd name="connsiteX3" fmla="*/ 1013344 w 1346628"/>
              <a:gd name="connsiteY3" fmla="*/ 1251409 h 1251409"/>
              <a:gd name="connsiteX4" fmla="*/ 972854 w 1346628"/>
              <a:gd name="connsiteY4" fmla="*/ 1176812 h 1251409"/>
              <a:gd name="connsiteX5" fmla="*/ 414531 w 1346628"/>
              <a:gd name="connsiteY5" fmla="*/ 879954 h 1251409"/>
              <a:gd name="connsiteX6" fmla="*/ 152447 w 1346628"/>
              <a:gd name="connsiteY6" fmla="*/ 932867 h 1251409"/>
              <a:gd name="connsiteX7" fmla="*/ 74502 w 1346628"/>
              <a:gd name="connsiteY7" fmla="*/ 975174 h 1251409"/>
              <a:gd name="connsiteX8" fmla="*/ 52913 w 1346628"/>
              <a:gd name="connsiteY8" fmla="*/ 935398 h 1251409"/>
              <a:gd name="connsiteX9" fmla="*/ 0 w 1346628"/>
              <a:gd name="connsiteY9" fmla="*/ 673314 h 1251409"/>
              <a:gd name="connsiteX10" fmla="*/ 673314 w 1346628"/>
              <a:gd name="connsiteY10" fmla="*/ 0 h 125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46628" h="1251409">
                <a:moveTo>
                  <a:pt x="673314" y="0"/>
                </a:moveTo>
                <a:cubicBezTo>
                  <a:pt x="1045175" y="0"/>
                  <a:pt x="1346628" y="301453"/>
                  <a:pt x="1346628" y="673314"/>
                </a:cubicBezTo>
                <a:cubicBezTo>
                  <a:pt x="1346628" y="905727"/>
                  <a:pt x="1228873" y="1110637"/>
                  <a:pt x="1049770" y="1231637"/>
                </a:cubicBezTo>
                <a:lnTo>
                  <a:pt x="1013344" y="1251409"/>
                </a:lnTo>
                <a:lnTo>
                  <a:pt x="972854" y="1176812"/>
                </a:lnTo>
                <a:cubicBezTo>
                  <a:pt x="851854" y="997709"/>
                  <a:pt x="646944" y="879954"/>
                  <a:pt x="414531" y="879954"/>
                </a:cubicBezTo>
                <a:cubicBezTo>
                  <a:pt x="321566" y="879954"/>
                  <a:pt x="233001" y="898795"/>
                  <a:pt x="152447" y="932867"/>
                </a:cubicBezTo>
                <a:lnTo>
                  <a:pt x="74502" y="975174"/>
                </a:lnTo>
                <a:lnTo>
                  <a:pt x="52913" y="935398"/>
                </a:lnTo>
                <a:cubicBezTo>
                  <a:pt x="18841" y="854844"/>
                  <a:pt x="0" y="766279"/>
                  <a:pt x="0" y="673314"/>
                </a:cubicBezTo>
                <a:cubicBezTo>
                  <a:pt x="0" y="301453"/>
                  <a:pt x="301453" y="0"/>
                  <a:pt x="673314" y="0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" name="任意多边形 42"/>
          <p:cNvSpPr/>
          <p:nvPr/>
        </p:nvSpPr>
        <p:spPr bwMode="auto">
          <a:xfrm rot="5400000">
            <a:off x="4575300" y="2438686"/>
            <a:ext cx="1346628" cy="1251409"/>
          </a:xfrm>
          <a:custGeom>
            <a:avLst/>
            <a:gdLst>
              <a:gd name="connsiteX0" fmla="*/ 673314 w 1346628"/>
              <a:gd name="connsiteY0" fmla="*/ 0 h 1251409"/>
              <a:gd name="connsiteX1" fmla="*/ 1346628 w 1346628"/>
              <a:gd name="connsiteY1" fmla="*/ 673314 h 1251409"/>
              <a:gd name="connsiteX2" fmla="*/ 1049770 w 1346628"/>
              <a:gd name="connsiteY2" fmla="*/ 1231637 h 1251409"/>
              <a:gd name="connsiteX3" fmla="*/ 1013344 w 1346628"/>
              <a:gd name="connsiteY3" fmla="*/ 1251409 h 1251409"/>
              <a:gd name="connsiteX4" fmla="*/ 972854 w 1346628"/>
              <a:gd name="connsiteY4" fmla="*/ 1176812 h 1251409"/>
              <a:gd name="connsiteX5" fmla="*/ 414531 w 1346628"/>
              <a:gd name="connsiteY5" fmla="*/ 879954 h 1251409"/>
              <a:gd name="connsiteX6" fmla="*/ 152447 w 1346628"/>
              <a:gd name="connsiteY6" fmla="*/ 932867 h 1251409"/>
              <a:gd name="connsiteX7" fmla="*/ 74502 w 1346628"/>
              <a:gd name="connsiteY7" fmla="*/ 975174 h 1251409"/>
              <a:gd name="connsiteX8" fmla="*/ 52913 w 1346628"/>
              <a:gd name="connsiteY8" fmla="*/ 935398 h 1251409"/>
              <a:gd name="connsiteX9" fmla="*/ 0 w 1346628"/>
              <a:gd name="connsiteY9" fmla="*/ 673314 h 1251409"/>
              <a:gd name="connsiteX10" fmla="*/ 673314 w 1346628"/>
              <a:gd name="connsiteY10" fmla="*/ 0 h 125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46628" h="1251409">
                <a:moveTo>
                  <a:pt x="673314" y="0"/>
                </a:moveTo>
                <a:cubicBezTo>
                  <a:pt x="1045175" y="0"/>
                  <a:pt x="1346628" y="301453"/>
                  <a:pt x="1346628" y="673314"/>
                </a:cubicBezTo>
                <a:cubicBezTo>
                  <a:pt x="1346628" y="905727"/>
                  <a:pt x="1228873" y="1110637"/>
                  <a:pt x="1049770" y="1231637"/>
                </a:cubicBezTo>
                <a:lnTo>
                  <a:pt x="1013344" y="1251409"/>
                </a:lnTo>
                <a:lnTo>
                  <a:pt x="972854" y="1176812"/>
                </a:lnTo>
                <a:cubicBezTo>
                  <a:pt x="851854" y="997709"/>
                  <a:pt x="646944" y="879954"/>
                  <a:pt x="414531" y="879954"/>
                </a:cubicBezTo>
                <a:cubicBezTo>
                  <a:pt x="321566" y="879954"/>
                  <a:pt x="233001" y="898795"/>
                  <a:pt x="152447" y="932867"/>
                </a:cubicBezTo>
                <a:lnTo>
                  <a:pt x="74502" y="975174"/>
                </a:lnTo>
                <a:lnTo>
                  <a:pt x="52913" y="935398"/>
                </a:lnTo>
                <a:cubicBezTo>
                  <a:pt x="18841" y="854844"/>
                  <a:pt x="0" y="766279"/>
                  <a:pt x="0" y="673314"/>
                </a:cubicBezTo>
                <a:cubicBezTo>
                  <a:pt x="0" y="301453"/>
                  <a:pt x="301453" y="0"/>
                  <a:pt x="673314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4" name="任意多边形 43"/>
          <p:cNvSpPr/>
          <p:nvPr/>
        </p:nvSpPr>
        <p:spPr bwMode="auto">
          <a:xfrm rot="10800000">
            <a:off x="4245548" y="3431806"/>
            <a:ext cx="1346628" cy="1251409"/>
          </a:xfrm>
          <a:custGeom>
            <a:avLst/>
            <a:gdLst>
              <a:gd name="connsiteX0" fmla="*/ 673314 w 1346628"/>
              <a:gd name="connsiteY0" fmla="*/ 0 h 1251409"/>
              <a:gd name="connsiteX1" fmla="*/ 1346628 w 1346628"/>
              <a:gd name="connsiteY1" fmla="*/ 673314 h 1251409"/>
              <a:gd name="connsiteX2" fmla="*/ 1049770 w 1346628"/>
              <a:gd name="connsiteY2" fmla="*/ 1231637 h 1251409"/>
              <a:gd name="connsiteX3" fmla="*/ 1013344 w 1346628"/>
              <a:gd name="connsiteY3" fmla="*/ 1251409 h 1251409"/>
              <a:gd name="connsiteX4" fmla="*/ 972854 w 1346628"/>
              <a:gd name="connsiteY4" fmla="*/ 1176812 h 1251409"/>
              <a:gd name="connsiteX5" fmla="*/ 414531 w 1346628"/>
              <a:gd name="connsiteY5" fmla="*/ 879954 h 1251409"/>
              <a:gd name="connsiteX6" fmla="*/ 152447 w 1346628"/>
              <a:gd name="connsiteY6" fmla="*/ 932867 h 1251409"/>
              <a:gd name="connsiteX7" fmla="*/ 74502 w 1346628"/>
              <a:gd name="connsiteY7" fmla="*/ 975174 h 1251409"/>
              <a:gd name="connsiteX8" fmla="*/ 52913 w 1346628"/>
              <a:gd name="connsiteY8" fmla="*/ 935398 h 1251409"/>
              <a:gd name="connsiteX9" fmla="*/ 0 w 1346628"/>
              <a:gd name="connsiteY9" fmla="*/ 673314 h 1251409"/>
              <a:gd name="connsiteX10" fmla="*/ 673314 w 1346628"/>
              <a:gd name="connsiteY10" fmla="*/ 0 h 125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46628" h="1251409">
                <a:moveTo>
                  <a:pt x="673314" y="0"/>
                </a:moveTo>
                <a:cubicBezTo>
                  <a:pt x="1045175" y="0"/>
                  <a:pt x="1346628" y="301453"/>
                  <a:pt x="1346628" y="673314"/>
                </a:cubicBezTo>
                <a:cubicBezTo>
                  <a:pt x="1346628" y="905727"/>
                  <a:pt x="1228873" y="1110637"/>
                  <a:pt x="1049770" y="1231637"/>
                </a:cubicBezTo>
                <a:lnTo>
                  <a:pt x="1013344" y="1251409"/>
                </a:lnTo>
                <a:lnTo>
                  <a:pt x="972854" y="1176812"/>
                </a:lnTo>
                <a:cubicBezTo>
                  <a:pt x="851854" y="997709"/>
                  <a:pt x="646944" y="879954"/>
                  <a:pt x="414531" y="879954"/>
                </a:cubicBezTo>
                <a:cubicBezTo>
                  <a:pt x="321566" y="879954"/>
                  <a:pt x="233001" y="898795"/>
                  <a:pt x="152447" y="932867"/>
                </a:cubicBezTo>
                <a:lnTo>
                  <a:pt x="74502" y="975174"/>
                </a:lnTo>
                <a:lnTo>
                  <a:pt x="52913" y="935398"/>
                </a:lnTo>
                <a:cubicBezTo>
                  <a:pt x="18841" y="854844"/>
                  <a:pt x="0" y="766279"/>
                  <a:pt x="0" y="673314"/>
                </a:cubicBezTo>
                <a:cubicBezTo>
                  <a:pt x="0" y="301453"/>
                  <a:pt x="301453" y="0"/>
                  <a:pt x="673314" y="0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5" name="任意多边形 44"/>
          <p:cNvSpPr/>
          <p:nvPr/>
        </p:nvSpPr>
        <p:spPr bwMode="auto">
          <a:xfrm rot="16005499">
            <a:off x="3251513" y="3137500"/>
            <a:ext cx="1346628" cy="1251409"/>
          </a:xfrm>
          <a:custGeom>
            <a:avLst/>
            <a:gdLst>
              <a:gd name="connsiteX0" fmla="*/ 673314 w 1346628"/>
              <a:gd name="connsiteY0" fmla="*/ 0 h 1251409"/>
              <a:gd name="connsiteX1" fmla="*/ 1346628 w 1346628"/>
              <a:gd name="connsiteY1" fmla="*/ 673314 h 1251409"/>
              <a:gd name="connsiteX2" fmla="*/ 1049770 w 1346628"/>
              <a:gd name="connsiteY2" fmla="*/ 1231637 h 1251409"/>
              <a:gd name="connsiteX3" fmla="*/ 1013344 w 1346628"/>
              <a:gd name="connsiteY3" fmla="*/ 1251409 h 1251409"/>
              <a:gd name="connsiteX4" fmla="*/ 972854 w 1346628"/>
              <a:gd name="connsiteY4" fmla="*/ 1176812 h 1251409"/>
              <a:gd name="connsiteX5" fmla="*/ 414531 w 1346628"/>
              <a:gd name="connsiteY5" fmla="*/ 879954 h 1251409"/>
              <a:gd name="connsiteX6" fmla="*/ 152447 w 1346628"/>
              <a:gd name="connsiteY6" fmla="*/ 932867 h 1251409"/>
              <a:gd name="connsiteX7" fmla="*/ 74502 w 1346628"/>
              <a:gd name="connsiteY7" fmla="*/ 975174 h 1251409"/>
              <a:gd name="connsiteX8" fmla="*/ 52913 w 1346628"/>
              <a:gd name="connsiteY8" fmla="*/ 935398 h 1251409"/>
              <a:gd name="connsiteX9" fmla="*/ 0 w 1346628"/>
              <a:gd name="connsiteY9" fmla="*/ 673314 h 1251409"/>
              <a:gd name="connsiteX10" fmla="*/ 673314 w 1346628"/>
              <a:gd name="connsiteY10" fmla="*/ 0 h 125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46628" h="1251409">
                <a:moveTo>
                  <a:pt x="673314" y="0"/>
                </a:moveTo>
                <a:cubicBezTo>
                  <a:pt x="1045175" y="0"/>
                  <a:pt x="1346628" y="301453"/>
                  <a:pt x="1346628" y="673314"/>
                </a:cubicBezTo>
                <a:cubicBezTo>
                  <a:pt x="1346628" y="905727"/>
                  <a:pt x="1228873" y="1110637"/>
                  <a:pt x="1049770" y="1231637"/>
                </a:cubicBezTo>
                <a:lnTo>
                  <a:pt x="1013344" y="1251409"/>
                </a:lnTo>
                <a:lnTo>
                  <a:pt x="972854" y="1176812"/>
                </a:lnTo>
                <a:cubicBezTo>
                  <a:pt x="851854" y="997709"/>
                  <a:pt x="646944" y="879954"/>
                  <a:pt x="414531" y="879954"/>
                </a:cubicBezTo>
                <a:cubicBezTo>
                  <a:pt x="321566" y="879954"/>
                  <a:pt x="233001" y="898795"/>
                  <a:pt x="152447" y="932867"/>
                </a:cubicBezTo>
                <a:lnTo>
                  <a:pt x="74502" y="975174"/>
                </a:lnTo>
                <a:lnTo>
                  <a:pt x="52913" y="935398"/>
                </a:lnTo>
                <a:cubicBezTo>
                  <a:pt x="18841" y="854844"/>
                  <a:pt x="0" y="766279"/>
                  <a:pt x="0" y="673314"/>
                </a:cubicBezTo>
                <a:cubicBezTo>
                  <a:pt x="0" y="301453"/>
                  <a:pt x="301453" y="0"/>
                  <a:pt x="673314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67" grpId="0"/>
      <p:bldP spid="68" grpId="0"/>
      <p:bldP spid="69" grpId="0"/>
      <p:bldP spid="70" grpId="0"/>
      <p:bldP spid="71" grpId="0"/>
      <p:bldP spid="42" grpId="0" animBg="1"/>
      <p:bldP spid="43" grpId="0" animBg="1"/>
      <p:bldP spid="44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组合 125"/>
          <p:cNvGrpSpPr/>
          <p:nvPr/>
        </p:nvGrpSpPr>
        <p:grpSpPr>
          <a:xfrm>
            <a:off x="130281" y="2171700"/>
            <a:ext cx="8883440" cy="1400178"/>
            <a:chOff x="130281" y="2171700"/>
            <a:chExt cx="8883440" cy="1400178"/>
          </a:xfrm>
        </p:grpSpPr>
        <p:cxnSp>
          <p:nvCxnSpPr>
            <p:cNvPr id="127" name="MH_Other_1"/>
            <p:cNvCxnSpPr/>
            <p:nvPr>
              <p:custDataLst>
                <p:tags r:id="rId1"/>
              </p:custDataLst>
            </p:nvPr>
          </p:nvCxnSpPr>
          <p:spPr>
            <a:xfrm>
              <a:off x="130281" y="2871788"/>
              <a:ext cx="566961" cy="0"/>
            </a:xfrm>
            <a:prstGeom prst="line">
              <a:avLst/>
            </a:prstGeom>
            <a:ln w="25400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MH_Other_2"/>
            <p:cNvSpPr/>
            <p:nvPr>
              <p:custDataLst>
                <p:tags r:id="rId2"/>
              </p:custDataLst>
            </p:nvPr>
          </p:nvSpPr>
          <p:spPr bwMode="auto">
            <a:xfrm flipH="1">
              <a:off x="1397331" y="2171700"/>
              <a:ext cx="711051" cy="700088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9" name="MH_Other_3"/>
            <p:cNvSpPr/>
            <p:nvPr>
              <p:custDataLst>
                <p:tags r:id="rId3"/>
              </p:custDataLst>
            </p:nvPr>
          </p:nvSpPr>
          <p:spPr bwMode="auto">
            <a:xfrm flipV="1">
              <a:off x="686280" y="2871789"/>
              <a:ext cx="711051" cy="700089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0" name="MH_Other_4"/>
            <p:cNvSpPr/>
            <p:nvPr>
              <p:custDataLst>
                <p:tags r:id="rId4"/>
              </p:custDataLst>
            </p:nvPr>
          </p:nvSpPr>
          <p:spPr bwMode="auto">
            <a:xfrm flipH="1">
              <a:off x="3513255" y="2171700"/>
              <a:ext cx="711051" cy="700088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1" name="MH_Other_5"/>
            <p:cNvSpPr/>
            <p:nvPr>
              <p:custDataLst>
                <p:tags r:id="rId5"/>
              </p:custDataLst>
            </p:nvPr>
          </p:nvSpPr>
          <p:spPr bwMode="auto">
            <a:xfrm flipV="1">
              <a:off x="2802204" y="2871789"/>
              <a:ext cx="711051" cy="700089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2" name="MH_Other_6"/>
            <p:cNvSpPr/>
            <p:nvPr>
              <p:custDataLst>
                <p:tags r:id="rId6"/>
              </p:custDataLst>
            </p:nvPr>
          </p:nvSpPr>
          <p:spPr bwMode="auto">
            <a:xfrm flipH="1">
              <a:off x="5626049" y="2171700"/>
              <a:ext cx="711051" cy="700088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3" name="MH_Other_7"/>
            <p:cNvSpPr/>
            <p:nvPr>
              <p:custDataLst>
                <p:tags r:id="rId7"/>
              </p:custDataLst>
            </p:nvPr>
          </p:nvSpPr>
          <p:spPr bwMode="auto">
            <a:xfrm flipV="1">
              <a:off x="4914998" y="2871789"/>
              <a:ext cx="711051" cy="700089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cxnSp>
          <p:nvCxnSpPr>
            <p:cNvPr id="134" name="MH_Other_8"/>
            <p:cNvCxnSpPr/>
            <p:nvPr>
              <p:custDataLst>
                <p:tags r:id="rId8"/>
              </p:custDataLst>
            </p:nvPr>
          </p:nvCxnSpPr>
          <p:spPr>
            <a:xfrm>
              <a:off x="6326136" y="2871788"/>
              <a:ext cx="717316" cy="0"/>
            </a:xfrm>
            <a:prstGeom prst="line">
              <a:avLst/>
            </a:prstGeom>
            <a:ln w="25400">
              <a:solidFill>
                <a:schemeClr val="accent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MH_Other_9"/>
            <p:cNvSpPr/>
            <p:nvPr>
              <p:custDataLst>
                <p:tags r:id="rId9"/>
              </p:custDataLst>
            </p:nvPr>
          </p:nvSpPr>
          <p:spPr bwMode="auto">
            <a:xfrm flipH="1">
              <a:off x="7746672" y="2171700"/>
              <a:ext cx="711051" cy="700088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6" name="MH_Other_10"/>
            <p:cNvSpPr/>
            <p:nvPr>
              <p:custDataLst>
                <p:tags r:id="rId10"/>
              </p:custDataLst>
            </p:nvPr>
          </p:nvSpPr>
          <p:spPr bwMode="auto">
            <a:xfrm flipV="1">
              <a:off x="7035621" y="2871789"/>
              <a:ext cx="711051" cy="700089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cxnSp>
          <p:nvCxnSpPr>
            <p:cNvPr id="137" name="MH_Other_11"/>
            <p:cNvCxnSpPr/>
            <p:nvPr>
              <p:custDataLst>
                <p:tags r:id="rId11"/>
              </p:custDataLst>
            </p:nvPr>
          </p:nvCxnSpPr>
          <p:spPr>
            <a:xfrm>
              <a:off x="8446760" y="2871788"/>
              <a:ext cx="566961" cy="0"/>
            </a:xfrm>
            <a:prstGeom prst="line">
              <a:avLst/>
            </a:prstGeom>
            <a:ln w="25400">
              <a:solidFill>
                <a:schemeClr val="accent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MH_Other_12"/>
            <p:cNvCxnSpPr/>
            <p:nvPr>
              <p:custDataLst>
                <p:tags r:id="rId12"/>
              </p:custDataLst>
            </p:nvPr>
          </p:nvCxnSpPr>
          <p:spPr>
            <a:xfrm>
              <a:off x="2095851" y="2871788"/>
              <a:ext cx="718882" cy="0"/>
            </a:xfrm>
            <a:prstGeom prst="line">
              <a:avLst/>
            </a:prstGeom>
            <a:ln w="25400">
              <a:solidFill>
                <a:schemeClr val="accent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MH_Other_13"/>
            <p:cNvCxnSpPr/>
            <p:nvPr>
              <p:custDataLst>
                <p:tags r:id="rId13"/>
              </p:custDataLst>
            </p:nvPr>
          </p:nvCxnSpPr>
          <p:spPr>
            <a:xfrm>
              <a:off x="4211777" y="2871788"/>
              <a:ext cx="717316" cy="0"/>
            </a:xfrm>
            <a:prstGeom prst="line">
              <a:avLst/>
            </a:prstGeom>
            <a:ln w="25400">
              <a:solidFill>
                <a:schemeClr val="accent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MH_SubTitle_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996412" y="2354944"/>
            <a:ext cx="1032121" cy="10336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endParaRPr lang="en-US" altLang="zh-CN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4" name="MH_SubTitle_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74234" y="2354944"/>
            <a:ext cx="1033687" cy="10336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endParaRPr lang="en-US" altLang="zh-CN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7" name="MH_SubTitle_4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231395" y="2354944"/>
            <a:ext cx="1032121" cy="10336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endParaRPr lang="en-US" altLang="zh-CN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0" name="MH_SubTitle_3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114815" y="2354944"/>
            <a:ext cx="1032121" cy="10336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endParaRPr lang="en-US" altLang="zh-CN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协调技能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28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COORDINATION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重视上下之间的沟通，做到上情下达，使所属员工了解公司的决策；做到下情上达，使决策领导了解战略计划的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执行情况和员工的真实想法，还要重视横向沟通，注意部门之间的沟通协调，从而最大限度地解决信息的不对称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化解员工之间，部门之间的矛盾与不和谐。</a:t>
            </a:r>
            <a:endParaRPr lang="zh-CN" altLang="en-US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47016" y="2427733"/>
            <a:ext cx="888123" cy="888123"/>
            <a:chOff x="947016" y="2427733"/>
            <a:chExt cx="888123" cy="888123"/>
          </a:xfrm>
        </p:grpSpPr>
        <p:sp>
          <p:nvSpPr>
            <p:cNvPr id="145" name="MH_Other_19"/>
            <p:cNvSpPr/>
            <p:nvPr>
              <p:custDataLst>
                <p:tags r:id="rId18"/>
              </p:custDataLst>
            </p:nvPr>
          </p:nvSpPr>
          <p:spPr>
            <a:xfrm rot="7000967">
              <a:off x="947016" y="2427733"/>
              <a:ext cx="888123" cy="88812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50006" y="267576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自觉加强学习</a:t>
              </a:r>
              <a:endParaRPr lang="en-US" altLang="zh-CN" sz="9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9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提高政治素养</a:t>
              </a:r>
              <a:endParaRPr lang="zh-CN" altLang="en-US" sz="9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68411" y="2426526"/>
            <a:ext cx="894648" cy="890543"/>
            <a:chOff x="3068411" y="2426526"/>
            <a:chExt cx="894648" cy="890543"/>
          </a:xfrm>
        </p:grpSpPr>
        <p:sp>
          <p:nvSpPr>
            <p:cNvPr id="142" name="MH_Other_7"/>
            <p:cNvSpPr/>
            <p:nvPr>
              <p:custDataLst>
                <p:tags r:id="rId19"/>
              </p:custDataLst>
            </p:nvPr>
          </p:nvSpPr>
          <p:spPr>
            <a:xfrm flipV="1">
              <a:off x="3068411" y="2426526"/>
              <a:ext cx="888122" cy="89054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85896" y="267576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丰富知识储备</a:t>
              </a:r>
              <a:endParaRPr lang="en-US" altLang="zh-CN" sz="9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9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提高业务素养</a:t>
              </a:r>
              <a:endParaRPr lang="zh-CN" altLang="en-US" sz="9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85604" y="2426517"/>
            <a:ext cx="890542" cy="888122"/>
            <a:chOff x="5185604" y="2426517"/>
            <a:chExt cx="890542" cy="888122"/>
          </a:xfrm>
        </p:grpSpPr>
        <p:sp>
          <p:nvSpPr>
            <p:cNvPr id="151" name="MH_Other_10"/>
            <p:cNvSpPr/>
            <p:nvPr>
              <p:custDataLst>
                <p:tags r:id="rId20"/>
              </p:custDataLst>
            </p:nvPr>
          </p:nvSpPr>
          <p:spPr>
            <a:xfrm rot="3774725">
              <a:off x="5186814" y="2425307"/>
              <a:ext cx="888122" cy="8905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196661" y="267576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注重方式技巧</a:t>
              </a:r>
              <a:endParaRPr lang="en-US" altLang="zh-CN" sz="9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9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提高协调质量</a:t>
              </a:r>
              <a:endParaRPr lang="en-US" altLang="zh-CN" sz="9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03394" y="2427725"/>
            <a:ext cx="893434" cy="888124"/>
            <a:chOff x="7303394" y="2427725"/>
            <a:chExt cx="893434" cy="888124"/>
          </a:xfrm>
        </p:grpSpPr>
        <p:sp>
          <p:nvSpPr>
            <p:cNvPr id="148" name="MH_Other_4"/>
            <p:cNvSpPr/>
            <p:nvPr>
              <p:custDataLst>
                <p:tags r:id="rId21"/>
              </p:custDataLst>
            </p:nvPr>
          </p:nvSpPr>
          <p:spPr>
            <a:xfrm>
              <a:off x="7303394" y="2427725"/>
              <a:ext cx="888122" cy="888124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319665" y="267576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自觉磨炼心智</a:t>
              </a:r>
              <a:endParaRPr lang="en-US" altLang="zh-CN" sz="9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9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提高心理素养</a:t>
              </a:r>
              <a:endParaRPr lang="zh-CN" altLang="en-US" sz="9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4744265" y="3709447"/>
            <a:ext cx="500908" cy="50090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886595" y="393375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2721478" y="3934117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425144" y="4052456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344733" y="3938777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231459" y="3931272"/>
            <a:ext cx="137389" cy="1373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22493" y="4062679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019548" y="3965883"/>
            <a:ext cx="250454" cy="2504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896196" y="3932476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320771" y="3940531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528957" y="3989667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069956" y="3749973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239574" y="4062963"/>
            <a:ext cx="137389" cy="1373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675570" y="3786070"/>
            <a:ext cx="137389" cy="13738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375246" y="3877917"/>
            <a:ext cx="322151" cy="32215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5245173" y="3930654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376082" y="3933987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90872" y="4065219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2941564" y="3750716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859859" y="3987050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362705" y="3793265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7899675" y="3924693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144" grpId="0" animBg="1"/>
      <p:bldP spid="147" grpId="0" animBg="1"/>
      <p:bldP spid="150" grpId="0" animBg="1"/>
      <p:bldP spid="103" grpId="0" animBg="1"/>
      <p:bldP spid="94" grpId="0"/>
      <p:bldP spid="116" grpId="0"/>
      <p:bldP spid="67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椭圆 192"/>
          <p:cNvSpPr/>
          <p:nvPr/>
        </p:nvSpPr>
        <p:spPr>
          <a:xfrm>
            <a:off x="1229711" y="1872412"/>
            <a:ext cx="2263994" cy="2263994"/>
          </a:xfrm>
          <a:prstGeom prst="ellipse">
            <a:avLst/>
          </a:prstGeom>
          <a:noFill/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3403309" y="1872412"/>
            <a:ext cx="2263994" cy="2263994"/>
          </a:xfrm>
          <a:prstGeom prst="ellipse">
            <a:avLst/>
          </a:prstGeom>
          <a:noFill/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5576907" y="1872412"/>
            <a:ext cx="2263994" cy="2263994"/>
          </a:xfrm>
          <a:prstGeom prst="ellipse">
            <a:avLst/>
          </a:prstGeom>
          <a:noFill/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2204" y="2394068"/>
            <a:ext cx="7949619" cy="1379549"/>
            <a:chOff x="532204" y="2394068"/>
            <a:chExt cx="7949619" cy="1379549"/>
          </a:xfrm>
          <a:solidFill>
            <a:schemeClr val="accent1"/>
          </a:solidFill>
        </p:grpSpPr>
        <p:sp>
          <p:nvSpPr>
            <p:cNvPr id="197" name="MH_Other_1"/>
            <p:cNvSpPr/>
            <p:nvPr>
              <p:custDataLst>
                <p:tags r:id="rId1"/>
              </p:custDataLst>
            </p:nvPr>
          </p:nvSpPr>
          <p:spPr>
            <a:xfrm>
              <a:off x="1643442" y="2671878"/>
              <a:ext cx="1436536" cy="821556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98" name="MH_Other_2"/>
            <p:cNvSpPr/>
            <p:nvPr>
              <p:custDataLst>
                <p:tags r:id="rId2"/>
              </p:custDataLst>
            </p:nvPr>
          </p:nvSpPr>
          <p:spPr>
            <a:xfrm>
              <a:off x="532204" y="2394068"/>
              <a:ext cx="1379549" cy="13795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99" name="MH_Other_3"/>
            <p:cNvSpPr/>
            <p:nvPr>
              <p:custDataLst>
                <p:tags r:id="rId3"/>
              </p:custDataLst>
            </p:nvPr>
          </p:nvSpPr>
          <p:spPr>
            <a:xfrm>
              <a:off x="3832673" y="2671878"/>
              <a:ext cx="1436536" cy="821556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0" name="MH_Other_4"/>
            <p:cNvSpPr/>
            <p:nvPr>
              <p:custDataLst>
                <p:tags r:id="rId4"/>
              </p:custDataLst>
            </p:nvPr>
          </p:nvSpPr>
          <p:spPr>
            <a:xfrm>
              <a:off x="2721436" y="2394068"/>
              <a:ext cx="1379549" cy="13795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1" name="MH_Other_5"/>
            <p:cNvSpPr/>
            <p:nvPr>
              <p:custDataLst>
                <p:tags r:id="rId5"/>
              </p:custDataLst>
            </p:nvPr>
          </p:nvSpPr>
          <p:spPr>
            <a:xfrm>
              <a:off x="6024279" y="2671878"/>
              <a:ext cx="1436537" cy="821556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2" name="MH_Other_6"/>
            <p:cNvSpPr/>
            <p:nvPr>
              <p:custDataLst>
                <p:tags r:id="rId6"/>
              </p:custDataLst>
            </p:nvPr>
          </p:nvSpPr>
          <p:spPr>
            <a:xfrm>
              <a:off x="4913041" y="2394068"/>
              <a:ext cx="1379549" cy="13795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4" name="MH_Other_8"/>
            <p:cNvSpPr/>
            <p:nvPr>
              <p:custDataLst>
                <p:tags r:id="rId7"/>
              </p:custDataLst>
            </p:nvPr>
          </p:nvSpPr>
          <p:spPr>
            <a:xfrm>
              <a:off x="7102274" y="2394068"/>
              <a:ext cx="1379549" cy="13795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2809307" y="2794572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新方法</a:t>
            </a:r>
            <a:endParaRPr lang="zh-CN" altLang="en-US" sz="2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创新技能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31450" y="234259"/>
            <a:ext cx="1459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LNNOVATION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技术和各种实践活动领域中不断提供具有经济价值、社会价值、生态价值的新思想、新理论、新方法和新发明的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能力。经济竞争的核心；当今社会的竞争，与其说是人才的竞争，不如说是人的创造力的竞争。</a:t>
            </a:r>
            <a:endParaRPr lang="zh-CN" altLang="en-US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7774" y="2794571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新理论</a:t>
            </a:r>
            <a:endParaRPr lang="zh-CN" altLang="en-US" sz="2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996703" y="2794572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新思想</a:t>
            </a:r>
            <a:endParaRPr lang="zh-CN" altLang="en-US" sz="2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7180511" y="2820244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新发明</a:t>
            </a:r>
            <a:endParaRPr lang="zh-CN" altLang="en-US" sz="2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 animBg="1"/>
      <p:bldP spid="194" grpId="0" animBg="1"/>
      <p:bldP spid="195" grpId="0" animBg="1"/>
      <p:bldP spid="97" grpId="0"/>
      <p:bldP spid="103" grpId="0" animBg="1"/>
      <p:bldP spid="94" grpId="0"/>
      <p:bldP spid="116" grpId="0"/>
      <p:bldP spid="67" grpId="0"/>
      <p:bldP spid="54" grpId="0"/>
      <p:bldP spid="130" grpId="0"/>
      <p:bldP spid="1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目标规划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TextBox 115"/>
          <p:cNvSpPr txBox="1"/>
          <p:nvPr/>
        </p:nvSpPr>
        <p:spPr>
          <a:xfrm>
            <a:off x="4828355" y="2694582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PROGRAMMING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" name="TextBox 107"/>
            <p:cNvSpPr txBox="1"/>
            <p:nvPr/>
          </p:nvSpPr>
          <p:spPr>
            <a:xfrm>
              <a:off x="3013133" y="2143222"/>
              <a:ext cx="5629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4</a:t>
              </a:r>
              <a:endParaRPr lang="zh-CN" altLang="en-US" sz="60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2924347" y="0"/>
            <a:ext cx="3295306" cy="1842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五边形 13"/>
          <p:cNvSpPr>
            <a:spLocks noChangeArrowheads="1"/>
          </p:cNvSpPr>
          <p:nvPr/>
        </p:nvSpPr>
        <p:spPr bwMode="auto">
          <a:xfrm rot="18864976">
            <a:off x="2949404" y="2116897"/>
            <a:ext cx="333375" cy="190128"/>
          </a:xfrm>
          <a:prstGeom prst="homePlate">
            <a:avLst>
              <a:gd name="adj" fmla="val 5833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2" name="五边形 21"/>
          <p:cNvSpPr>
            <a:spLocks noChangeArrowheads="1"/>
          </p:cNvSpPr>
          <p:nvPr/>
        </p:nvSpPr>
        <p:spPr bwMode="auto">
          <a:xfrm rot="18864976">
            <a:off x="3259879" y="2421109"/>
            <a:ext cx="333375" cy="190128"/>
          </a:xfrm>
          <a:prstGeom prst="homePlate">
            <a:avLst>
              <a:gd name="adj" fmla="val 5833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3" name="五边形 22"/>
          <p:cNvSpPr>
            <a:spLocks noChangeArrowheads="1"/>
          </p:cNvSpPr>
          <p:nvPr/>
        </p:nvSpPr>
        <p:spPr bwMode="auto">
          <a:xfrm rot="18864976">
            <a:off x="3570353" y="2725321"/>
            <a:ext cx="333375" cy="190128"/>
          </a:xfrm>
          <a:prstGeom prst="homePlate">
            <a:avLst>
              <a:gd name="adj" fmla="val 5833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4" name="五边形 23"/>
          <p:cNvSpPr>
            <a:spLocks noChangeArrowheads="1"/>
          </p:cNvSpPr>
          <p:nvPr/>
        </p:nvSpPr>
        <p:spPr bwMode="auto">
          <a:xfrm rot="18864976">
            <a:off x="4191302" y="3333744"/>
            <a:ext cx="333375" cy="190128"/>
          </a:xfrm>
          <a:prstGeom prst="homePlate">
            <a:avLst>
              <a:gd name="adj" fmla="val 5833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5" name="五边形 24"/>
          <p:cNvSpPr>
            <a:spLocks noChangeArrowheads="1"/>
          </p:cNvSpPr>
          <p:nvPr/>
        </p:nvSpPr>
        <p:spPr bwMode="auto">
          <a:xfrm rot="18864976">
            <a:off x="3880828" y="3029533"/>
            <a:ext cx="333375" cy="190128"/>
          </a:xfrm>
          <a:prstGeom prst="homePlate">
            <a:avLst>
              <a:gd name="adj" fmla="val 5833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0" name="直接连接符 4"/>
          <p:cNvSpPr>
            <a:spLocks noChangeShapeType="1"/>
          </p:cNvSpPr>
          <p:nvPr/>
        </p:nvSpPr>
        <p:spPr bwMode="auto">
          <a:xfrm flipH="1">
            <a:off x="1248744" y="0"/>
            <a:ext cx="2531094" cy="2589561"/>
          </a:xfrm>
          <a:prstGeom prst="line">
            <a:avLst/>
          </a:prstGeom>
          <a:noFill/>
          <a:ln w="19050">
            <a:solidFill>
              <a:srgbClr val="7F7F7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51" name="直接连接符 6"/>
          <p:cNvSpPr>
            <a:spLocks noChangeShapeType="1"/>
          </p:cNvSpPr>
          <p:nvPr/>
        </p:nvSpPr>
        <p:spPr bwMode="auto">
          <a:xfrm>
            <a:off x="0" y="1347788"/>
            <a:ext cx="3779838" cy="3795712"/>
          </a:xfrm>
          <a:prstGeom prst="line">
            <a:avLst/>
          </a:prstGeom>
          <a:noFill/>
          <a:ln w="19050">
            <a:solidFill>
              <a:srgbClr val="7F7F7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52" name="TextBox 7"/>
          <p:cNvSpPr>
            <a:spLocks noChangeArrowheads="1"/>
          </p:cNvSpPr>
          <p:nvPr/>
        </p:nvSpPr>
        <p:spPr bwMode="auto">
          <a:xfrm rot="2717743">
            <a:off x="1123211" y="3672308"/>
            <a:ext cx="34623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方正兰亭粗黑_GBK" panose="02000000000000000000" pitchFamily="2" charset="-122"/>
              </a:rPr>
              <a:t>燃烧青春激情 </a:t>
            </a:r>
            <a:r>
              <a:rPr lang="en-US" altLang="zh-CN" sz="18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方正兰亭粗黑_GBK" panose="02000000000000000000" pitchFamily="2" charset="-122"/>
              </a:rPr>
              <a:t>· </a:t>
            </a:r>
            <a:r>
              <a:rPr lang="zh-CN" altLang="en-US" sz="18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方正兰亭粗黑_GBK" panose="02000000000000000000" pitchFamily="2" charset="-122"/>
              </a:rPr>
              <a:t>挑战自我巅峰</a:t>
            </a:r>
            <a:endParaRPr lang="zh-CN" altLang="en-US" sz="18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2053" name="TextBox 10"/>
          <p:cNvSpPr>
            <a:spLocks noChangeArrowheads="1"/>
          </p:cNvSpPr>
          <p:nvPr/>
        </p:nvSpPr>
        <p:spPr bwMode="auto">
          <a:xfrm rot="-2727085">
            <a:off x="578643" y="796994"/>
            <a:ext cx="3168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CONTENTS</a:t>
            </a:r>
            <a:endParaRPr lang="zh-CN" altLang="en-US" sz="40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4" name="TextBox 12"/>
          <p:cNvSpPr>
            <a:spLocks noChangeArrowheads="1"/>
          </p:cNvSpPr>
          <p:nvPr/>
        </p:nvSpPr>
        <p:spPr bwMode="auto">
          <a:xfrm rot="-2710016">
            <a:off x="2078968" y="879236"/>
            <a:ext cx="2016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简历目录</a:t>
            </a:r>
            <a:endParaRPr lang="zh-CN" altLang="en-US" sz="1100" dirty="0">
              <a:solidFill>
                <a:schemeClr val="accent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56" name="TextBox 26"/>
          <p:cNvSpPr>
            <a:spLocks noChangeArrowheads="1"/>
          </p:cNvSpPr>
          <p:nvPr/>
        </p:nvSpPr>
        <p:spPr bwMode="auto">
          <a:xfrm rot="18931098" flipH="1">
            <a:off x="3034572" y="1212832"/>
            <a:ext cx="1828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关于我 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About me</a:t>
            </a:r>
            <a:endParaRPr lang="zh-CN" altLang="en-US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057" name="TextBox 27"/>
          <p:cNvSpPr>
            <a:spLocks noChangeArrowheads="1"/>
          </p:cNvSpPr>
          <p:nvPr/>
        </p:nvSpPr>
        <p:spPr bwMode="auto">
          <a:xfrm rot="-2668901">
            <a:off x="3285342" y="1384035"/>
            <a:ext cx="22380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岗位认知 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Post cogntive</a:t>
            </a:r>
            <a:endParaRPr lang="zh-CN" altLang="en-US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058" name="TextBox 28"/>
          <p:cNvSpPr>
            <a:spLocks noChangeArrowheads="1"/>
          </p:cNvSpPr>
          <p:nvPr/>
        </p:nvSpPr>
        <p:spPr bwMode="auto">
          <a:xfrm rot="-2668901">
            <a:off x="3583614" y="1673620"/>
            <a:ext cx="23115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胜任能力 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Competence</a:t>
            </a:r>
            <a:endParaRPr lang="zh-CN" altLang="en-US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059" name="TextBox 29"/>
          <p:cNvSpPr>
            <a:spLocks noChangeArrowheads="1"/>
          </p:cNvSpPr>
          <p:nvPr/>
        </p:nvSpPr>
        <p:spPr bwMode="auto">
          <a:xfrm rot="-2668901">
            <a:off x="3784451" y="1693885"/>
            <a:ext cx="30663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目标规划</a:t>
            </a:r>
            <a:r>
              <a:rPr lang="zh-CN" altLang="en-US" sz="20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Programming</a:t>
            </a:r>
            <a:endParaRPr lang="en-US" altLang="zh-CN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060" name="TextBox 30"/>
          <p:cNvSpPr>
            <a:spLocks noChangeArrowheads="1"/>
          </p:cNvSpPr>
          <p:nvPr/>
        </p:nvSpPr>
        <p:spPr bwMode="auto">
          <a:xfrm rot="-2668901">
            <a:off x="4136103" y="2153422"/>
            <a:ext cx="27820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展望与期待 </a:t>
            </a:r>
            <a:r>
              <a:rPr lang="en-US" altLang="zh-CN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Looking to the future</a:t>
            </a:r>
            <a:endParaRPr lang="zh-CN" altLang="en-US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直角三角形 2"/>
          <p:cNvSpPr/>
          <p:nvPr/>
        </p:nvSpPr>
        <p:spPr bwMode="auto">
          <a:xfrm flipH="1">
            <a:off x="5244654" y="1568792"/>
            <a:ext cx="3900332" cy="3585913"/>
          </a:xfrm>
          <a:custGeom>
            <a:avLst/>
            <a:gdLst>
              <a:gd name="connsiteX0" fmla="*/ 0 w 4393597"/>
              <a:gd name="connsiteY0" fmla="*/ 2618324 h 2618324"/>
              <a:gd name="connsiteX1" fmla="*/ 0 w 4393597"/>
              <a:gd name="connsiteY1" fmla="*/ 0 h 2618324"/>
              <a:gd name="connsiteX2" fmla="*/ 4393597 w 4393597"/>
              <a:gd name="connsiteY2" fmla="*/ 2618324 h 2618324"/>
              <a:gd name="connsiteX3" fmla="*/ 0 w 4393597"/>
              <a:gd name="connsiteY3" fmla="*/ 2618324 h 2618324"/>
              <a:gd name="connsiteX0-1" fmla="*/ 0 w 4393597"/>
              <a:gd name="connsiteY0-2" fmla="*/ 4262190 h 4262190"/>
              <a:gd name="connsiteX1-3" fmla="*/ 0 w 4393597"/>
              <a:gd name="connsiteY1-4" fmla="*/ 0 h 4262190"/>
              <a:gd name="connsiteX2-5" fmla="*/ 4393597 w 4393597"/>
              <a:gd name="connsiteY2-6" fmla="*/ 4262190 h 4262190"/>
              <a:gd name="connsiteX3-7" fmla="*/ 0 w 4393597"/>
              <a:gd name="connsiteY3-8" fmla="*/ 4262190 h 4262190"/>
              <a:gd name="connsiteX0-9" fmla="*/ 0 w 4393597"/>
              <a:gd name="connsiteY0-10" fmla="*/ 4756812 h 4756812"/>
              <a:gd name="connsiteX1-11" fmla="*/ 9817 w 4393597"/>
              <a:gd name="connsiteY1-12" fmla="*/ 0 h 4756812"/>
              <a:gd name="connsiteX2-13" fmla="*/ 4393597 w 4393597"/>
              <a:gd name="connsiteY2-14" fmla="*/ 4756812 h 4756812"/>
              <a:gd name="connsiteX3-15" fmla="*/ 0 w 4393597"/>
              <a:gd name="connsiteY3-16" fmla="*/ 4756812 h 4756812"/>
              <a:gd name="connsiteX0-17" fmla="*/ 945 w 4394542"/>
              <a:gd name="connsiteY0-18" fmla="*/ 4733807 h 4733807"/>
              <a:gd name="connsiteX1-19" fmla="*/ 944 w 4394542"/>
              <a:gd name="connsiteY1-20" fmla="*/ 0 h 4733807"/>
              <a:gd name="connsiteX2-21" fmla="*/ 4394542 w 4394542"/>
              <a:gd name="connsiteY2-22" fmla="*/ 4733807 h 4733807"/>
              <a:gd name="connsiteX3-23" fmla="*/ 945 w 4394542"/>
              <a:gd name="connsiteY3-24" fmla="*/ 4733807 h 47338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94542" h="4733807">
                <a:moveTo>
                  <a:pt x="945" y="4733807"/>
                </a:moveTo>
                <a:cubicBezTo>
                  <a:pt x="4217" y="3148203"/>
                  <a:pt x="-2328" y="1585604"/>
                  <a:pt x="944" y="0"/>
                </a:cubicBezTo>
                <a:lnTo>
                  <a:pt x="4394542" y="4733807"/>
                </a:lnTo>
                <a:lnTo>
                  <a:pt x="945" y="4733807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9024405">
            <a:off x="6618199" y="3529948"/>
            <a:ext cx="2583078" cy="847390"/>
          </a:xfrm>
          <a:prstGeom prst="rect">
            <a:avLst/>
          </a:prstGeom>
        </p:spPr>
      </p:pic>
      <p:pic>
        <p:nvPicPr>
          <p:cNvPr id="2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18675" y="-29979"/>
            <a:ext cx="1240307" cy="2232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1" grpId="0" animBg="1"/>
      <p:bldP spid="2062" grpId="0" animBg="1"/>
      <p:bldP spid="2063" grpId="0" animBg="1"/>
      <p:bldP spid="2064" grpId="0" animBg="1"/>
      <p:bldP spid="2065" grpId="0" animBg="1"/>
      <p:bldP spid="2050" grpId="0" animBg="1"/>
      <p:bldP spid="2051" grpId="0" animBg="1"/>
      <p:bldP spid="2052" grpId="0"/>
      <p:bldP spid="2053" grpId="0"/>
      <p:bldP spid="2054" grpId="0"/>
      <p:bldP spid="2056" grpId="0"/>
      <p:bldP spid="2057" grpId="0"/>
      <p:bldP spid="2058" grpId="0"/>
      <p:bldP spid="2059" grpId="0"/>
      <p:bldP spid="2060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六边形 37"/>
          <p:cNvSpPr/>
          <p:nvPr/>
        </p:nvSpPr>
        <p:spPr bwMode="auto">
          <a:xfrm rot="16200000">
            <a:off x="6582768" y="1877965"/>
            <a:ext cx="1425072" cy="1228512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六边形 39"/>
          <p:cNvSpPr/>
          <p:nvPr/>
        </p:nvSpPr>
        <p:spPr bwMode="auto">
          <a:xfrm rot="16200000">
            <a:off x="1105445" y="1886991"/>
            <a:ext cx="1425072" cy="1228512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六边形 36"/>
          <p:cNvSpPr/>
          <p:nvPr/>
        </p:nvSpPr>
        <p:spPr bwMode="auto">
          <a:xfrm rot="16200000">
            <a:off x="5068665" y="2140359"/>
            <a:ext cx="1871726" cy="1613558"/>
          </a:xfrm>
          <a:prstGeom prst="hexagon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六边形 38"/>
          <p:cNvSpPr/>
          <p:nvPr/>
        </p:nvSpPr>
        <p:spPr bwMode="auto">
          <a:xfrm rot="16200000">
            <a:off x="2069149" y="2133419"/>
            <a:ext cx="1871726" cy="1613558"/>
          </a:xfrm>
          <a:prstGeom prst="hexagon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" name="六边形 1"/>
          <p:cNvSpPr/>
          <p:nvPr/>
        </p:nvSpPr>
        <p:spPr bwMode="auto">
          <a:xfrm rot="16200000">
            <a:off x="3469626" y="2531087"/>
            <a:ext cx="2150472" cy="1853854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目标规划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PROGRAMMING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955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目标规划是以线性规划为基础而发展起来的，但在运用中，由于要求不同，有不同于线性规划之处。</a:t>
            </a:r>
            <a:endParaRPr lang="zh-CN" altLang="en-US" sz="1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6871656" y="234079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成果评估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1358173" y="234079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重视成果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5452639" y="273761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目标体系</a:t>
            </a:r>
            <a:endParaRPr lang="zh-CN" altLang="en-US" sz="2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2409775" y="273761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目标锁链</a:t>
            </a:r>
            <a:endParaRPr lang="zh-CN" altLang="en-US" sz="2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3761520" y="315499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人的因素</a:t>
            </a:r>
            <a:endParaRPr lang="zh-CN" altLang="en-US" sz="2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40" grpId="0" animBg="1"/>
          <p:bldP spid="37" grpId="0" animBg="1"/>
          <p:bldP spid="39" grpId="0" animBg="1"/>
          <p:bldP spid="2" grpId="0" animBg="1"/>
          <p:bldP spid="103" grpId="0" animBg="1"/>
          <p:bldP spid="94" grpId="0"/>
          <p:bldP spid="116" grpId="0"/>
          <p:bldP spid="67" grpId="0"/>
          <p:bldP spid="199" grpId="0"/>
          <p:bldP spid="194" grpId="0"/>
          <p:bldP spid="209" grpId="0"/>
          <p:bldP spid="204" grpId="0"/>
          <p:bldP spid="2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40" grpId="0" animBg="1"/>
          <p:bldP spid="37" grpId="0" animBg="1"/>
          <p:bldP spid="39" grpId="0" animBg="1"/>
          <p:bldP spid="2" grpId="0" animBg="1"/>
          <p:bldP spid="103" grpId="0" animBg="1"/>
          <p:bldP spid="94" grpId="0"/>
          <p:bldP spid="116" grpId="0"/>
          <p:bldP spid="67" grpId="0"/>
          <p:bldP spid="199" grpId="0"/>
          <p:bldP spid="194" grpId="0"/>
          <p:bldP spid="209" grpId="0"/>
          <p:bldP spid="204" grpId="0"/>
          <p:bldP spid="21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3"/>
          <p:cNvSpPr txBox="1"/>
          <p:nvPr/>
        </p:nvSpPr>
        <p:spPr>
          <a:xfrm>
            <a:off x="4828355" y="2162071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展望与期待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TextBox 115"/>
          <p:cNvSpPr txBox="1"/>
          <p:nvPr/>
        </p:nvSpPr>
        <p:spPr>
          <a:xfrm>
            <a:off x="4828355" y="2694582"/>
            <a:ext cx="27511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LOOKING TO THE FUTURE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" name="TextBox 107"/>
            <p:cNvSpPr txBox="1"/>
            <p:nvPr/>
          </p:nvSpPr>
          <p:spPr>
            <a:xfrm>
              <a:off x="3013133" y="2143222"/>
              <a:ext cx="5629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5</a:t>
              </a:r>
              <a:endParaRPr lang="zh-CN" altLang="en-US" sz="60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2924347" y="0"/>
            <a:ext cx="3295306" cy="1842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展望期待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TextBox 115"/>
          <p:cNvSpPr txBox="1"/>
          <p:nvPr/>
        </p:nvSpPr>
        <p:spPr>
          <a:xfrm>
            <a:off x="2441102" y="223318"/>
            <a:ext cx="27511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LOOKING TO THE FUTURE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1856185" y="2060972"/>
            <a:ext cx="2390775" cy="2390775"/>
            <a:chOff x="1856185" y="2060972"/>
            <a:chExt cx="2390775" cy="2390775"/>
          </a:xfrm>
        </p:grpSpPr>
        <p:sp>
          <p:nvSpPr>
            <p:cNvPr id="10" name="Freeform 675"/>
            <p:cNvSpPr>
              <a:spLocks noEditPoints="1"/>
            </p:cNvSpPr>
            <p:nvPr/>
          </p:nvSpPr>
          <p:spPr bwMode="auto">
            <a:xfrm rot="-324743">
              <a:off x="1856185" y="2060972"/>
              <a:ext cx="2390775" cy="2390775"/>
            </a:xfrm>
            <a:custGeom>
              <a:avLst/>
              <a:gdLst>
                <a:gd name="T0" fmla="*/ 2147483647 w 2622"/>
                <a:gd name="T1" fmla="*/ 1702715643 h 2622"/>
                <a:gd name="T2" fmla="*/ 2147483647 w 2622"/>
                <a:gd name="T3" fmla="*/ 1374588127 h 2622"/>
                <a:gd name="T4" fmla="*/ 2147483647 w 2622"/>
                <a:gd name="T5" fmla="*/ 1061240191 h 2622"/>
                <a:gd name="T6" fmla="*/ 2147483647 w 2622"/>
                <a:gd name="T7" fmla="*/ 798148053 h 2622"/>
                <a:gd name="T8" fmla="*/ 2147483647 w 2622"/>
                <a:gd name="T9" fmla="*/ 558703333 h 2622"/>
                <a:gd name="T10" fmla="*/ 2147483647 w 2622"/>
                <a:gd name="T11" fmla="*/ 206926955 h 2622"/>
                <a:gd name="T12" fmla="*/ 2147483647 w 2622"/>
                <a:gd name="T13" fmla="*/ 239444644 h 2622"/>
                <a:gd name="T14" fmla="*/ 2147483647 w 2622"/>
                <a:gd name="T15" fmla="*/ 165541579 h 2622"/>
                <a:gd name="T16" fmla="*/ 1832783967 w 2622"/>
                <a:gd name="T17" fmla="*/ 153717148 h 2622"/>
                <a:gd name="T18" fmla="*/ 1540129630 w 2622"/>
                <a:gd name="T19" fmla="*/ 38429895 h 2622"/>
                <a:gd name="T20" fmla="*/ 1194265221 w 2622"/>
                <a:gd name="T21" fmla="*/ 310391002 h 2622"/>
                <a:gd name="T22" fmla="*/ 901610884 w 2622"/>
                <a:gd name="T23" fmla="*/ 481844778 h 2622"/>
                <a:gd name="T24" fmla="*/ 493669171 w 2622"/>
                <a:gd name="T25" fmla="*/ 641474236 h 2622"/>
                <a:gd name="T26" fmla="*/ 446371599 w 2622"/>
                <a:gd name="T27" fmla="*/ 954820653 h 2622"/>
                <a:gd name="T28" fmla="*/ 286742216 w 2622"/>
                <a:gd name="T29" fmla="*/ 1253387186 h 2622"/>
                <a:gd name="T30" fmla="*/ 186234875 w 2622"/>
                <a:gd name="T31" fmla="*/ 1578558300 h 2622"/>
                <a:gd name="T32" fmla="*/ 0 w 2622"/>
                <a:gd name="T33" fmla="*/ 1832783967 h 2622"/>
                <a:gd name="T34" fmla="*/ 174410482 w 2622"/>
                <a:gd name="T35" fmla="*/ 2147483647 h 2622"/>
                <a:gd name="T36" fmla="*/ 263093430 w 2622"/>
                <a:gd name="T37" fmla="*/ 2147483647 h 2622"/>
                <a:gd name="T38" fmla="*/ 313346493 w 2622"/>
                <a:gd name="T39" fmla="*/ 2147483647 h 2622"/>
                <a:gd name="T40" fmla="*/ 603045415 w 2622"/>
                <a:gd name="T41" fmla="*/ 2147483647 h 2622"/>
                <a:gd name="T42" fmla="*/ 851357821 w 2622"/>
                <a:gd name="T43" fmla="*/ 2147483647 h 2622"/>
                <a:gd name="T44" fmla="*/ 1138099961 w 2622"/>
                <a:gd name="T45" fmla="*/ 2147483647 h 2622"/>
                <a:gd name="T46" fmla="*/ 1336158242 w 2622"/>
                <a:gd name="T47" fmla="*/ 2147483647 h 2622"/>
                <a:gd name="T48" fmla="*/ 1767749805 w 2622"/>
                <a:gd name="T49" fmla="*/ 2147483647 h 2622"/>
                <a:gd name="T50" fmla="*/ 2107700498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1939203504 w 2622"/>
                <a:gd name="T67" fmla="*/ 2147483647 h 2622"/>
                <a:gd name="T68" fmla="*/ 1608119282 w 2622"/>
                <a:gd name="T69" fmla="*/ 2147483647 h 2622"/>
                <a:gd name="T70" fmla="*/ 1226782909 w 2622"/>
                <a:gd name="T71" fmla="*/ 2147483647 h 2622"/>
                <a:gd name="T72" fmla="*/ 895698688 w 2622"/>
                <a:gd name="T73" fmla="*/ 2147483647 h 2622"/>
                <a:gd name="T74" fmla="*/ 623737495 w 2622"/>
                <a:gd name="T75" fmla="*/ 2147483647 h 2622"/>
                <a:gd name="T76" fmla="*/ 428635009 w 2622"/>
                <a:gd name="T77" fmla="*/ 2147483647 h 2622"/>
                <a:gd name="T78" fmla="*/ 319258765 w 2622"/>
                <a:gd name="T79" fmla="*/ 2147483647 h 2622"/>
                <a:gd name="T80" fmla="*/ 307434296 w 2622"/>
                <a:gd name="T81" fmla="*/ 1770705295 h 2622"/>
                <a:gd name="T82" fmla="*/ 399074026 w 2622"/>
                <a:gd name="T83" fmla="*/ 1374588127 h 2622"/>
                <a:gd name="T84" fmla="*/ 579396629 w 2622"/>
                <a:gd name="T85" fmla="*/ 1022811521 h 2622"/>
                <a:gd name="T86" fmla="*/ 836576722 w 2622"/>
                <a:gd name="T87" fmla="*/ 724244988 h 2622"/>
                <a:gd name="T88" fmla="*/ 1155836551 w 2622"/>
                <a:gd name="T89" fmla="*/ 496624661 h 2622"/>
                <a:gd name="T90" fmla="*/ 1528305237 w 2622"/>
                <a:gd name="T91" fmla="*/ 348819748 h 2622"/>
                <a:gd name="T92" fmla="*/ 1939203504 w 2622"/>
                <a:gd name="T93" fmla="*/ 298566609 h 2622"/>
                <a:gd name="T94" fmla="*/ 2147483647 w 2622"/>
                <a:gd name="T95" fmla="*/ 348819748 h 2622"/>
                <a:gd name="T96" fmla="*/ 2147483647 w 2622"/>
                <a:gd name="T97" fmla="*/ 496624661 h 2622"/>
                <a:gd name="T98" fmla="*/ 2147483647 w 2622"/>
                <a:gd name="T99" fmla="*/ 724244988 h 2622"/>
                <a:gd name="T100" fmla="*/ 2147483647 w 2622"/>
                <a:gd name="T101" fmla="*/ 1022811521 h 2622"/>
                <a:gd name="T102" fmla="*/ 2147483647 w 2622"/>
                <a:gd name="T103" fmla="*/ 1374588127 h 2622"/>
                <a:gd name="T104" fmla="*/ 2147483647 w 2622"/>
                <a:gd name="T105" fmla="*/ 1770705295 h 2622"/>
                <a:gd name="T106" fmla="*/ 2147483647 w 2622"/>
                <a:gd name="T107" fmla="*/ 2147483647 h 2622"/>
                <a:gd name="T108" fmla="*/ 2147483647 w 2622"/>
                <a:gd name="T109" fmla="*/ 2147483647 h 2622"/>
                <a:gd name="T110" fmla="*/ 2147483647 w 2622"/>
                <a:gd name="T111" fmla="*/ 2147483647 h 2622"/>
                <a:gd name="T112" fmla="*/ 2147483647 w 2622"/>
                <a:gd name="T113" fmla="*/ 2147483647 h 2622"/>
                <a:gd name="T114" fmla="*/ 2147483647 w 2622"/>
                <a:gd name="T115" fmla="*/ 2147483647 h 2622"/>
                <a:gd name="T116" fmla="*/ 2147483647 w 2622"/>
                <a:gd name="T117" fmla="*/ 2147483647 h 26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622"/>
                <a:gd name="T178" fmla="*/ 0 h 2622"/>
                <a:gd name="T179" fmla="*/ 2622 w 2622"/>
                <a:gd name="T180" fmla="*/ 2622 h 262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12" name="组合 10"/>
            <p:cNvGrpSpPr/>
            <p:nvPr/>
          </p:nvGrpSpPr>
          <p:grpSpPr bwMode="auto">
            <a:xfrm>
              <a:off x="2112169" y="2316956"/>
              <a:ext cx="1878806" cy="1877616"/>
              <a:chOff x="0" y="0"/>
              <a:chExt cx="2505301" cy="2503826"/>
            </a:xfrm>
          </p:grpSpPr>
          <p:sp>
            <p:nvSpPr>
              <p:cNvPr id="13" name="Oval 676"/>
              <p:cNvSpPr>
                <a:spLocks noChangeArrowheads="1"/>
              </p:cNvSpPr>
              <p:nvPr/>
            </p:nvSpPr>
            <p:spPr bwMode="auto">
              <a:xfrm rot="-324743">
                <a:off x="0" y="0"/>
                <a:ext cx="2505301" cy="2503826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ko-KR" altLang="en-US">
                  <a:solidFill>
                    <a:srgbClr val="000000"/>
                  </a:solidFill>
                  <a:latin typeface="时尚中黑简体" panose="01010104010101010101" pitchFamily="2" charset="-122"/>
                  <a:ea typeface="Gulim" panose="020B0600000101010101" pitchFamily="34" charset="-127"/>
                </a:endParaRPr>
              </a:p>
            </p:txBody>
          </p:sp>
          <p:grpSp>
            <p:nvGrpSpPr>
              <p:cNvPr id="14" name="组合 12"/>
              <p:cNvGrpSpPr/>
              <p:nvPr/>
            </p:nvGrpSpPr>
            <p:grpSpPr bwMode="auto">
              <a:xfrm>
                <a:off x="329917" y="558116"/>
                <a:ext cx="1919569" cy="1409161"/>
                <a:chOff x="0" y="0"/>
                <a:chExt cx="1919569" cy="1409161"/>
              </a:xfrm>
            </p:grpSpPr>
            <p:sp>
              <p:nvSpPr>
                <p:cNvPr id="15" name="文本框 13"/>
                <p:cNvSpPr txBox="1">
                  <a:spLocks noChangeArrowheads="1"/>
                </p:cNvSpPr>
                <p:nvPr/>
              </p:nvSpPr>
              <p:spPr bwMode="auto">
                <a:xfrm>
                  <a:off x="389760" y="0"/>
                  <a:ext cx="1102890" cy="6156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sz="2400" b="1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标题</a:t>
                  </a:r>
                  <a:endParaRPr lang="zh-CN" altLang="en-US" sz="2400" b="1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  <p:sp>
              <p:nvSpPr>
                <p:cNvPr id="16" name="文本框 14"/>
                <p:cNvSpPr txBox="1">
                  <a:spLocks noChangeArrowheads="1"/>
                </p:cNvSpPr>
                <p:nvPr/>
              </p:nvSpPr>
              <p:spPr bwMode="auto">
                <a:xfrm>
                  <a:off x="20579" y="536663"/>
                  <a:ext cx="1898990" cy="36938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sz="120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单击此处添加标题</a:t>
                  </a:r>
                  <a:endParaRPr lang="zh-CN" altLang="en-US" sz="120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  <p:sp>
              <p:nvSpPr>
                <p:cNvPr id="17" name="文本框 15"/>
                <p:cNvSpPr txBox="1">
                  <a:spLocks noChangeArrowheads="1"/>
                </p:cNvSpPr>
                <p:nvPr/>
              </p:nvSpPr>
              <p:spPr bwMode="auto">
                <a:xfrm>
                  <a:off x="9856" y="788221"/>
                  <a:ext cx="1898990" cy="36938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sz="120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单击此处添加标题</a:t>
                  </a:r>
                  <a:endParaRPr lang="zh-CN" altLang="en-US" sz="120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  <p:sp>
              <p:nvSpPr>
                <p:cNvPr id="18" name="文本框 16"/>
                <p:cNvSpPr txBox="1">
                  <a:spLocks noChangeArrowheads="1"/>
                </p:cNvSpPr>
                <p:nvPr/>
              </p:nvSpPr>
              <p:spPr bwMode="auto">
                <a:xfrm>
                  <a:off x="0" y="1039779"/>
                  <a:ext cx="1898990" cy="36938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sz="120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单击此处添加标题</a:t>
                  </a:r>
                  <a:endParaRPr lang="zh-CN" altLang="en-US" sz="120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</p:grpSp>
        </p:grpSp>
      </p:grpSp>
      <p:grpSp>
        <p:nvGrpSpPr>
          <p:cNvPr id="75" name="组合 74"/>
          <p:cNvGrpSpPr/>
          <p:nvPr/>
        </p:nvGrpSpPr>
        <p:grpSpPr>
          <a:xfrm>
            <a:off x="4156472" y="1664494"/>
            <a:ext cx="1832372" cy="1833563"/>
            <a:chOff x="4156472" y="1664494"/>
            <a:chExt cx="1832372" cy="1833563"/>
          </a:xfrm>
        </p:grpSpPr>
        <p:sp>
          <p:nvSpPr>
            <p:cNvPr id="9" name="Freeform 673"/>
            <p:cNvSpPr>
              <a:spLocks noEditPoints="1"/>
            </p:cNvSpPr>
            <p:nvPr/>
          </p:nvSpPr>
          <p:spPr bwMode="auto">
            <a:xfrm rot="-324743">
              <a:off x="4156472" y="1664494"/>
              <a:ext cx="1832372" cy="1833563"/>
            </a:xfrm>
            <a:custGeom>
              <a:avLst/>
              <a:gdLst>
                <a:gd name="T0" fmla="*/ 2147483647 w 1816"/>
                <a:gd name="T1" fmla="*/ 1435366054 h 1816"/>
                <a:gd name="T2" fmla="*/ 2147483647 w 1816"/>
                <a:gd name="T3" fmla="*/ 1134518848 h 1816"/>
                <a:gd name="T4" fmla="*/ 2147483647 w 1816"/>
                <a:gd name="T5" fmla="*/ 833671978 h 1816"/>
                <a:gd name="T6" fmla="*/ 2147483647 w 1816"/>
                <a:gd name="T7" fmla="*/ 391462964 h 1816"/>
                <a:gd name="T8" fmla="*/ 2147483647 w 1816"/>
                <a:gd name="T9" fmla="*/ 387838920 h 1816"/>
                <a:gd name="T10" fmla="*/ 2081473236 w 1816"/>
                <a:gd name="T11" fmla="*/ 250100904 h 1816"/>
                <a:gd name="T12" fmla="*/ 1770157168 w 1816"/>
                <a:gd name="T13" fmla="*/ 188482720 h 1816"/>
                <a:gd name="T14" fmla="*/ 1433501374 w 1816"/>
                <a:gd name="T15" fmla="*/ 199356200 h 1816"/>
                <a:gd name="T16" fmla="*/ 1133044662 w 1816"/>
                <a:gd name="T17" fmla="*/ 76118423 h 1816"/>
                <a:gd name="T18" fmla="*/ 832589631 w 1816"/>
                <a:gd name="T19" fmla="*/ 427710143 h 1816"/>
                <a:gd name="T20" fmla="*/ 390954416 w 1816"/>
                <a:gd name="T21" fmla="*/ 572696164 h 1816"/>
                <a:gd name="T22" fmla="*/ 387335416 w 1816"/>
                <a:gd name="T23" fmla="*/ 898915553 h 1816"/>
                <a:gd name="T24" fmla="*/ 249777007 w 1816"/>
                <a:gd name="T25" fmla="*/ 1207011858 h 1816"/>
                <a:gd name="T26" fmla="*/ 188237863 w 1816"/>
                <a:gd name="T27" fmla="*/ 1515108500 h 1816"/>
                <a:gd name="T28" fmla="*/ 195477208 w 1816"/>
                <a:gd name="T29" fmla="*/ 1852201201 h 1816"/>
                <a:gd name="T30" fmla="*/ 76019201 w 1816"/>
                <a:gd name="T31" fmla="*/ 2147483647 h 1816"/>
                <a:gd name="T32" fmla="*/ 427153833 w 1816"/>
                <a:gd name="T33" fmla="*/ 2147483647 h 1816"/>
                <a:gd name="T34" fmla="*/ 571952849 w 1816"/>
                <a:gd name="T35" fmla="*/ 2147483647 h 1816"/>
                <a:gd name="T36" fmla="*/ 897747775 w 1816"/>
                <a:gd name="T37" fmla="*/ 2147483647 h 1816"/>
                <a:gd name="T38" fmla="*/ 1205443497 w 1816"/>
                <a:gd name="T39" fmla="*/ 2147483647 h 1816"/>
                <a:gd name="T40" fmla="*/ 1513140900 w 1816"/>
                <a:gd name="T41" fmla="*/ 2147483647 h 1816"/>
                <a:gd name="T42" fmla="*/ 1849795349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084179105 h 1816"/>
                <a:gd name="T54" fmla="*/ 2147483647 w 1816"/>
                <a:gd name="T55" fmla="*/ 1772458755 h 1816"/>
                <a:gd name="T56" fmla="*/ 1578299045 w 1816"/>
                <a:gd name="T57" fmla="*/ 2147483647 h 1816"/>
                <a:gd name="T58" fmla="*/ 1321282440 w 1816"/>
                <a:gd name="T59" fmla="*/ 2147483647 h 1816"/>
                <a:gd name="T60" fmla="*/ 1089605899 w 1816"/>
                <a:gd name="T61" fmla="*/ 2147483647 h 1816"/>
                <a:gd name="T62" fmla="*/ 876028393 w 1816"/>
                <a:gd name="T63" fmla="*/ 2147483647 h 1816"/>
                <a:gd name="T64" fmla="*/ 695031138 w 1816"/>
                <a:gd name="T65" fmla="*/ 2147483647 h 1816"/>
                <a:gd name="T66" fmla="*/ 550232122 w 1816"/>
                <a:gd name="T67" fmla="*/ 2147483647 h 1816"/>
                <a:gd name="T68" fmla="*/ 441633869 w 1816"/>
                <a:gd name="T69" fmla="*/ 2084179105 h 1816"/>
                <a:gd name="T70" fmla="*/ 380094725 w 1816"/>
                <a:gd name="T71" fmla="*/ 1841327721 h 1816"/>
                <a:gd name="T72" fmla="*/ 365614689 w 1816"/>
                <a:gd name="T73" fmla="*/ 1580352075 h 1816"/>
                <a:gd name="T74" fmla="*/ 405434452 w 1816"/>
                <a:gd name="T75" fmla="*/ 1326625528 h 1816"/>
                <a:gd name="T76" fmla="*/ 492313323 w 1816"/>
                <a:gd name="T77" fmla="*/ 1091022234 h 1816"/>
                <a:gd name="T78" fmla="*/ 619011957 w 1816"/>
                <a:gd name="T79" fmla="*/ 880792637 h 1816"/>
                <a:gd name="T80" fmla="*/ 781910177 w 1816"/>
                <a:gd name="T81" fmla="*/ 699559269 h 1816"/>
                <a:gd name="T82" fmla="*/ 981007646 w 1816"/>
                <a:gd name="T83" fmla="*/ 550947857 h 1816"/>
                <a:gd name="T84" fmla="*/ 1201824497 w 1816"/>
                <a:gd name="T85" fmla="*/ 442209014 h 1816"/>
                <a:gd name="T86" fmla="*/ 1447981410 w 1816"/>
                <a:gd name="T87" fmla="*/ 380589484 h 1816"/>
                <a:gd name="T88" fmla="*/ 1708618024 w 1816"/>
                <a:gd name="T89" fmla="*/ 366090613 h 1816"/>
                <a:gd name="T90" fmla="*/ 1962013947 w 1816"/>
                <a:gd name="T91" fmla="*/ 405961836 h 1816"/>
                <a:gd name="T92" fmla="*/ 2147483647 w 1816"/>
                <a:gd name="T93" fmla="*/ 492953718 h 1816"/>
                <a:gd name="T94" fmla="*/ 2147483647 w 1816"/>
                <a:gd name="T95" fmla="*/ 619816823 h 1816"/>
                <a:gd name="T96" fmla="*/ 2147483647 w 1816"/>
                <a:gd name="T97" fmla="*/ 782925929 h 1816"/>
                <a:gd name="T98" fmla="*/ 2147483647 w 1816"/>
                <a:gd name="T99" fmla="*/ 982283391 h 1816"/>
                <a:gd name="T100" fmla="*/ 2147483647 w 1816"/>
                <a:gd name="T101" fmla="*/ 1203386467 h 1816"/>
                <a:gd name="T102" fmla="*/ 2147483647 w 1816"/>
                <a:gd name="T103" fmla="*/ 1449863579 h 1816"/>
                <a:gd name="T104" fmla="*/ 2147483647 w 1816"/>
                <a:gd name="T105" fmla="*/ 1710839225 h 1816"/>
                <a:gd name="T106" fmla="*/ 2147483647 w 1816"/>
                <a:gd name="T107" fmla="*/ 1964565435 h 1816"/>
                <a:gd name="T108" fmla="*/ 2147483647 w 1816"/>
                <a:gd name="T109" fmla="*/ 2147483647 h 1816"/>
                <a:gd name="T110" fmla="*/ 2147483647 w 1816"/>
                <a:gd name="T111" fmla="*/ 2147483647 h 1816"/>
                <a:gd name="T112" fmla="*/ 2147483647 w 1816"/>
                <a:gd name="T113" fmla="*/ 2147483647 h 1816"/>
                <a:gd name="T114" fmla="*/ 2147483647 w 1816"/>
                <a:gd name="T115" fmla="*/ 2147483647 h 1816"/>
                <a:gd name="T116" fmla="*/ 2081473236 w 1816"/>
                <a:gd name="T117" fmla="*/ 2147483647 h 1816"/>
                <a:gd name="T118" fmla="*/ 1835315313 w 1816"/>
                <a:gd name="T119" fmla="*/ 2147483647 h 18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16"/>
                <a:gd name="T181" fmla="*/ 0 h 1816"/>
                <a:gd name="T182" fmla="*/ 1816 w 1816"/>
                <a:gd name="T183" fmla="*/ 1816 h 18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19" name="组合 17"/>
            <p:cNvGrpSpPr/>
            <p:nvPr/>
          </p:nvGrpSpPr>
          <p:grpSpPr bwMode="auto">
            <a:xfrm>
              <a:off x="4444604" y="1953816"/>
              <a:ext cx="1256109" cy="1256109"/>
              <a:chOff x="0" y="0"/>
              <a:chExt cx="1674628" cy="1674627"/>
            </a:xfrm>
          </p:grpSpPr>
          <p:sp>
            <p:nvSpPr>
              <p:cNvPr id="20" name="Oval 677"/>
              <p:cNvSpPr>
                <a:spLocks noChangeArrowheads="1"/>
              </p:cNvSpPr>
              <p:nvPr/>
            </p:nvSpPr>
            <p:spPr bwMode="auto">
              <a:xfrm rot="-324743">
                <a:off x="0" y="0"/>
                <a:ext cx="1674628" cy="1674627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ko-KR" altLang="en-US">
                  <a:solidFill>
                    <a:srgbClr val="000000"/>
                  </a:solidFill>
                  <a:latin typeface="时尚中黑简体" panose="01010104010101010101" pitchFamily="2" charset="-122"/>
                  <a:ea typeface="Gulim" panose="020B0600000101010101" pitchFamily="34" charset="-127"/>
                </a:endParaRPr>
              </a:p>
            </p:txBody>
          </p:sp>
          <p:grpSp>
            <p:nvGrpSpPr>
              <p:cNvPr id="21" name="组合 19"/>
              <p:cNvGrpSpPr/>
              <p:nvPr/>
            </p:nvGrpSpPr>
            <p:grpSpPr bwMode="auto">
              <a:xfrm>
                <a:off x="157509" y="178390"/>
                <a:ext cx="1445518" cy="1258660"/>
                <a:chOff x="0" y="0"/>
                <a:chExt cx="1445518" cy="1258660"/>
              </a:xfrm>
            </p:grpSpPr>
            <p:sp>
              <p:nvSpPr>
                <p:cNvPr id="22" name="文本框 20"/>
                <p:cNvSpPr txBox="1">
                  <a:spLocks noChangeArrowheads="1"/>
                </p:cNvSpPr>
                <p:nvPr/>
              </p:nvSpPr>
              <p:spPr bwMode="auto">
                <a:xfrm>
                  <a:off x="281433" y="0"/>
                  <a:ext cx="1102890" cy="4000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b="1" dirty="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标题</a:t>
                  </a:r>
                  <a:endParaRPr lang="zh-CN" altLang="en-US" b="1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  <p:sp>
              <p:nvSpPr>
                <p:cNvPr id="23" name="文本框 21"/>
                <p:cNvSpPr txBox="1">
                  <a:spLocks noChangeArrowheads="1"/>
                </p:cNvSpPr>
                <p:nvPr/>
              </p:nvSpPr>
              <p:spPr bwMode="auto">
                <a:xfrm>
                  <a:off x="20579" y="463186"/>
                  <a:ext cx="1363744" cy="2923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sz="825" dirty="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单击此处添加标题</a:t>
                  </a:r>
                  <a:endParaRPr lang="zh-CN" altLang="en-US" sz="825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  <p:sp>
              <p:nvSpPr>
                <p:cNvPr id="24" name="文本框 22"/>
                <p:cNvSpPr txBox="1">
                  <a:spLocks noChangeArrowheads="1"/>
                </p:cNvSpPr>
                <p:nvPr/>
              </p:nvSpPr>
              <p:spPr bwMode="auto">
                <a:xfrm>
                  <a:off x="9856" y="714745"/>
                  <a:ext cx="1374467" cy="2923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sz="825" dirty="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单击此处添加标题</a:t>
                  </a:r>
                  <a:endParaRPr lang="zh-CN" altLang="en-US" sz="825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  <p:sp>
              <p:nvSpPr>
                <p:cNvPr id="25" name="文本框 23"/>
                <p:cNvSpPr txBox="1">
                  <a:spLocks noChangeArrowheads="1"/>
                </p:cNvSpPr>
                <p:nvPr/>
              </p:nvSpPr>
              <p:spPr bwMode="auto">
                <a:xfrm>
                  <a:off x="0" y="966304"/>
                  <a:ext cx="1445518" cy="2923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 eaLnBrk="1" hangingPunct="1"/>
                  <a:r>
                    <a:rPr lang="zh-CN" altLang="en-US" sz="825" dirty="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单击此处添加标题</a:t>
                  </a:r>
                  <a:endParaRPr lang="zh-CN" altLang="en-US" sz="825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</p:grpSp>
        </p:grpSp>
      </p:grpSp>
      <p:grpSp>
        <p:nvGrpSpPr>
          <p:cNvPr id="76" name="组合 75"/>
          <p:cNvGrpSpPr/>
          <p:nvPr/>
        </p:nvGrpSpPr>
        <p:grpSpPr>
          <a:xfrm>
            <a:off x="5862637" y="2462213"/>
            <a:ext cx="1606154" cy="1607344"/>
            <a:chOff x="5862637" y="2462213"/>
            <a:chExt cx="1606154" cy="1607344"/>
          </a:xfrm>
        </p:grpSpPr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-324743">
              <a:off x="5862637" y="2462213"/>
              <a:ext cx="1606154" cy="1607344"/>
            </a:xfrm>
            <a:custGeom>
              <a:avLst/>
              <a:gdLst>
                <a:gd name="T0" fmla="*/ 2147483647 w 1816"/>
                <a:gd name="T1" fmla="*/ 1103033156 h 1816"/>
                <a:gd name="T2" fmla="*/ 2147483647 w 1816"/>
                <a:gd name="T3" fmla="*/ 871841249 h 1816"/>
                <a:gd name="T4" fmla="*/ 2147483647 w 1816"/>
                <a:gd name="T5" fmla="*/ 640650521 h 1816"/>
                <a:gd name="T6" fmla="*/ 2083203525 w 1816"/>
                <a:gd name="T7" fmla="*/ 300827003 h 1816"/>
                <a:gd name="T8" fmla="*/ 1832885395 w 1816"/>
                <a:gd name="T9" fmla="*/ 298041885 h 1816"/>
                <a:gd name="T10" fmla="*/ 1599254983 w 1816"/>
                <a:gd name="T11" fmla="*/ 192195614 h 1816"/>
                <a:gd name="T12" fmla="*/ 1360061998 w 1816"/>
                <a:gd name="T13" fmla="*/ 144842676 h 1816"/>
                <a:gd name="T14" fmla="*/ 1101400303 w 1816"/>
                <a:gd name="T15" fmla="*/ 153199209 h 1816"/>
                <a:gd name="T16" fmla="*/ 870550588 w 1816"/>
                <a:gd name="T17" fmla="*/ 58494570 h 1816"/>
                <a:gd name="T18" fmla="*/ 639702052 w 1816"/>
                <a:gd name="T19" fmla="*/ 328681794 h 1816"/>
                <a:gd name="T20" fmla="*/ 300381358 w 1816"/>
                <a:gd name="T21" fmla="*/ 440099481 h 1816"/>
                <a:gd name="T22" fmla="*/ 297600662 w 1816"/>
                <a:gd name="T23" fmla="*/ 690788540 h 1816"/>
                <a:gd name="T24" fmla="*/ 191910601 w 1816"/>
                <a:gd name="T25" fmla="*/ 927550682 h 1816"/>
                <a:gd name="T26" fmla="*/ 144628106 w 1816"/>
                <a:gd name="T27" fmla="*/ 1164312825 h 1816"/>
                <a:gd name="T28" fmla="*/ 150190679 w 1816"/>
                <a:gd name="T29" fmla="*/ 1423358564 h 1816"/>
                <a:gd name="T30" fmla="*/ 58407621 w 1816"/>
                <a:gd name="T31" fmla="*/ 1657335589 h 1816"/>
                <a:gd name="T32" fmla="*/ 328195475 w 1816"/>
                <a:gd name="T33" fmla="*/ 1888526317 h 1816"/>
                <a:gd name="T34" fmla="*/ 439446929 w 1816"/>
                <a:gd name="T35" fmla="*/ 2147483647 h 1816"/>
                <a:gd name="T36" fmla="*/ 689765206 w 1816"/>
                <a:gd name="T37" fmla="*/ 2147483647 h 1816"/>
                <a:gd name="T38" fmla="*/ 926177494 w 1816"/>
                <a:gd name="T39" fmla="*/ 2147483647 h 1816"/>
                <a:gd name="T40" fmla="*/ 1162588603 w 1816"/>
                <a:gd name="T41" fmla="*/ 2147483647 h 1816"/>
                <a:gd name="T42" fmla="*/ 1421251477 w 1816"/>
                <a:gd name="T43" fmla="*/ 2147483647 h 1816"/>
                <a:gd name="T44" fmla="*/ 1652100013 w 1816"/>
                <a:gd name="T45" fmla="*/ 2147483647 h 1816"/>
                <a:gd name="T46" fmla="*/ 1885730425 w 1816"/>
                <a:gd name="T47" fmla="*/ 2147483647 h 1816"/>
                <a:gd name="T48" fmla="*/ 2147483647 w 1816"/>
                <a:gd name="T49" fmla="*/ 2089077210 h 1816"/>
                <a:gd name="T50" fmla="*/ 2147483647 w 1816"/>
                <a:gd name="T51" fmla="*/ 1838388299 h 1816"/>
                <a:gd name="T52" fmla="*/ 2147483647 w 1816"/>
                <a:gd name="T53" fmla="*/ 1601626156 h 1816"/>
                <a:gd name="T54" fmla="*/ 2147483647 w 1816"/>
                <a:gd name="T55" fmla="*/ 1362078895 h 1816"/>
                <a:gd name="T56" fmla="*/ 1212652937 w 1816"/>
                <a:gd name="T57" fmla="*/ 2147483647 h 1816"/>
                <a:gd name="T58" fmla="*/ 1015179837 w 1816"/>
                <a:gd name="T59" fmla="*/ 2147483647 h 1816"/>
                <a:gd name="T60" fmla="*/ 837175152 w 1816"/>
                <a:gd name="T61" fmla="*/ 2147483647 h 1816"/>
                <a:gd name="T62" fmla="*/ 673077488 w 1816"/>
                <a:gd name="T63" fmla="*/ 2052867140 h 1816"/>
                <a:gd name="T64" fmla="*/ 534011844 w 1816"/>
                <a:gd name="T65" fmla="*/ 1924736387 h 1816"/>
                <a:gd name="T66" fmla="*/ 422759211 w 1816"/>
                <a:gd name="T67" fmla="*/ 1774323512 h 1816"/>
                <a:gd name="T68" fmla="*/ 339320620 w 1816"/>
                <a:gd name="T69" fmla="*/ 1601626156 h 1816"/>
                <a:gd name="T70" fmla="*/ 292038089 w 1816"/>
                <a:gd name="T71" fmla="*/ 1415002031 h 1816"/>
                <a:gd name="T72" fmla="*/ 280912943 w 1816"/>
                <a:gd name="T73" fmla="*/ 1214450843 h 1816"/>
                <a:gd name="T74" fmla="*/ 311506577 w 1816"/>
                <a:gd name="T75" fmla="*/ 1019470186 h 1816"/>
                <a:gd name="T76" fmla="*/ 378258629 w 1816"/>
                <a:gd name="T77" fmla="*/ 838416297 h 1816"/>
                <a:gd name="T78" fmla="*/ 475604241 w 1816"/>
                <a:gd name="T79" fmla="*/ 676861771 h 1816"/>
                <a:gd name="T80" fmla="*/ 600763896 w 1816"/>
                <a:gd name="T81" fmla="*/ 537589220 h 1816"/>
                <a:gd name="T82" fmla="*/ 753735382 w 1816"/>
                <a:gd name="T83" fmla="*/ 423386415 h 1816"/>
                <a:gd name="T84" fmla="*/ 923395618 w 1816"/>
                <a:gd name="T85" fmla="*/ 339823444 h 1816"/>
                <a:gd name="T86" fmla="*/ 1112525449 w 1816"/>
                <a:gd name="T87" fmla="*/ 292470470 h 1816"/>
                <a:gd name="T88" fmla="*/ 1312779540 w 1816"/>
                <a:gd name="T89" fmla="*/ 281328819 h 1816"/>
                <a:gd name="T90" fmla="*/ 1507471943 w 1816"/>
                <a:gd name="T91" fmla="*/ 311968728 h 1816"/>
                <a:gd name="T92" fmla="*/ 1688257325 w 1816"/>
                <a:gd name="T93" fmla="*/ 378819812 h 1816"/>
                <a:gd name="T94" fmla="*/ 1849573113 w 1816"/>
                <a:gd name="T95" fmla="*/ 476309551 h 1816"/>
                <a:gd name="T96" fmla="*/ 1988638610 w 1816"/>
                <a:gd name="T97" fmla="*/ 601654006 h 1816"/>
                <a:gd name="T98" fmla="*/ 2102673119 w 1816"/>
                <a:gd name="T99" fmla="*/ 754853326 h 1816"/>
                <a:gd name="T100" fmla="*/ 2147483647 w 1816"/>
                <a:gd name="T101" fmla="*/ 924765565 h 1816"/>
                <a:gd name="T102" fmla="*/ 2147483647 w 1816"/>
                <a:gd name="T103" fmla="*/ 1114174807 h 1816"/>
                <a:gd name="T104" fmla="*/ 2147483647 w 1816"/>
                <a:gd name="T105" fmla="*/ 1314725995 h 1816"/>
                <a:gd name="T106" fmla="*/ 2147483647 w 1816"/>
                <a:gd name="T107" fmla="*/ 1509706652 h 1816"/>
                <a:gd name="T108" fmla="*/ 2147173701 w 1816"/>
                <a:gd name="T109" fmla="*/ 1690760542 h 1816"/>
                <a:gd name="T110" fmla="*/ 2049828089 w 1816"/>
                <a:gd name="T111" fmla="*/ 1852315067 h 1816"/>
                <a:gd name="T112" fmla="*/ 1921887737 w 1816"/>
                <a:gd name="T113" fmla="*/ 1991587471 h 1816"/>
                <a:gd name="T114" fmla="*/ 1771697095 w 1816"/>
                <a:gd name="T115" fmla="*/ 2105790276 h 1816"/>
                <a:gd name="T116" fmla="*/ 1599254983 w 1816"/>
                <a:gd name="T117" fmla="*/ 2147483647 h 1816"/>
                <a:gd name="T118" fmla="*/ 1410126332 w 1816"/>
                <a:gd name="T119" fmla="*/ 2147483647 h 18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16"/>
                <a:gd name="T181" fmla="*/ 0 h 1816"/>
                <a:gd name="T182" fmla="*/ 1816 w 1816"/>
                <a:gd name="T183" fmla="*/ 1816 h 18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26" name="组合 24"/>
            <p:cNvGrpSpPr/>
            <p:nvPr/>
          </p:nvGrpSpPr>
          <p:grpSpPr bwMode="auto">
            <a:xfrm>
              <a:off x="6115051" y="2715816"/>
              <a:ext cx="1100445" cy="1100138"/>
              <a:chOff x="0" y="0"/>
              <a:chExt cx="1466590" cy="1466590"/>
            </a:xfrm>
          </p:grpSpPr>
          <p:sp>
            <p:nvSpPr>
              <p:cNvPr id="27" name="Oval 680"/>
              <p:cNvSpPr>
                <a:spLocks noChangeArrowheads="1"/>
              </p:cNvSpPr>
              <p:nvPr/>
            </p:nvSpPr>
            <p:spPr bwMode="auto">
              <a:xfrm rot="-324743">
                <a:off x="0" y="0"/>
                <a:ext cx="1466590" cy="146659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ko-KR" altLang="en-US">
                  <a:solidFill>
                    <a:srgbClr val="000000"/>
                  </a:solidFill>
                  <a:latin typeface="时尚中黑简体" panose="01010104010101010101" pitchFamily="2" charset="-122"/>
                  <a:ea typeface="Gulim" panose="020B0600000101010101" pitchFamily="34" charset="-127"/>
                </a:endParaRPr>
              </a:p>
            </p:txBody>
          </p:sp>
          <p:grpSp>
            <p:nvGrpSpPr>
              <p:cNvPr id="28" name="组合 26"/>
              <p:cNvGrpSpPr/>
              <p:nvPr/>
            </p:nvGrpSpPr>
            <p:grpSpPr bwMode="auto">
              <a:xfrm>
                <a:off x="132724" y="200889"/>
                <a:ext cx="1326500" cy="1015276"/>
                <a:chOff x="0" y="0"/>
                <a:chExt cx="1326500" cy="1015276"/>
              </a:xfrm>
            </p:grpSpPr>
            <p:sp>
              <p:nvSpPr>
                <p:cNvPr id="29" name="文本框 27"/>
                <p:cNvSpPr txBox="1">
                  <a:spLocks noChangeArrowheads="1"/>
                </p:cNvSpPr>
                <p:nvPr/>
              </p:nvSpPr>
              <p:spPr bwMode="auto">
                <a:xfrm>
                  <a:off x="223610" y="0"/>
                  <a:ext cx="1102890" cy="4308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sz="1500" b="1" dirty="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标题</a:t>
                  </a:r>
                  <a:endParaRPr lang="zh-CN" altLang="en-US" sz="1500" b="1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  <p:sp>
              <p:nvSpPr>
                <p:cNvPr id="30" name="文本框 28"/>
                <p:cNvSpPr txBox="1">
                  <a:spLocks noChangeArrowheads="1"/>
                </p:cNvSpPr>
                <p:nvPr/>
              </p:nvSpPr>
              <p:spPr bwMode="auto">
                <a:xfrm>
                  <a:off x="19712" y="400110"/>
                  <a:ext cx="1286376" cy="2769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sz="75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单击此处添加标题</a:t>
                  </a:r>
                  <a:endParaRPr lang="zh-CN" altLang="en-US" sz="75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  <p:sp>
              <p:nvSpPr>
                <p:cNvPr id="31" name="文本框 29"/>
                <p:cNvSpPr txBox="1">
                  <a:spLocks noChangeArrowheads="1"/>
                </p:cNvSpPr>
                <p:nvPr/>
              </p:nvSpPr>
              <p:spPr bwMode="auto">
                <a:xfrm>
                  <a:off x="9855" y="588069"/>
                  <a:ext cx="1296233" cy="2769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sz="75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单击此处添加标题</a:t>
                  </a:r>
                  <a:endParaRPr lang="zh-CN" altLang="en-US" sz="75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  <p:sp>
              <p:nvSpPr>
                <p:cNvPr id="32" name="文本框 30"/>
                <p:cNvSpPr txBox="1">
                  <a:spLocks noChangeArrowheads="1"/>
                </p:cNvSpPr>
                <p:nvPr/>
              </p:nvSpPr>
              <p:spPr bwMode="auto">
                <a:xfrm>
                  <a:off x="0" y="738326"/>
                  <a:ext cx="1306089" cy="2769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zh-CN" altLang="en-US" sz="75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单击此处添加标题</a:t>
                  </a:r>
                  <a:endParaRPr lang="zh-CN" altLang="en-US" sz="75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</p:grpSp>
        </p:grpSp>
      </p:grpSp>
      <p:grpSp>
        <p:nvGrpSpPr>
          <p:cNvPr id="33" name="Groupe 2052"/>
          <p:cNvGrpSpPr/>
          <p:nvPr/>
        </p:nvGrpSpPr>
        <p:grpSpPr bwMode="auto">
          <a:xfrm>
            <a:off x="1012773" y="2212545"/>
            <a:ext cx="740569" cy="1158478"/>
            <a:chOff x="0" y="0"/>
            <a:chExt cx="2206625" cy="3448051"/>
          </a:xfrm>
        </p:grpSpPr>
        <p:sp>
          <p:nvSpPr>
            <p:cNvPr id="34" name="Freeform 6"/>
            <p:cNvSpPr/>
            <p:nvPr/>
          </p:nvSpPr>
          <p:spPr bwMode="auto">
            <a:xfrm>
              <a:off x="931862" y="655638"/>
              <a:ext cx="268288" cy="498475"/>
            </a:xfrm>
            <a:custGeom>
              <a:avLst/>
              <a:gdLst>
                <a:gd name="T0" fmla="*/ 425908038 w 169"/>
                <a:gd name="T1" fmla="*/ 123488452 h 314"/>
                <a:gd name="T2" fmla="*/ 425908038 w 169"/>
                <a:gd name="T3" fmla="*/ 123488452 h 314"/>
                <a:gd name="T4" fmla="*/ 413306345 w 169"/>
                <a:gd name="T5" fmla="*/ 90725615 h 314"/>
                <a:gd name="T6" fmla="*/ 403225705 w 169"/>
                <a:gd name="T7" fmla="*/ 63004700 h 314"/>
                <a:gd name="T8" fmla="*/ 390625699 w 169"/>
                <a:gd name="T9" fmla="*/ 40322497 h 314"/>
                <a:gd name="T10" fmla="*/ 388104745 w 169"/>
                <a:gd name="T11" fmla="*/ 35282186 h 314"/>
                <a:gd name="T12" fmla="*/ 378024105 w 169"/>
                <a:gd name="T13" fmla="*/ 27722514 h 314"/>
                <a:gd name="T14" fmla="*/ 355343458 w 169"/>
                <a:gd name="T15" fmla="*/ 17641887 h 314"/>
                <a:gd name="T16" fmla="*/ 307459624 w 169"/>
                <a:gd name="T17" fmla="*/ 2520950 h 314"/>
                <a:gd name="T18" fmla="*/ 287298343 w 169"/>
                <a:gd name="T19" fmla="*/ 0 h 314"/>
                <a:gd name="T20" fmla="*/ 267137063 w 169"/>
                <a:gd name="T21" fmla="*/ 0 h 314"/>
                <a:gd name="T22" fmla="*/ 246975783 w 169"/>
                <a:gd name="T23" fmla="*/ 5040312 h 314"/>
                <a:gd name="T24" fmla="*/ 234375776 w 169"/>
                <a:gd name="T25" fmla="*/ 12601573 h 314"/>
                <a:gd name="T26" fmla="*/ 221774182 w 169"/>
                <a:gd name="T27" fmla="*/ 25201559 h 314"/>
                <a:gd name="T28" fmla="*/ 209174176 w 169"/>
                <a:gd name="T29" fmla="*/ 40322497 h 314"/>
                <a:gd name="T30" fmla="*/ 191532212 w 169"/>
                <a:gd name="T31" fmla="*/ 60483751 h 314"/>
                <a:gd name="T32" fmla="*/ 176411252 w 169"/>
                <a:gd name="T33" fmla="*/ 73085321 h 314"/>
                <a:gd name="T34" fmla="*/ 163811246 w 169"/>
                <a:gd name="T35" fmla="*/ 85685304 h 314"/>
                <a:gd name="T36" fmla="*/ 153730606 w 169"/>
                <a:gd name="T37" fmla="*/ 100806236 h 314"/>
                <a:gd name="T38" fmla="*/ 143649965 w 169"/>
                <a:gd name="T39" fmla="*/ 113407831 h 314"/>
                <a:gd name="T40" fmla="*/ 131048372 w 169"/>
                <a:gd name="T41" fmla="*/ 123488452 h 314"/>
                <a:gd name="T42" fmla="*/ 118448365 w 169"/>
                <a:gd name="T43" fmla="*/ 138609383 h 314"/>
                <a:gd name="T44" fmla="*/ 100806426 w 169"/>
                <a:gd name="T45" fmla="*/ 158770625 h 314"/>
                <a:gd name="T46" fmla="*/ 88206420 w 169"/>
                <a:gd name="T47" fmla="*/ 181451229 h 314"/>
                <a:gd name="T48" fmla="*/ 68045140 w 169"/>
                <a:gd name="T49" fmla="*/ 201612471 h 314"/>
                <a:gd name="T50" fmla="*/ 32762887 w 169"/>
                <a:gd name="T51" fmla="*/ 234375333 h 314"/>
                <a:gd name="T52" fmla="*/ 17641920 w 169"/>
                <a:gd name="T53" fmla="*/ 249496265 h 314"/>
                <a:gd name="T54" fmla="*/ 12601597 w 169"/>
                <a:gd name="T55" fmla="*/ 259576886 h 314"/>
                <a:gd name="T56" fmla="*/ 12601597 w 169"/>
                <a:gd name="T57" fmla="*/ 267136558 h 314"/>
                <a:gd name="T58" fmla="*/ 12601597 w 169"/>
                <a:gd name="T59" fmla="*/ 312499353 h 314"/>
                <a:gd name="T60" fmla="*/ 17641920 w 169"/>
                <a:gd name="T61" fmla="*/ 335181544 h 314"/>
                <a:gd name="T62" fmla="*/ 12601597 w 169"/>
                <a:gd name="T63" fmla="*/ 352821837 h 314"/>
                <a:gd name="T64" fmla="*/ 7561277 w 169"/>
                <a:gd name="T65" fmla="*/ 372983079 h 314"/>
                <a:gd name="T66" fmla="*/ 2520955 w 169"/>
                <a:gd name="T67" fmla="*/ 395665270 h 314"/>
                <a:gd name="T68" fmla="*/ 0 w 169"/>
                <a:gd name="T69" fmla="*/ 435987854 h 314"/>
                <a:gd name="T70" fmla="*/ 2520955 w 169"/>
                <a:gd name="T71" fmla="*/ 458668458 h 314"/>
                <a:gd name="T72" fmla="*/ 10080643 w 169"/>
                <a:gd name="T73" fmla="*/ 483870010 h 314"/>
                <a:gd name="T74" fmla="*/ 25201607 w 169"/>
                <a:gd name="T75" fmla="*/ 539313426 h 314"/>
                <a:gd name="T76" fmla="*/ 32762887 w 169"/>
                <a:gd name="T77" fmla="*/ 559474668 h 314"/>
                <a:gd name="T78" fmla="*/ 45362893 w 169"/>
                <a:gd name="T79" fmla="*/ 584676221 h 314"/>
                <a:gd name="T80" fmla="*/ 57964499 w 169"/>
                <a:gd name="T81" fmla="*/ 607358412 h 314"/>
                <a:gd name="T82" fmla="*/ 68045140 w 169"/>
                <a:gd name="T83" fmla="*/ 635079327 h 314"/>
                <a:gd name="T84" fmla="*/ 78125780 w 169"/>
                <a:gd name="T85" fmla="*/ 657761518 h 314"/>
                <a:gd name="T86" fmla="*/ 88206420 w 169"/>
                <a:gd name="T87" fmla="*/ 680442121 h 314"/>
                <a:gd name="T88" fmla="*/ 103327380 w 169"/>
                <a:gd name="T89" fmla="*/ 700603364 h 314"/>
                <a:gd name="T90" fmla="*/ 123488685 w 169"/>
                <a:gd name="T91" fmla="*/ 713204934 h 314"/>
                <a:gd name="T92" fmla="*/ 131048372 w 169"/>
                <a:gd name="T93" fmla="*/ 718245244 h 314"/>
                <a:gd name="T94" fmla="*/ 141129012 w 169"/>
                <a:gd name="T95" fmla="*/ 728325865 h 314"/>
                <a:gd name="T96" fmla="*/ 153730606 w 169"/>
                <a:gd name="T97" fmla="*/ 751006469 h 314"/>
                <a:gd name="T98" fmla="*/ 158770926 w 169"/>
                <a:gd name="T99" fmla="*/ 773688660 h 314"/>
                <a:gd name="T100" fmla="*/ 163811246 w 169"/>
                <a:gd name="T101" fmla="*/ 781248332 h 314"/>
                <a:gd name="T102" fmla="*/ 211693542 w 169"/>
                <a:gd name="T103" fmla="*/ 791328953 h 314"/>
                <a:gd name="T104" fmla="*/ 375504738 w 169"/>
                <a:gd name="T105" fmla="*/ 773688660 h 314"/>
                <a:gd name="T106" fmla="*/ 425908038 w 169"/>
                <a:gd name="T107" fmla="*/ 123488452 h 3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9"/>
                <a:gd name="T163" fmla="*/ 0 h 314"/>
                <a:gd name="T164" fmla="*/ 169 w 169"/>
                <a:gd name="T165" fmla="*/ 314 h 3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9" h="314">
                  <a:moveTo>
                    <a:pt x="169" y="49"/>
                  </a:moveTo>
                  <a:lnTo>
                    <a:pt x="169" y="49"/>
                  </a:lnTo>
                  <a:lnTo>
                    <a:pt x="164" y="36"/>
                  </a:lnTo>
                  <a:lnTo>
                    <a:pt x="160" y="25"/>
                  </a:lnTo>
                  <a:lnTo>
                    <a:pt x="155" y="16"/>
                  </a:lnTo>
                  <a:lnTo>
                    <a:pt x="154" y="14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22" y="1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3" y="5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6" y="24"/>
                  </a:lnTo>
                  <a:lnTo>
                    <a:pt x="70" y="29"/>
                  </a:lnTo>
                  <a:lnTo>
                    <a:pt x="65" y="34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2" y="49"/>
                  </a:lnTo>
                  <a:lnTo>
                    <a:pt x="47" y="55"/>
                  </a:lnTo>
                  <a:lnTo>
                    <a:pt x="40" y="63"/>
                  </a:lnTo>
                  <a:lnTo>
                    <a:pt x="35" y="72"/>
                  </a:lnTo>
                  <a:lnTo>
                    <a:pt x="27" y="80"/>
                  </a:lnTo>
                  <a:lnTo>
                    <a:pt x="13" y="93"/>
                  </a:lnTo>
                  <a:lnTo>
                    <a:pt x="7" y="99"/>
                  </a:lnTo>
                  <a:lnTo>
                    <a:pt x="5" y="103"/>
                  </a:lnTo>
                  <a:lnTo>
                    <a:pt x="5" y="106"/>
                  </a:lnTo>
                  <a:lnTo>
                    <a:pt x="5" y="124"/>
                  </a:lnTo>
                  <a:lnTo>
                    <a:pt x="7" y="133"/>
                  </a:lnTo>
                  <a:lnTo>
                    <a:pt x="5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73"/>
                  </a:lnTo>
                  <a:lnTo>
                    <a:pt x="1" y="182"/>
                  </a:lnTo>
                  <a:lnTo>
                    <a:pt x="4" y="192"/>
                  </a:lnTo>
                  <a:lnTo>
                    <a:pt x="10" y="214"/>
                  </a:lnTo>
                  <a:lnTo>
                    <a:pt x="13" y="222"/>
                  </a:lnTo>
                  <a:lnTo>
                    <a:pt x="18" y="232"/>
                  </a:lnTo>
                  <a:lnTo>
                    <a:pt x="23" y="241"/>
                  </a:lnTo>
                  <a:lnTo>
                    <a:pt x="27" y="252"/>
                  </a:lnTo>
                  <a:lnTo>
                    <a:pt x="31" y="261"/>
                  </a:lnTo>
                  <a:lnTo>
                    <a:pt x="35" y="270"/>
                  </a:lnTo>
                  <a:lnTo>
                    <a:pt x="41" y="278"/>
                  </a:lnTo>
                  <a:lnTo>
                    <a:pt x="49" y="283"/>
                  </a:lnTo>
                  <a:lnTo>
                    <a:pt x="52" y="285"/>
                  </a:lnTo>
                  <a:lnTo>
                    <a:pt x="56" y="289"/>
                  </a:lnTo>
                  <a:lnTo>
                    <a:pt x="61" y="298"/>
                  </a:lnTo>
                  <a:lnTo>
                    <a:pt x="63" y="307"/>
                  </a:lnTo>
                  <a:lnTo>
                    <a:pt x="65" y="310"/>
                  </a:lnTo>
                  <a:lnTo>
                    <a:pt x="84" y="314"/>
                  </a:lnTo>
                  <a:lnTo>
                    <a:pt x="149" y="307"/>
                  </a:lnTo>
                  <a:lnTo>
                    <a:pt x="169" y="49"/>
                  </a:lnTo>
                  <a:close/>
                </a:path>
              </a:pathLst>
            </a:custGeom>
            <a:solidFill>
              <a:srgbClr val="56361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987425" y="719138"/>
              <a:ext cx="363538" cy="476250"/>
            </a:xfrm>
            <a:custGeom>
              <a:avLst/>
              <a:gdLst>
                <a:gd name="T0" fmla="*/ 531754551 w 229"/>
                <a:gd name="T1" fmla="*/ 723285542 h 300"/>
                <a:gd name="T2" fmla="*/ 536794869 w 229"/>
                <a:gd name="T3" fmla="*/ 630039005 h 300"/>
                <a:gd name="T4" fmla="*/ 546875505 w 229"/>
                <a:gd name="T5" fmla="*/ 592237470 h 300"/>
                <a:gd name="T6" fmla="*/ 574596461 w 229"/>
                <a:gd name="T7" fmla="*/ 521673124 h 300"/>
                <a:gd name="T8" fmla="*/ 569556142 w 229"/>
                <a:gd name="T9" fmla="*/ 385584642 h 300"/>
                <a:gd name="T10" fmla="*/ 564515824 w 229"/>
                <a:gd name="T11" fmla="*/ 312499347 h 300"/>
                <a:gd name="T12" fmla="*/ 541835187 w 229"/>
                <a:gd name="T13" fmla="*/ 277217174 h 300"/>
                <a:gd name="T14" fmla="*/ 519152962 w 229"/>
                <a:gd name="T15" fmla="*/ 246975311 h 300"/>
                <a:gd name="T16" fmla="*/ 488911053 w 229"/>
                <a:gd name="T17" fmla="*/ 173891554 h 300"/>
                <a:gd name="T18" fmla="*/ 473790099 w 229"/>
                <a:gd name="T19" fmla="*/ 148690002 h 300"/>
                <a:gd name="T20" fmla="*/ 443548190 w 229"/>
                <a:gd name="T21" fmla="*/ 118448139 h 300"/>
                <a:gd name="T22" fmla="*/ 425907871 w 229"/>
                <a:gd name="T23" fmla="*/ 103327183 h 300"/>
                <a:gd name="T24" fmla="*/ 403225546 w 229"/>
                <a:gd name="T25" fmla="*/ 57964389 h 300"/>
                <a:gd name="T26" fmla="*/ 375504591 w 229"/>
                <a:gd name="T27" fmla="*/ 25201558 h 300"/>
                <a:gd name="T28" fmla="*/ 330141728 w 229"/>
                <a:gd name="T29" fmla="*/ 2520950 h 300"/>
                <a:gd name="T30" fmla="*/ 269657911 w 229"/>
                <a:gd name="T31" fmla="*/ 2520950 h 300"/>
                <a:gd name="T32" fmla="*/ 163811181 w 229"/>
                <a:gd name="T33" fmla="*/ 17641887 h 300"/>
                <a:gd name="T34" fmla="*/ 136088638 w 229"/>
                <a:gd name="T35" fmla="*/ 32762824 h 300"/>
                <a:gd name="T36" fmla="*/ 75604796 w 229"/>
                <a:gd name="T37" fmla="*/ 95765923 h 300"/>
                <a:gd name="T38" fmla="*/ 63004795 w 229"/>
                <a:gd name="T39" fmla="*/ 123488449 h 300"/>
                <a:gd name="T40" fmla="*/ 65524160 w 229"/>
                <a:gd name="T41" fmla="*/ 141128742 h 300"/>
                <a:gd name="T42" fmla="*/ 98287021 w 229"/>
                <a:gd name="T43" fmla="*/ 194052796 h 300"/>
                <a:gd name="T44" fmla="*/ 110887048 w 229"/>
                <a:gd name="T45" fmla="*/ 221773759 h 300"/>
                <a:gd name="T46" fmla="*/ 118448318 w 229"/>
                <a:gd name="T47" fmla="*/ 284778433 h 300"/>
                <a:gd name="T48" fmla="*/ 120967684 w 229"/>
                <a:gd name="T49" fmla="*/ 355342780 h 300"/>
                <a:gd name="T50" fmla="*/ 141128956 w 229"/>
                <a:gd name="T51" fmla="*/ 380544332 h 300"/>
                <a:gd name="T52" fmla="*/ 163811181 w 229"/>
                <a:gd name="T53" fmla="*/ 400705574 h 300"/>
                <a:gd name="T54" fmla="*/ 166330547 w 229"/>
                <a:gd name="T55" fmla="*/ 415826505 h 300"/>
                <a:gd name="T56" fmla="*/ 156249910 w 229"/>
                <a:gd name="T57" fmla="*/ 435987846 h 300"/>
                <a:gd name="T58" fmla="*/ 108367682 w 229"/>
                <a:gd name="T59" fmla="*/ 433466897 h 300"/>
                <a:gd name="T60" fmla="*/ 57964477 w 229"/>
                <a:gd name="T61" fmla="*/ 418345966 h 300"/>
                <a:gd name="T62" fmla="*/ 32762874 w 229"/>
                <a:gd name="T63" fmla="*/ 418345966 h 300"/>
                <a:gd name="T64" fmla="*/ 12601592 w 229"/>
                <a:gd name="T65" fmla="*/ 433466897 h 300"/>
                <a:gd name="T66" fmla="*/ 0 w 229"/>
                <a:gd name="T67" fmla="*/ 456149088 h 300"/>
                <a:gd name="T68" fmla="*/ 0 w 229"/>
                <a:gd name="T69" fmla="*/ 478829691 h 300"/>
                <a:gd name="T70" fmla="*/ 15120960 w 229"/>
                <a:gd name="T71" fmla="*/ 501511882 h 300"/>
                <a:gd name="T72" fmla="*/ 52924158 w 229"/>
                <a:gd name="T73" fmla="*/ 526713434 h 300"/>
                <a:gd name="T74" fmla="*/ 120967684 w 229"/>
                <a:gd name="T75" fmla="*/ 556955297 h 300"/>
                <a:gd name="T76" fmla="*/ 148690227 w 229"/>
                <a:gd name="T77" fmla="*/ 559474658 h 300"/>
                <a:gd name="T78" fmla="*/ 158770863 w 229"/>
                <a:gd name="T79" fmla="*/ 561995607 h 300"/>
                <a:gd name="T80" fmla="*/ 176411183 w 229"/>
                <a:gd name="T81" fmla="*/ 594756831 h 300"/>
                <a:gd name="T82" fmla="*/ 199093408 w 229"/>
                <a:gd name="T83" fmla="*/ 670361488 h 300"/>
                <a:gd name="T84" fmla="*/ 209174094 w 229"/>
                <a:gd name="T85" fmla="*/ 715724282 h 300"/>
                <a:gd name="T86" fmla="*/ 231854731 w 229"/>
                <a:gd name="T87" fmla="*/ 735885524 h 300"/>
                <a:gd name="T88" fmla="*/ 274698229 w 229"/>
                <a:gd name="T89" fmla="*/ 751006455 h 300"/>
                <a:gd name="T90" fmla="*/ 531754551 w 229"/>
                <a:gd name="T91" fmla="*/ 723285542 h 3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29"/>
                <a:gd name="T139" fmla="*/ 0 h 300"/>
                <a:gd name="T140" fmla="*/ 229 w 229"/>
                <a:gd name="T141" fmla="*/ 300 h 30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29" h="300">
                  <a:moveTo>
                    <a:pt x="211" y="287"/>
                  </a:moveTo>
                  <a:lnTo>
                    <a:pt x="211" y="287"/>
                  </a:lnTo>
                  <a:lnTo>
                    <a:pt x="212" y="267"/>
                  </a:lnTo>
                  <a:lnTo>
                    <a:pt x="213" y="250"/>
                  </a:lnTo>
                  <a:lnTo>
                    <a:pt x="215" y="241"/>
                  </a:lnTo>
                  <a:lnTo>
                    <a:pt x="217" y="235"/>
                  </a:lnTo>
                  <a:lnTo>
                    <a:pt x="226" y="217"/>
                  </a:lnTo>
                  <a:lnTo>
                    <a:pt x="228" y="207"/>
                  </a:lnTo>
                  <a:lnTo>
                    <a:pt x="229" y="192"/>
                  </a:lnTo>
                  <a:lnTo>
                    <a:pt x="226" y="153"/>
                  </a:lnTo>
                  <a:lnTo>
                    <a:pt x="225" y="137"/>
                  </a:lnTo>
                  <a:lnTo>
                    <a:pt x="224" y="124"/>
                  </a:lnTo>
                  <a:lnTo>
                    <a:pt x="220" y="116"/>
                  </a:lnTo>
                  <a:lnTo>
                    <a:pt x="215" y="110"/>
                  </a:lnTo>
                  <a:lnTo>
                    <a:pt x="209" y="103"/>
                  </a:lnTo>
                  <a:lnTo>
                    <a:pt x="206" y="98"/>
                  </a:lnTo>
                  <a:lnTo>
                    <a:pt x="199" y="84"/>
                  </a:lnTo>
                  <a:lnTo>
                    <a:pt x="194" y="69"/>
                  </a:lnTo>
                  <a:lnTo>
                    <a:pt x="191" y="64"/>
                  </a:lnTo>
                  <a:lnTo>
                    <a:pt x="188" y="59"/>
                  </a:lnTo>
                  <a:lnTo>
                    <a:pt x="182" y="54"/>
                  </a:lnTo>
                  <a:lnTo>
                    <a:pt x="176" y="47"/>
                  </a:lnTo>
                  <a:lnTo>
                    <a:pt x="172" y="45"/>
                  </a:lnTo>
                  <a:lnTo>
                    <a:pt x="169" y="41"/>
                  </a:lnTo>
                  <a:lnTo>
                    <a:pt x="164" y="32"/>
                  </a:lnTo>
                  <a:lnTo>
                    <a:pt x="160" y="23"/>
                  </a:lnTo>
                  <a:lnTo>
                    <a:pt x="155" y="15"/>
                  </a:lnTo>
                  <a:lnTo>
                    <a:pt x="149" y="10"/>
                  </a:lnTo>
                  <a:lnTo>
                    <a:pt x="141" y="5"/>
                  </a:lnTo>
                  <a:lnTo>
                    <a:pt x="131" y="1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1" y="2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54" y="13"/>
                  </a:lnTo>
                  <a:lnTo>
                    <a:pt x="41" y="25"/>
                  </a:lnTo>
                  <a:lnTo>
                    <a:pt x="30" y="38"/>
                  </a:lnTo>
                  <a:lnTo>
                    <a:pt x="26" y="44"/>
                  </a:lnTo>
                  <a:lnTo>
                    <a:pt x="25" y="49"/>
                  </a:lnTo>
                  <a:lnTo>
                    <a:pt x="25" y="53"/>
                  </a:lnTo>
                  <a:lnTo>
                    <a:pt x="26" y="56"/>
                  </a:lnTo>
                  <a:lnTo>
                    <a:pt x="32" y="67"/>
                  </a:lnTo>
                  <a:lnTo>
                    <a:pt x="39" y="77"/>
                  </a:lnTo>
                  <a:lnTo>
                    <a:pt x="43" y="82"/>
                  </a:lnTo>
                  <a:lnTo>
                    <a:pt x="44" y="88"/>
                  </a:lnTo>
                  <a:lnTo>
                    <a:pt x="47" y="99"/>
                  </a:lnTo>
                  <a:lnTo>
                    <a:pt x="47" y="113"/>
                  </a:lnTo>
                  <a:lnTo>
                    <a:pt x="48" y="138"/>
                  </a:lnTo>
                  <a:lnTo>
                    <a:pt x="48" y="141"/>
                  </a:lnTo>
                  <a:lnTo>
                    <a:pt x="50" y="144"/>
                  </a:lnTo>
                  <a:lnTo>
                    <a:pt x="56" y="151"/>
                  </a:lnTo>
                  <a:lnTo>
                    <a:pt x="62" y="156"/>
                  </a:lnTo>
                  <a:lnTo>
                    <a:pt x="65" y="159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5" y="168"/>
                  </a:lnTo>
                  <a:lnTo>
                    <a:pt x="62" y="173"/>
                  </a:lnTo>
                  <a:lnTo>
                    <a:pt x="58" y="177"/>
                  </a:lnTo>
                  <a:lnTo>
                    <a:pt x="43" y="172"/>
                  </a:lnTo>
                  <a:lnTo>
                    <a:pt x="30" y="168"/>
                  </a:lnTo>
                  <a:lnTo>
                    <a:pt x="23" y="166"/>
                  </a:lnTo>
                  <a:lnTo>
                    <a:pt x="17" y="166"/>
                  </a:lnTo>
                  <a:lnTo>
                    <a:pt x="13" y="166"/>
                  </a:lnTo>
                  <a:lnTo>
                    <a:pt x="9" y="169"/>
                  </a:lnTo>
                  <a:lnTo>
                    <a:pt x="5" y="172"/>
                  </a:lnTo>
                  <a:lnTo>
                    <a:pt x="3" y="175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3" y="195"/>
                  </a:lnTo>
                  <a:lnTo>
                    <a:pt x="6" y="199"/>
                  </a:lnTo>
                  <a:lnTo>
                    <a:pt x="13" y="204"/>
                  </a:lnTo>
                  <a:lnTo>
                    <a:pt x="21" y="209"/>
                  </a:lnTo>
                  <a:lnTo>
                    <a:pt x="30" y="213"/>
                  </a:lnTo>
                  <a:lnTo>
                    <a:pt x="48" y="221"/>
                  </a:lnTo>
                  <a:lnTo>
                    <a:pt x="54" y="222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3" y="223"/>
                  </a:lnTo>
                  <a:lnTo>
                    <a:pt x="66" y="228"/>
                  </a:lnTo>
                  <a:lnTo>
                    <a:pt x="70" y="236"/>
                  </a:lnTo>
                  <a:lnTo>
                    <a:pt x="74" y="245"/>
                  </a:lnTo>
                  <a:lnTo>
                    <a:pt x="79" y="266"/>
                  </a:lnTo>
                  <a:lnTo>
                    <a:pt x="81" y="280"/>
                  </a:lnTo>
                  <a:lnTo>
                    <a:pt x="83" y="284"/>
                  </a:lnTo>
                  <a:lnTo>
                    <a:pt x="87" y="288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109" y="298"/>
                  </a:lnTo>
                  <a:lnTo>
                    <a:pt x="114" y="300"/>
                  </a:lnTo>
                  <a:lnTo>
                    <a:pt x="211" y="287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0" y="792163"/>
              <a:ext cx="209550" cy="287338"/>
            </a:xfrm>
            <a:custGeom>
              <a:avLst/>
              <a:gdLst>
                <a:gd name="T0" fmla="*/ 63004696 w 132"/>
                <a:gd name="T1" fmla="*/ 330141825 h 181"/>
                <a:gd name="T2" fmla="*/ 63004696 w 132"/>
                <a:gd name="T3" fmla="*/ 330141825 h 181"/>
                <a:gd name="T4" fmla="*/ 52924075 w 132"/>
                <a:gd name="T5" fmla="*/ 309980547 h 181"/>
                <a:gd name="T6" fmla="*/ 40322494 w 132"/>
                <a:gd name="T7" fmla="*/ 284778949 h 181"/>
                <a:gd name="T8" fmla="*/ 20161247 w 132"/>
                <a:gd name="T9" fmla="*/ 239416073 h 181"/>
                <a:gd name="T10" fmla="*/ 12601572 w 132"/>
                <a:gd name="T11" fmla="*/ 214214475 h 181"/>
                <a:gd name="T12" fmla="*/ 2520950 w 132"/>
                <a:gd name="T13" fmla="*/ 178932188 h 181"/>
                <a:gd name="T14" fmla="*/ 0 w 132"/>
                <a:gd name="T15" fmla="*/ 141128998 h 181"/>
                <a:gd name="T16" fmla="*/ 0 w 132"/>
                <a:gd name="T17" fmla="*/ 128528992 h 181"/>
                <a:gd name="T18" fmla="*/ 0 w 132"/>
                <a:gd name="T19" fmla="*/ 113408034 h 181"/>
                <a:gd name="T20" fmla="*/ 7561262 w 132"/>
                <a:gd name="T21" fmla="*/ 98287050 h 181"/>
                <a:gd name="T22" fmla="*/ 17641886 w 132"/>
                <a:gd name="T23" fmla="*/ 85685458 h 181"/>
                <a:gd name="T24" fmla="*/ 22682196 w 132"/>
                <a:gd name="T25" fmla="*/ 75604818 h 181"/>
                <a:gd name="T26" fmla="*/ 32762822 w 132"/>
                <a:gd name="T27" fmla="*/ 73085452 h 181"/>
                <a:gd name="T28" fmla="*/ 57964386 w 132"/>
                <a:gd name="T29" fmla="*/ 65524179 h 181"/>
                <a:gd name="T30" fmla="*/ 70564367 w 132"/>
                <a:gd name="T31" fmla="*/ 63004813 h 181"/>
                <a:gd name="T32" fmla="*/ 78125626 w 132"/>
                <a:gd name="T33" fmla="*/ 55443540 h 181"/>
                <a:gd name="T34" fmla="*/ 80644988 w 132"/>
                <a:gd name="T35" fmla="*/ 52924174 h 181"/>
                <a:gd name="T36" fmla="*/ 85685298 w 132"/>
                <a:gd name="T37" fmla="*/ 42843523 h 181"/>
                <a:gd name="T38" fmla="*/ 95765918 w 132"/>
                <a:gd name="T39" fmla="*/ 32762883 h 181"/>
                <a:gd name="T40" fmla="*/ 103327177 w 132"/>
                <a:gd name="T41" fmla="*/ 25201604 h 181"/>
                <a:gd name="T42" fmla="*/ 113407822 w 132"/>
                <a:gd name="T43" fmla="*/ 22682238 h 181"/>
                <a:gd name="T44" fmla="*/ 141128734 w 132"/>
                <a:gd name="T45" fmla="*/ 22682238 h 181"/>
                <a:gd name="T46" fmla="*/ 153730304 w 132"/>
                <a:gd name="T47" fmla="*/ 22682238 h 181"/>
                <a:gd name="T48" fmla="*/ 168851234 w 132"/>
                <a:gd name="T49" fmla="*/ 22682238 h 181"/>
                <a:gd name="T50" fmla="*/ 196572146 w 132"/>
                <a:gd name="T51" fmla="*/ 10080642 h 181"/>
                <a:gd name="T52" fmla="*/ 209173765 w 132"/>
                <a:gd name="T53" fmla="*/ 2520954 h 181"/>
                <a:gd name="T54" fmla="*/ 219254385 w 132"/>
                <a:gd name="T55" fmla="*/ 0 h 181"/>
                <a:gd name="T56" fmla="*/ 236894677 w 132"/>
                <a:gd name="T57" fmla="*/ 7561276 h 181"/>
                <a:gd name="T58" fmla="*/ 252015608 w 132"/>
                <a:gd name="T59" fmla="*/ 10080642 h 181"/>
                <a:gd name="T60" fmla="*/ 264617177 w 132"/>
                <a:gd name="T61" fmla="*/ 10080642 h 181"/>
                <a:gd name="T62" fmla="*/ 277217159 w 132"/>
                <a:gd name="T63" fmla="*/ 7561276 h 181"/>
                <a:gd name="T64" fmla="*/ 297378399 w 132"/>
                <a:gd name="T65" fmla="*/ 10080642 h 181"/>
                <a:gd name="T66" fmla="*/ 315020279 w 132"/>
                <a:gd name="T67" fmla="*/ 12601596 h 181"/>
                <a:gd name="T68" fmla="*/ 322579950 w 132"/>
                <a:gd name="T69" fmla="*/ 17641918 h 181"/>
                <a:gd name="T70" fmla="*/ 325100899 w 132"/>
                <a:gd name="T71" fmla="*/ 20161284 h 181"/>
                <a:gd name="T72" fmla="*/ 330141209 w 132"/>
                <a:gd name="T73" fmla="*/ 40322569 h 181"/>
                <a:gd name="T74" fmla="*/ 332660570 w 132"/>
                <a:gd name="T75" fmla="*/ 80645138 h 181"/>
                <a:gd name="T76" fmla="*/ 330141209 w 132"/>
                <a:gd name="T77" fmla="*/ 128528992 h 181"/>
                <a:gd name="T78" fmla="*/ 325100899 w 132"/>
                <a:gd name="T79" fmla="*/ 163811229 h 181"/>
                <a:gd name="T80" fmla="*/ 315020279 w 132"/>
                <a:gd name="T81" fmla="*/ 246975758 h 181"/>
                <a:gd name="T82" fmla="*/ 312499330 w 132"/>
                <a:gd name="T83" fmla="*/ 299899907 h 181"/>
                <a:gd name="T84" fmla="*/ 309979968 w 132"/>
                <a:gd name="T85" fmla="*/ 345262784 h 181"/>
                <a:gd name="T86" fmla="*/ 307459020 w 132"/>
                <a:gd name="T87" fmla="*/ 365424062 h 181"/>
                <a:gd name="T88" fmla="*/ 299899348 w 132"/>
                <a:gd name="T89" fmla="*/ 385585340 h 181"/>
                <a:gd name="T90" fmla="*/ 287297779 w 132"/>
                <a:gd name="T91" fmla="*/ 400706299 h 181"/>
                <a:gd name="T92" fmla="*/ 274697797 w 132"/>
                <a:gd name="T93" fmla="*/ 420867676 h 181"/>
                <a:gd name="T94" fmla="*/ 246975298 w 132"/>
                <a:gd name="T95" fmla="*/ 446069274 h 181"/>
                <a:gd name="T96" fmla="*/ 236894677 w 132"/>
                <a:gd name="T97" fmla="*/ 456149913 h 181"/>
                <a:gd name="T98" fmla="*/ 63004696 w 132"/>
                <a:gd name="T99" fmla="*/ 330141825 h 18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2"/>
                <a:gd name="T151" fmla="*/ 0 h 181"/>
                <a:gd name="T152" fmla="*/ 132 w 132"/>
                <a:gd name="T153" fmla="*/ 181 h 18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  <a:lnTo>
                    <a:pt x="25" y="131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0" y="792163"/>
              <a:ext cx="209550" cy="287338"/>
            </a:xfrm>
            <a:custGeom>
              <a:avLst/>
              <a:gdLst>
                <a:gd name="T0" fmla="*/ 63004696 w 132"/>
                <a:gd name="T1" fmla="*/ 330141825 h 181"/>
                <a:gd name="T2" fmla="*/ 63004696 w 132"/>
                <a:gd name="T3" fmla="*/ 330141825 h 181"/>
                <a:gd name="T4" fmla="*/ 52924075 w 132"/>
                <a:gd name="T5" fmla="*/ 309980547 h 181"/>
                <a:gd name="T6" fmla="*/ 40322494 w 132"/>
                <a:gd name="T7" fmla="*/ 284778949 h 181"/>
                <a:gd name="T8" fmla="*/ 20161247 w 132"/>
                <a:gd name="T9" fmla="*/ 239416073 h 181"/>
                <a:gd name="T10" fmla="*/ 12601572 w 132"/>
                <a:gd name="T11" fmla="*/ 214214475 h 181"/>
                <a:gd name="T12" fmla="*/ 2520950 w 132"/>
                <a:gd name="T13" fmla="*/ 178932188 h 181"/>
                <a:gd name="T14" fmla="*/ 0 w 132"/>
                <a:gd name="T15" fmla="*/ 141128998 h 181"/>
                <a:gd name="T16" fmla="*/ 0 w 132"/>
                <a:gd name="T17" fmla="*/ 128528992 h 181"/>
                <a:gd name="T18" fmla="*/ 0 w 132"/>
                <a:gd name="T19" fmla="*/ 113408034 h 181"/>
                <a:gd name="T20" fmla="*/ 7561262 w 132"/>
                <a:gd name="T21" fmla="*/ 98287050 h 181"/>
                <a:gd name="T22" fmla="*/ 17641886 w 132"/>
                <a:gd name="T23" fmla="*/ 85685458 h 181"/>
                <a:gd name="T24" fmla="*/ 22682196 w 132"/>
                <a:gd name="T25" fmla="*/ 75604818 h 181"/>
                <a:gd name="T26" fmla="*/ 32762822 w 132"/>
                <a:gd name="T27" fmla="*/ 73085452 h 181"/>
                <a:gd name="T28" fmla="*/ 57964386 w 132"/>
                <a:gd name="T29" fmla="*/ 65524179 h 181"/>
                <a:gd name="T30" fmla="*/ 70564367 w 132"/>
                <a:gd name="T31" fmla="*/ 63004813 h 181"/>
                <a:gd name="T32" fmla="*/ 78125626 w 132"/>
                <a:gd name="T33" fmla="*/ 55443540 h 181"/>
                <a:gd name="T34" fmla="*/ 80644988 w 132"/>
                <a:gd name="T35" fmla="*/ 52924174 h 181"/>
                <a:gd name="T36" fmla="*/ 85685298 w 132"/>
                <a:gd name="T37" fmla="*/ 42843523 h 181"/>
                <a:gd name="T38" fmla="*/ 95765918 w 132"/>
                <a:gd name="T39" fmla="*/ 32762883 h 181"/>
                <a:gd name="T40" fmla="*/ 103327177 w 132"/>
                <a:gd name="T41" fmla="*/ 25201604 h 181"/>
                <a:gd name="T42" fmla="*/ 113407822 w 132"/>
                <a:gd name="T43" fmla="*/ 22682238 h 181"/>
                <a:gd name="T44" fmla="*/ 141128734 w 132"/>
                <a:gd name="T45" fmla="*/ 22682238 h 181"/>
                <a:gd name="T46" fmla="*/ 153730304 w 132"/>
                <a:gd name="T47" fmla="*/ 22682238 h 181"/>
                <a:gd name="T48" fmla="*/ 168851234 w 132"/>
                <a:gd name="T49" fmla="*/ 22682238 h 181"/>
                <a:gd name="T50" fmla="*/ 196572146 w 132"/>
                <a:gd name="T51" fmla="*/ 10080642 h 181"/>
                <a:gd name="T52" fmla="*/ 209173765 w 132"/>
                <a:gd name="T53" fmla="*/ 2520954 h 181"/>
                <a:gd name="T54" fmla="*/ 219254385 w 132"/>
                <a:gd name="T55" fmla="*/ 0 h 181"/>
                <a:gd name="T56" fmla="*/ 236894677 w 132"/>
                <a:gd name="T57" fmla="*/ 7561276 h 181"/>
                <a:gd name="T58" fmla="*/ 252015608 w 132"/>
                <a:gd name="T59" fmla="*/ 10080642 h 181"/>
                <a:gd name="T60" fmla="*/ 264617177 w 132"/>
                <a:gd name="T61" fmla="*/ 10080642 h 181"/>
                <a:gd name="T62" fmla="*/ 277217159 w 132"/>
                <a:gd name="T63" fmla="*/ 7561276 h 181"/>
                <a:gd name="T64" fmla="*/ 297378399 w 132"/>
                <a:gd name="T65" fmla="*/ 10080642 h 181"/>
                <a:gd name="T66" fmla="*/ 315020279 w 132"/>
                <a:gd name="T67" fmla="*/ 12601596 h 181"/>
                <a:gd name="T68" fmla="*/ 322579950 w 132"/>
                <a:gd name="T69" fmla="*/ 17641918 h 181"/>
                <a:gd name="T70" fmla="*/ 325100899 w 132"/>
                <a:gd name="T71" fmla="*/ 20161284 h 181"/>
                <a:gd name="T72" fmla="*/ 330141209 w 132"/>
                <a:gd name="T73" fmla="*/ 40322569 h 181"/>
                <a:gd name="T74" fmla="*/ 332660570 w 132"/>
                <a:gd name="T75" fmla="*/ 80645138 h 181"/>
                <a:gd name="T76" fmla="*/ 330141209 w 132"/>
                <a:gd name="T77" fmla="*/ 128528992 h 181"/>
                <a:gd name="T78" fmla="*/ 325100899 w 132"/>
                <a:gd name="T79" fmla="*/ 163811229 h 181"/>
                <a:gd name="T80" fmla="*/ 315020279 w 132"/>
                <a:gd name="T81" fmla="*/ 246975758 h 181"/>
                <a:gd name="T82" fmla="*/ 312499330 w 132"/>
                <a:gd name="T83" fmla="*/ 299899907 h 181"/>
                <a:gd name="T84" fmla="*/ 309979968 w 132"/>
                <a:gd name="T85" fmla="*/ 345262784 h 181"/>
                <a:gd name="T86" fmla="*/ 307459020 w 132"/>
                <a:gd name="T87" fmla="*/ 365424062 h 181"/>
                <a:gd name="T88" fmla="*/ 299899348 w 132"/>
                <a:gd name="T89" fmla="*/ 385585340 h 181"/>
                <a:gd name="T90" fmla="*/ 287297779 w 132"/>
                <a:gd name="T91" fmla="*/ 400706299 h 181"/>
                <a:gd name="T92" fmla="*/ 274697797 w 132"/>
                <a:gd name="T93" fmla="*/ 420867676 h 181"/>
                <a:gd name="T94" fmla="*/ 246975298 w 132"/>
                <a:gd name="T95" fmla="*/ 446069274 h 181"/>
                <a:gd name="T96" fmla="*/ 236894677 w 132"/>
                <a:gd name="T97" fmla="*/ 456149913 h 18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2"/>
                <a:gd name="T148" fmla="*/ 0 h 181"/>
                <a:gd name="T149" fmla="*/ 132 w 132"/>
                <a:gd name="T150" fmla="*/ 181 h 18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20637" y="982663"/>
              <a:ext cx="169863" cy="119063"/>
            </a:xfrm>
            <a:custGeom>
              <a:avLst/>
              <a:gdLst>
                <a:gd name="T0" fmla="*/ 0 w 107"/>
                <a:gd name="T1" fmla="*/ 148690626 h 75"/>
                <a:gd name="T2" fmla="*/ 0 w 107"/>
                <a:gd name="T3" fmla="*/ 148690626 h 75"/>
                <a:gd name="T4" fmla="*/ 7561286 w 107"/>
                <a:gd name="T5" fmla="*/ 98287285 h 75"/>
                <a:gd name="T6" fmla="*/ 10080655 w 107"/>
                <a:gd name="T7" fmla="*/ 60484004 h 75"/>
                <a:gd name="T8" fmla="*/ 15120984 w 107"/>
                <a:gd name="T9" fmla="*/ 42843625 h 75"/>
                <a:gd name="T10" fmla="*/ 20161310 w 107"/>
                <a:gd name="T11" fmla="*/ 32762962 h 75"/>
                <a:gd name="T12" fmla="*/ 25201636 w 107"/>
                <a:gd name="T13" fmla="*/ 27722630 h 75"/>
                <a:gd name="T14" fmla="*/ 32762924 w 107"/>
                <a:gd name="T15" fmla="*/ 27722630 h 75"/>
                <a:gd name="T16" fmla="*/ 42843576 w 107"/>
                <a:gd name="T17" fmla="*/ 37803293 h 75"/>
                <a:gd name="T18" fmla="*/ 55443610 w 107"/>
                <a:gd name="T19" fmla="*/ 50403329 h 75"/>
                <a:gd name="T20" fmla="*/ 63004892 w 107"/>
                <a:gd name="T21" fmla="*/ 55443673 h 75"/>
                <a:gd name="T22" fmla="*/ 70564587 w 107"/>
                <a:gd name="T23" fmla="*/ 55443673 h 75"/>
                <a:gd name="T24" fmla="*/ 181451782 w 107"/>
                <a:gd name="T25" fmla="*/ 27722630 h 75"/>
                <a:gd name="T26" fmla="*/ 269658329 w 107"/>
                <a:gd name="T27" fmla="*/ 0 h 75"/>
                <a:gd name="T28" fmla="*/ 136088849 w 107"/>
                <a:gd name="T29" fmla="*/ 173892284 h 75"/>
                <a:gd name="T30" fmla="*/ 32762924 w 107"/>
                <a:gd name="T31" fmla="*/ 189013279 h 75"/>
                <a:gd name="T32" fmla="*/ 0 w 107"/>
                <a:gd name="T33" fmla="*/ 148690626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7"/>
                <a:gd name="T52" fmla="*/ 0 h 75"/>
                <a:gd name="T53" fmla="*/ 107 w 107"/>
                <a:gd name="T54" fmla="*/ 75 h 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7" h="75">
                  <a:moveTo>
                    <a:pt x="0" y="59"/>
                  </a:moveTo>
                  <a:lnTo>
                    <a:pt x="0" y="59"/>
                  </a:lnTo>
                  <a:lnTo>
                    <a:pt x="3" y="39"/>
                  </a:lnTo>
                  <a:lnTo>
                    <a:pt x="4" y="24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2" y="20"/>
                  </a:lnTo>
                  <a:lnTo>
                    <a:pt x="25" y="22"/>
                  </a:lnTo>
                  <a:lnTo>
                    <a:pt x="28" y="22"/>
                  </a:lnTo>
                  <a:lnTo>
                    <a:pt x="72" y="11"/>
                  </a:lnTo>
                  <a:lnTo>
                    <a:pt x="107" y="0"/>
                  </a:lnTo>
                  <a:lnTo>
                    <a:pt x="54" y="69"/>
                  </a:lnTo>
                  <a:lnTo>
                    <a:pt x="13" y="75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1009650" y="1111250"/>
              <a:ext cx="774700" cy="1128713"/>
            </a:xfrm>
            <a:custGeom>
              <a:avLst/>
              <a:gdLst>
                <a:gd name="T0" fmla="*/ 156249698 w 488"/>
                <a:gd name="T1" fmla="*/ 166330379 h 711"/>
                <a:gd name="T2" fmla="*/ 156249698 w 488"/>
                <a:gd name="T3" fmla="*/ 70564407 h 711"/>
                <a:gd name="T4" fmla="*/ 201612499 w 488"/>
                <a:gd name="T5" fmla="*/ 80645033 h 711"/>
                <a:gd name="T6" fmla="*/ 239415677 w 488"/>
                <a:gd name="T7" fmla="*/ 88206296 h 711"/>
                <a:gd name="T8" fmla="*/ 277217217 w 488"/>
                <a:gd name="T9" fmla="*/ 93246609 h 711"/>
                <a:gd name="T10" fmla="*/ 390625014 w 488"/>
                <a:gd name="T11" fmla="*/ 93246609 h 711"/>
                <a:gd name="T12" fmla="*/ 468749144 w 488"/>
                <a:gd name="T13" fmla="*/ 93246609 h 711"/>
                <a:gd name="T14" fmla="*/ 617439119 w 488"/>
                <a:gd name="T15" fmla="*/ 15120945 h 711"/>
                <a:gd name="T16" fmla="*/ 801409685 w 488"/>
                <a:gd name="T17" fmla="*/ 0 h 711"/>
                <a:gd name="T18" fmla="*/ 1040825462 w 488"/>
                <a:gd name="T19" fmla="*/ 25201571 h 711"/>
                <a:gd name="T20" fmla="*/ 1229836339 w 488"/>
                <a:gd name="T21" fmla="*/ 483870247 h 711"/>
                <a:gd name="T22" fmla="*/ 1113909181 w 488"/>
                <a:gd name="T23" fmla="*/ 1600300569 h 711"/>
                <a:gd name="T24" fmla="*/ 1013102956 w 488"/>
                <a:gd name="T25" fmla="*/ 1756550669 h 711"/>
                <a:gd name="T26" fmla="*/ 695563149 w 488"/>
                <a:gd name="T27" fmla="*/ 1791832860 h 711"/>
                <a:gd name="T28" fmla="*/ 501511960 w 488"/>
                <a:gd name="T29" fmla="*/ 1756550669 h 711"/>
                <a:gd name="T30" fmla="*/ 264617233 w 488"/>
                <a:gd name="T31" fmla="*/ 849293931 h 711"/>
                <a:gd name="T32" fmla="*/ 0 w 488"/>
                <a:gd name="T33" fmla="*/ 405746090 h 711"/>
                <a:gd name="T34" fmla="*/ 156249698 w 488"/>
                <a:gd name="T35" fmla="*/ 166330379 h 71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8"/>
                <a:gd name="T55" fmla="*/ 0 h 711"/>
                <a:gd name="T56" fmla="*/ 488 w 488"/>
                <a:gd name="T57" fmla="*/ 711 h 71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8" h="711">
                  <a:moveTo>
                    <a:pt x="62" y="66"/>
                  </a:moveTo>
                  <a:lnTo>
                    <a:pt x="62" y="28"/>
                  </a:lnTo>
                  <a:lnTo>
                    <a:pt x="80" y="32"/>
                  </a:lnTo>
                  <a:lnTo>
                    <a:pt x="95" y="35"/>
                  </a:lnTo>
                  <a:lnTo>
                    <a:pt x="110" y="37"/>
                  </a:lnTo>
                  <a:lnTo>
                    <a:pt x="155" y="37"/>
                  </a:lnTo>
                  <a:lnTo>
                    <a:pt x="186" y="37"/>
                  </a:lnTo>
                  <a:lnTo>
                    <a:pt x="245" y="6"/>
                  </a:lnTo>
                  <a:lnTo>
                    <a:pt x="318" y="0"/>
                  </a:lnTo>
                  <a:lnTo>
                    <a:pt x="413" y="10"/>
                  </a:lnTo>
                  <a:lnTo>
                    <a:pt x="488" y="192"/>
                  </a:lnTo>
                  <a:lnTo>
                    <a:pt x="442" y="635"/>
                  </a:lnTo>
                  <a:lnTo>
                    <a:pt x="402" y="697"/>
                  </a:lnTo>
                  <a:lnTo>
                    <a:pt x="276" y="711"/>
                  </a:lnTo>
                  <a:lnTo>
                    <a:pt x="199" y="697"/>
                  </a:lnTo>
                  <a:lnTo>
                    <a:pt x="105" y="337"/>
                  </a:lnTo>
                  <a:lnTo>
                    <a:pt x="0" y="161"/>
                  </a:lnTo>
                  <a:lnTo>
                    <a:pt x="62" y="66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1731962" y="0"/>
              <a:ext cx="230188" cy="279400"/>
            </a:xfrm>
            <a:custGeom>
              <a:avLst/>
              <a:gdLst>
                <a:gd name="T0" fmla="*/ 163811286 w 145"/>
                <a:gd name="T1" fmla="*/ 400705598 h 176"/>
                <a:gd name="T2" fmla="*/ 163811286 w 145"/>
                <a:gd name="T3" fmla="*/ 400705598 h 176"/>
                <a:gd name="T4" fmla="*/ 153730644 w 145"/>
                <a:gd name="T5" fmla="*/ 370463733 h 176"/>
                <a:gd name="T6" fmla="*/ 148690322 w 145"/>
                <a:gd name="T7" fmla="*/ 347781541 h 176"/>
                <a:gd name="T8" fmla="*/ 141129047 w 145"/>
                <a:gd name="T9" fmla="*/ 337700920 h 176"/>
                <a:gd name="T10" fmla="*/ 138609680 w 145"/>
                <a:gd name="T11" fmla="*/ 330141247 h 176"/>
                <a:gd name="T12" fmla="*/ 118448395 w 145"/>
                <a:gd name="T13" fmla="*/ 315020315 h 176"/>
                <a:gd name="T14" fmla="*/ 93246763 w 145"/>
                <a:gd name="T15" fmla="*/ 302418744 h 176"/>
                <a:gd name="T16" fmla="*/ 70564523 w 145"/>
                <a:gd name="T17" fmla="*/ 287297812 h 176"/>
                <a:gd name="T18" fmla="*/ 52924192 w 145"/>
                <a:gd name="T19" fmla="*/ 277217191 h 176"/>
                <a:gd name="T20" fmla="*/ 40322583 w 145"/>
                <a:gd name="T21" fmla="*/ 257055948 h 176"/>
                <a:gd name="T22" fmla="*/ 20161292 w 145"/>
                <a:gd name="T23" fmla="*/ 224294721 h 176"/>
                <a:gd name="T24" fmla="*/ 7561279 w 145"/>
                <a:gd name="T25" fmla="*/ 186491547 h 176"/>
                <a:gd name="T26" fmla="*/ 5040323 w 145"/>
                <a:gd name="T27" fmla="*/ 166330304 h 176"/>
                <a:gd name="T28" fmla="*/ 0 w 145"/>
                <a:gd name="T29" fmla="*/ 148690011 h 176"/>
                <a:gd name="T30" fmla="*/ 5040323 w 145"/>
                <a:gd name="T31" fmla="*/ 131048129 h 176"/>
                <a:gd name="T32" fmla="*/ 10080646 w 145"/>
                <a:gd name="T33" fmla="*/ 113407835 h 176"/>
                <a:gd name="T34" fmla="*/ 30241940 w 145"/>
                <a:gd name="T35" fmla="*/ 80644997 h 176"/>
                <a:gd name="T36" fmla="*/ 50403226 w 145"/>
                <a:gd name="T37" fmla="*/ 57964392 h 176"/>
                <a:gd name="T38" fmla="*/ 55443559 w 145"/>
                <a:gd name="T39" fmla="*/ 47883758 h 176"/>
                <a:gd name="T40" fmla="*/ 60483881 w 145"/>
                <a:gd name="T41" fmla="*/ 40322498 h 176"/>
                <a:gd name="T42" fmla="*/ 63004835 w 145"/>
                <a:gd name="T43" fmla="*/ 30241877 h 176"/>
                <a:gd name="T44" fmla="*/ 70564523 w 145"/>
                <a:gd name="T45" fmla="*/ 20161249 h 176"/>
                <a:gd name="T46" fmla="*/ 93246763 w 145"/>
                <a:gd name="T47" fmla="*/ 10080625 h 176"/>
                <a:gd name="T48" fmla="*/ 105846797 w 145"/>
                <a:gd name="T49" fmla="*/ 2520950 h 176"/>
                <a:gd name="T50" fmla="*/ 118448395 w 145"/>
                <a:gd name="T51" fmla="*/ 0 h 176"/>
                <a:gd name="T52" fmla="*/ 128529037 w 145"/>
                <a:gd name="T53" fmla="*/ 7561263 h 176"/>
                <a:gd name="T54" fmla="*/ 138609680 w 145"/>
                <a:gd name="T55" fmla="*/ 12601574 h 176"/>
                <a:gd name="T56" fmla="*/ 148690322 w 145"/>
                <a:gd name="T57" fmla="*/ 25201560 h 176"/>
                <a:gd name="T58" fmla="*/ 176411296 w 145"/>
                <a:gd name="T59" fmla="*/ 30241877 h 176"/>
                <a:gd name="T60" fmla="*/ 216733916 w 145"/>
                <a:gd name="T61" fmla="*/ 35282188 h 176"/>
                <a:gd name="T62" fmla="*/ 231854880 w 145"/>
                <a:gd name="T63" fmla="*/ 40322498 h 176"/>
                <a:gd name="T64" fmla="*/ 252016166 w 145"/>
                <a:gd name="T65" fmla="*/ 42843448 h 176"/>
                <a:gd name="T66" fmla="*/ 262096808 w 145"/>
                <a:gd name="T67" fmla="*/ 47883758 h 176"/>
                <a:gd name="T68" fmla="*/ 272177451 w 145"/>
                <a:gd name="T69" fmla="*/ 55443443 h 176"/>
                <a:gd name="T70" fmla="*/ 277217772 w 145"/>
                <a:gd name="T71" fmla="*/ 63004703 h 176"/>
                <a:gd name="T72" fmla="*/ 282258094 w 145"/>
                <a:gd name="T73" fmla="*/ 70564375 h 176"/>
                <a:gd name="T74" fmla="*/ 289819369 w 145"/>
                <a:gd name="T75" fmla="*/ 98286878 h 176"/>
                <a:gd name="T76" fmla="*/ 299900012 w 145"/>
                <a:gd name="T77" fmla="*/ 123488457 h 176"/>
                <a:gd name="T78" fmla="*/ 320061297 w 145"/>
                <a:gd name="T79" fmla="*/ 173891564 h 176"/>
                <a:gd name="T80" fmla="*/ 330141940 w 145"/>
                <a:gd name="T81" fmla="*/ 196572169 h 176"/>
                <a:gd name="T82" fmla="*/ 345262904 w 145"/>
                <a:gd name="T83" fmla="*/ 219254411 h 176"/>
                <a:gd name="T84" fmla="*/ 360383868 w 145"/>
                <a:gd name="T85" fmla="*/ 241935015 h 176"/>
                <a:gd name="T86" fmla="*/ 362903235 w 145"/>
                <a:gd name="T87" fmla="*/ 252015637 h 176"/>
                <a:gd name="T88" fmla="*/ 365424189 w 145"/>
                <a:gd name="T89" fmla="*/ 259576897 h 176"/>
                <a:gd name="T90" fmla="*/ 362903235 w 145"/>
                <a:gd name="T91" fmla="*/ 352821852 h 176"/>
                <a:gd name="T92" fmla="*/ 360383868 w 145"/>
                <a:gd name="T93" fmla="*/ 410786219 h 176"/>
                <a:gd name="T94" fmla="*/ 355343546 w 145"/>
                <a:gd name="T95" fmla="*/ 430947561 h 176"/>
                <a:gd name="T96" fmla="*/ 352822592 w 145"/>
                <a:gd name="T97" fmla="*/ 441028183 h 176"/>
                <a:gd name="T98" fmla="*/ 350303225 w 145"/>
                <a:gd name="T99" fmla="*/ 443547545 h 176"/>
                <a:gd name="T100" fmla="*/ 342741949 w 145"/>
                <a:gd name="T101" fmla="*/ 443547545 h 176"/>
                <a:gd name="T102" fmla="*/ 320061297 w 145"/>
                <a:gd name="T103" fmla="*/ 441028183 h 176"/>
                <a:gd name="T104" fmla="*/ 254537120 w 145"/>
                <a:gd name="T105" fmla="*/ 425907251 h 176"/>
                <a:gd name="T106" fmla="*/ 163811286 w 145"/>
                <a:gd name="T107" fmla="*/ 400705598 h 17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5"/>
                <a:gd name="T163" fmla="*/ 0 h 176"/>
                <a:gd name="T164" fmla="*/ 145 w 145"/>
                <a:gd name="T165" fmla="*/ 176 h 17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5" h="176">
                  <a:moveTo>
                    <a:pt x="65" y="159"/>
                  </a:moveTo>
                  <a:lnTo>
                    <a:pt x="65" y="159"/>
                  </a:lnTo>
                  <a:lnTo>
                    <a:pt x="61" y="147"/>
                  </a:lnTo>
                  <a:lnTo>
                    <a:pt x="59" y="138"/>
                  </a:lnTo>
                  <a:lnTo>
                    <a:pt x="56" y="134"/>
                  </a:lnTo>
                  <a:lnTo>
                    <a:pt x="55" y="131"/>
                  </a:lnTo>
                  <a:lnTo>
                    <a:pt x="47" y="125"/>
                  </a:lnTo>
                  <a:lnTo>
                    <a:pt x="37" y="120"/>
                  </a:lnTo>
                  <a:lnTo>
                    <a:pt x="28" y="114"/>
                  </a:lnTo>
                  <a:lnTo>
                    <a:pt x="21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2" y="66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12" y="32"/>
                  </a:lnTo>
                  <a:lnTo>
                    <a:pt x="20" y="23"/>
                  </a:lnTo>
                  <a:lnTo>
                    <a:pt x="22" y="19"/>
                  </a:lnTo>
                  <a:lnTo>
                    <a:pt x="24" y="16"/>
                  </a:lnTo>
                  <a:lnTo>
                    <a:pt x="25" y="12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2" y="1"/>
                  </a:lnTo>
                  <a:lnTo>
                    <a:pt x="47" y="0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59" y="10"/>
                  </a:lnTo>
                  <a:lnTo>
                    <a:pt x="70" y="12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0" y="17"/>
                  </a:lnTo>
                  <a:lnTo>
                    <a:pt x="104" y="19"/>
                  </a:lnTo>
                  <a:lnTo>
                    <a:pt x="108" y="22"/>
                  </a:lnTo>
                  <a:lnTo>
                    <a:pt x="110" y="25"/>
                  </a:lnTo>
                  <a:lnTo>
                    <a:pt x="112" y="28"/>
                  </a:lnTo>
                  <a:lnTo>
                    <a:pt x="115" y="39"/>
                  </a:lnTo>
                  <a:lnTo>
                    <a:pt x="119" y="49"/>
                  </a:lnTo>
                  <a:lnTo>
                    <a:pt x="127" y="69"/>
                  </a:lnTo>
                  <a:lnTo>
                    <a:pt x="131" y="78"/>
                  </a:lnTo>
                  <a:lnTo>
                    <a:pt x="137" y="87"/>
                  </a:lnTo>
                  <a:lnTo>
                    <a:pt x="143" y="96"/>
                  </a:lnTo>
                  <a:lnTo>
                    <a:pt x="144" y="100"/>
                  </a:lnTo>
                  <a:lnTo>
                    <a:pt x="145" y="103"/>
                  </a:lnTo>
                  <a:lnTo>
                    <a:pt x="144" y="140"/>
                  </a:lnTo>
                  <a:lnTo>
                    <a:pt x="143" y="163"/>
                  </a:lnTo>
                  <a:lnTo>
                    <a:pt x="141" y="171"/>
                  </a:lnTo>
                  <a:lnTo>
                    <a:pt x="140" y="175"/>
                  </a:lnTo>
                  <a:lnTo>
                    <a:pt x="139" y="176"/>
                  </a:lnTo>
                  <a:lnTo>
                    <a:pt x="136" y="176"/>
                  </a:lnTo>
                  <a:lnTo>
                    <a:pt x="127" y="175"/>
                  </a:lnTo>
                  <a:lnTo>
                    <a:pt x="101" y="169"/>
                  </a:lnTo>
                  <a:lnTo>
                    <a:pt x="65" y="159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1819275" y="239713"/>
              <a:ext cx="182563" cy="95250"/>
            </a:xfrm>
            <a:custGeom>
              <a:avLst/>
              <a:gdLst>
                <a:gd name="T0" fmla="*/ 0 w 115"/>
                <a:gd name="T1" fmla="*/ 75604693 h 60"/>
                <a:gd name="T2" fmla="*/ 0 w 115"/>
                <a:gd name="T3" fmla="*/ 75604693 h 60"/>
                <a:gd name="T4" fmla="*/ 5040327 w 115"/>
                <a:gd name="T5" fmla="*/ 42843452 h 60"/>
                <a:gd name="T6" fmla="*/ 12601609 w 115"/>
                <a:gd name="T7" fmla="*/ 5040313 h 60"/>
                <a:gd name="T8" fmla="*/ 15120981 w 115"/>
                <a:gd name="T9" fmla="*/ 0 h 60"/>
                <a:gd name="T10" fmla="*/ 22682262 w 115"/>
                <a:gd name="T11" fmla="*/ 0 h 60"/>
                <a:gd name="T12" fmla="*/ 45362937 w 115"/>
                <a:gd name="T13" fmla="*/ 5040313 h 60"/>
                <a:gd name="T14" fmla="*/ 93246830 w 115"/>
                <a:gd name="T15" fmla="*/ 12601575 h 60"/>
                <a:gd name="T16" fmla="*/ 166330774 w 115"/>
                <a:gd name="T17" fmla="*/ 27722518 h 60"/>
                <a:gd name="T18" fmla="*/ 206653373 w 115"/>
                <a:gd name="T19" fmla="*/ 32762829 h 60"/>
                <a:gd name="T20" fmla="*/ 234376004 w 115"/>
                <a:gd name="T21" fmla="*/ 37803140 h 60"/>
                <a:gd name="T22" fmla="*/ 249496979 w 115"/>
                <a:gd name="T23" fmla="*/ 40322502 h 60"/>
                <a:gd name="T24" fmla="*/ 267137322 w 115"/>
                <a:gd name="T25" fmla="*/ 45362813 h 60"/>
                <a:gd name="T26" fmla="*/ 282258297 w 115"/>
                <a:gd name="T27" fmla="*/ 52924086 h 60"/>
                <a:gd name="T28" fmla="*/ 289819579 w 115"/>
                <a:gd name="T29" fmla="*/ 60483759 h 60"/>
                <a:gd name="T30" fmla="*/ 289819579 w 115"/>
                <a:gd name="T31" fmla="*/ 75604693 h 60"/>
                <a:gd name="T32" fmla="*/ 284779254 w 115"/>
                <a:gd name="T33" fmla="*/ 100806249 h 60"/>
                <a:gd name="T34" fmla="*/ 277217972 w 115"/>
                <a:gd name="T35" fmla="*/ 151209386 h 60"/>
                <a:gd name="T36" fmla="*/ 272177647 w 115"/>
                <a:gd name="T37" fmla="*/ 151209386 h 60"/>
                <a:gd name="T38" fmla="*/ 262096997 w 115"/>
                <a:gd name="T39" fmla="*/ 151209386 h 60"/>
                <a:gd name="T40" fmla="*/ 231855048 w 115"/>
                <a:gd name="T41" fmla="*/ 143649713 h 60"/>
                <a:gd name="T42" fmla="*/ 136088824 w 115"/>
                <a:gd name="T43" fmla="*/ 118448157 h 60"/>
                <a:gd name="T44" fmla="*/ 0 w 115"/>
                <a:gd name="T45" fmla="*/ 75604693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5"/>
                <a:gd name="T70" fmla="*/ 0 h 60"/>
                <a:gd name="T71" fmla="*/ 115 w 115"/>
                <a:gd name="T72" fmla="*/ 60 h 6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1819275" y="239713"/>
              <a:ext cx="182563" cy="95250"/>
            </a:xfrm>
            <a:custGeom>
              <a:avLst/>
              <a:gdLst>
                <a:gd name="T0" fmla="*/ 0 w 115"/>
                <a:gd name="T1" fmla="*/ 75604693 h 60"/>
                <a:gd name="T2" fmla="*/ 0 w 115"/>
                <a:gd name="T3" fmla="*/ 75604693 h 60"/>
                <a:gd name="T4" fmla="*/ 5040327 w 115"/>
                <a:gd name="T5" fmla="*/ 42843452 h 60"/>
                <a:gd name="T6" fmla="*/ 12601609 w 115"/>
                <a:gd name="T7" fmla="*/ 5040313 h 60"/>
                <a:gd name="T8" fmla="*/ 15120981 w 115"/>
                <a:gd name="T9" fmla="*/ 0 h 60"/>
                <a:gd name="T10" fmla="*/ 22682262 w 115"/>
                <a:gd name="T11" fmla="*/ 0 h 60"/>
                <a:gd name="T12" fmla="*/ 45362937 w 115"/>
                <a:gd name="T13" fmla="*/ 5040313 h 60"/>
                <a:gd name="T14" fmla="*/ 93246830 w 115"/>
                <a:gd name="T15" fmla="*/ 12601575 h 60"/>
                <a:gd name="T16" fmla="*/ 166330774 w 115"/>
                <a:gd name="T17" fmla="*/ 27722518 h 60"/>
                <a:gd name="T18" fmla="*/ 206653373 w 115"/>
                <a:gd name="T19" fmla="*/ 32762829 h 60"/>
                <a:gd name="T20" fmla="*/ 234376004 w 115"/>
                <a:gd name="T21" fmla="*/ 37803140 h 60"/>
                <a:gd name="T22" fmla="*/ 249496979 w 115"/>
                <a:gd name="T23" fmla="*/ 40322502 h 60"/>
                <a:gd name="T24" fmla="*/ 267137322 w 115"/>
                <a:gd name="T25" fmla="*/ 45362813 h 60"/>
                <a:gd name="T26" fmla="*/ 282258297 w 115"/>
                <a:gd name="T27" fmla="*/ 52924086 h 60"/>
                <a:gd name="T28" fmla="*/ 289819579 w 115"/>
                <a:gd name="T29" fmla="*/ 60483759 h 60"/>
                <a:gd name="T30" fmla="*/ 289819579 w 115"/>
                <a:gd name="T31" fmla="*/ 75604693 h 60"/>
                <a:gd name="T32" fmla="*/ 284779254 w 115"/>
                <a:gd name="T33" fmla="*/ 100806249 h 60"/>
                <a:gd name="T34" fmla="*/ 277217972 w 115"/>
                <a:gd name="T35" fmla="*/ 151209386 h 60"/>
                <a:gd name="T36" fmla="*/ 272177647 w 115"/>
                <a:gd name="T37" fmla="*/ 151209386 h 60"/>
                <a:gd name="T38" fmla="*/ 262096997 w 115"/>
                <a:gd name="T39" fmla="*/ 151209386 h 60"/>
                <a:gd name="T40" fmla="*/ 231855048 w 115"/>
                <a:gd name="T41" fmla="*/ 143649713 h 60"/>
                <a:gd name="T42" fmla="*/ 136088824 w 115"/>
                <a:gd name="T43" fmla="*/ 118448157 h 60"/>
                <a:gd name="T44" fmla="*/ 0 w 115"/>
                <a:gd name="T45" fmla="*/ 75604693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5"/>
                <a:gd name="T70" fmla="*/ 0 h 60"/>
                <a:gd name="T71" fmla="*/ 115 w 115"/>
                <a:gd name="T72" fmla="*/ 60 h 6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1254125" y="1169988"/>
              <a:ext cx="466725" cy="676275"/>
            </a:xfrm>
            <a:custGeom>
              <a:avLst/>
              <a:gdLst>
                <a:gd name="T0" fmla="*/ 0 w 294"/>
                <a:gd name="T1" fmla="*/ 120967515 h 426"/>
                <a:gd name="T2" fmla="*/ 20161248 w 294"/>
                <a:gd name="T3" fmla="*/ 63004707 h 426"/>
                <a:gd name="T4" fmla="*/ 45362806 w 294"/>
                <a:gd name="T5" fmla="*/ 32762828 h 426"/>
                <a:gd name="T6" fmla="*/ 103327182 w 294"/>
                <a:gd name="T7" fmla="*/ 0 h 426"/>
                <a:gd name="T8" fmla="*/ 163810932 w 294"/>
                <a:gd name="T9" fmla="*/ 85685313 h 426"/>
                <a:gd name="T10" fmla="*/ 191531845 w 294"/>
                <a:gd name="T11" fmla="*/ 136088448 h 426"/>
                <a:gd name="T12" fmla="*/ 219254396 w 294"/>
                <a:gd name="T13" fmla="*/ 153730331 h 426"/>
                <a:gd name="T14" fmla="*/ 252015620 w 294"/>
                <a:gd name="T15" fmla="*/ 163810953 h 426"/>
                <a:gd name="T16" fmla="*/ 355342777 w 294"/>
                <a:gd name="T17" fmla="*/ 173891575 h 426"/>
                <a:gd name="T18" fmla="*/ 453628135 w 294"/>
                <a:gd name="T19" fmla="*/ 191531870 h 426"/>
                <a:gd name="T20" fmla="*/ 501511878 w 294"/>
                <a:gd name="T21" fmla="*/ 234375357 h 426"/>
                <a:gd name="T22" fmla="*/ 577116534 w 294"/>
                <a:gd name="T23" fmla="*/ 332660629 h 426"/>
                <a:gd name="T24" fmla="*/ 614918068 w 294"/>
                <a:gd name="T25" fmla="*/ 395665311 h 426"/>
                <a:gd name="T26" fmla="*/ 640119620 w 294"/>
                <a:gd name="T27" fmla="*/ 491431320 h 426"/>
                <a:gd name="T28" fmla="*/ 695563035 w 294"/>
                <a:gd name="T29" fmla="*/ 740925924 h 426"/>
                <a:gd name="T30" fmla="*/ 718245225 w 294"/>
                <a:gd name="T31" fmla="*/ 856853276 h 426"/>
                <a:gd name="T32" fmla="*/ 740925828 w 294"/>
                <a:gd name="T33" fmla="*/ 940019203 h 426"/>
                <a:gd name="T34" fmla="*/ 655240551 w 294"/>
                <a:gd name="T35" fmla="*/ 1045865735 h 426"/>
                <a:gd name="T36" fmla="*/ 640119620 w 294"/>
                <a:gd name="T37" fmla="*/ 1073586652 h 426"/>
                <a:gd name="T38" fmla="*/ 632559948 w 294"/>
                <a:gd name="T39" fmla="*/ 1068546341 h 426"/>
                <a:gd name="T40" fmla="*/ 551914982 w 294"/>
                <a:gd name="T41" fmla="*/ 1030744802 h 426"/>
                <a:gd name="T42" fmla="*/ 456149084 w 294"/>
                <a:gd name="T43" fmla="*/ 970261069 h 426"/>
                <a:gd name="T44" fmla="*/ 378023380 w 294"/>
                <a:gd name="T45" fmla="*/ 509071615 h 426"/>
                <a:gd name="T46" fmla="*/ 325100914 w 294"/>
                <a:gd name="T47" fmla="*/ 367942806 h 426"/>
                <a:gd name="T48" fmla="*/ 289818741 w 294"/>
                <a:gd name="T49" fmla="*/ 289818779 h 426"/>
                <a:gd name="T50" fmla="*/ 267136551 w 294"/>
                <a:gd name="T51" fmla="*/ 254536601 h 426"/>
                <a:gd name="T52" fmla="*/ 231854378 w 294"/>
                <a:gd name="T53" fmla="*/ 236894719 h 426"/>
                <a:gd name="T54" fmla="*/ 153730311 w 294"/>
                <a:gd name="T55" fmla="*/ 209173802 h 426"/>
                <a:gd name="T56" fmla="*/ 131048120 w 294"/>
                <a:gd name="T57" fmla="*/ 189012508 h 426"/>
                <a:gd name="T58" fmla="*/ 98286871 w 294"/>
                <a:gd name="T59" fmla="*/ 153730331 h 426"/>
                <a:gd name="T60" fmla="*/ 65524060 w 294"/>
                <a:gd name="T61" fmla="*/ 133569086 h 426"/>
                <a:gd name="T62" fmla="*/ 22682197 w 294"/>
                <a:gd name="T63" fmla="*/ 123488464 h 42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4"/>
                <a:gd name="T97" fmla="*/ 0 h 426"/>
                <a:gd name="T98" fmla="*/ 294 w 294"/>
                <a:gd name="T99" fmla="*/ 426 h 42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4" h="426">
                  <a:moveTo>
                    <a:pt x="0" y="48"/>
                  </a:moveTo>
                  <a:lnTo>
                    <a:pt x="0" y="48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8"/>
                  </a:lnTo>
                  <a:lnTo>
                    <a:pt x="18" y="13"/>
                  </a:lnTo>
                  <a:lnTo>
                    <a:pt x="29" y="7"/>
                  </a:lnTo>
                  <a:lnTo>
                    <a:pt x="41" y="0"/>
                  </a:lnTo>
                  <a:lnTo>
                    <a:pt x="54" y="18"/>
                  </a:lnTo>
                  <a:lnTo>
                    <a:pt x="65" y="34"/>
                  </a:lnTo>
                  <a:lnTo>
                    <a:pt x="74" y="48"/>
                  </a:lnTo>
                  <a:lnTo>
                    <a:pt x="76" y="54"/>
                  </a:lnTo>
                  <a:lnTo>
                    <a:pt x="82" y="58"/>
                  </a:lnTo>
                  <a:lnTo>
                    <a:pt x="87" y="61"/>
                  </a:lnTo>
                  <a:lnTo>
                    <a:pt x="92" y="63"/>
                  </a:lnTo>
                  <a:lnTo>
                    <a:pt x="100" y="65"/>
                  </a:lnTo>
                  <a:lnTo>
                    <a:pt x="104" y="65"/>
                  </a:lnTo>
                  <a:lnTo>
                    <a:pt x="141" y="69"/>
                  </a:lnTo>
                  <a:lnTo>
                    <a:pt x="169" y="73"/>
                  </a:lnTo>
                  <a:lnTo>
                    <a:pt x="180" y="76"/>
                  </a:lnTo>
                  <a:lnTo>
                    <a:pt x="186" y="79"/>
                  </a:lnTo>
                  <a:lnTo>
                    <a:pt x="199" y="93"/>
                  </a:lnTo>
                  <a:lnTo>
                    <a:pt x="220" y="119"/>
                  </a:lnTo>
                  <a:lnTo>
                    <a:pt x="229" y="132"/>
                  </a:lnTo>
                  <a:lnTo>
                    <a:pt x="238" y="145"/>
                  </a:lnTo>
                  <a:lnTo>
                    <a:pt x="244" y="157"/>
                  </a:lnTo>
                  <a:lnTo>
                    <a:pt x="247" y="166"/>
                  </a:lnTo>
                  <a:lnTo>
                    <a:pt x="254" y="195"/>
                  </a:lnTo>
                  <a:lnTo>
                    <a:pt x="265" y="244"/>
                  </a:lnTo>
                  <a:lnTo>
                    <a:pt x="276" y="294"/>
                  </a:lnTo>
                  <a:lnTo>
                    <a:pt x="282" y="323"/>
                  </a:lnTo>
                  <a:lnTo>
                    <a:pt x="285" y="340"/>
                  </a:lnTo>
                  <a:lnTo>
                    <a:pt x="290" y="356"/>
                  </a:lnTo>
                  <a:lnTo>
                    <a:pt x="294" y="373"/>
                  </a:lnTo>
                  <a:lnTo>
                    <a:pt x="274" y="397"/>
                  </a:lnTo>
                  <a:lnTo>
                    <a:pt x="260" y="415"/>
                  </a:lnTo>
                  <a:lnTo>
                    <a:pt x="255" y="422"/>
                  </a:lnTo>
                  <a:lnTo>
                    <a:pt x="254" y="426"/>
                  </a:lnTo>
                  <a:lnTo>
                    <a:pt x="252" y="426"/>
                  </a:lnTo>
                  <a:lnTo>
                    <a:pt x="251" y="424"/>
                  </a:lnTo>
                  <a:lnTo>
                    <a:pt x="243" y="422"/>
                  </a:lnTo>
                  <a:lnTo>
                    <a:pt x="219" y="409"/>
                  </a:lnTo>
                  <a:lnTo>
                    <a:pt x="194" y="394"/>
                  </a:lnTo>
                  <a:lnTo>
                    <a:pt x="181" y="385"/>
                  </a:lnTo>
                  <a:lnTo>
                    <a:pt x="167" y="300"/>
                  </a:lnTo>
                  <a:lnTo>
                    <a:pt x="150" y="202"/>
                  </a:lnTo>
                  <a:lnTo>
                    <a:pt x="142" y="179"/>
                  </a:lnTo>
                  <a:lnTo>
                    <a:pt x="129" y="146"/>
                  </a:lnTo>
                  <a:lnTo>
                    <a:pt x="122" y="129"/>
                  </a:lnTo>
                  <a:lnTo>
                    <a:pt x="115" y="115"/>
                  </a:lnTo>
                  <a:lnTo>
                    <a:pt x="109" y="105"/>
                  </a:lnTo>
                  <a:lnTo>
                    <a:pt x="106" y="101"/>
                  </a:lnTo>
                  <a:lnTo>
                    <a:pt x="104" y="98"/>
                  </a:lnTo>
                  <a:lnTo>
                    <a:pt x="92" y="94"/>
                  </a:lnTo>
                  <a:lnTo>
                    <a:pt x="76" y="89"/>
                  </a:lnTo>
                  <a:lnTo>
                    <a:pt x="61" y="83"/>
                  </a:lnTo>
                  <a:lnTo>
                    <a:pt x="56" y="79"/>
                  </a:lnTo>
                  <a:lnTo>
                    <a:pt x="52" y="75"/>
                  </a:lnTo>
                  <a:lnTo>
                    <a:pt x="44" y="66"/>
                  </a:lnTo>
                  <a:lnTo>
                    <a:pt x="39" y="61"/>
                  </a:lnTo>
                  <a:lnTo>
                    <a:pt x="34" y="57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9" y="49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1358900" y="277813"/>
              <a:ext cx="847725" cy="1876425"/>
            </a:xfrm>
            <a:custGeom>
              <a:avLst/>
              <a:gdLst>
                <a:gd name="T0" fmla="*/ 10080623 w 534"/>
                <a:gd name="T1" fmla="*/ 1358364848 h 1182"/>
                <a:gd name="T2" fmla="*/ 57964386 w 534"/>
                <a:gd name="T3" fmla="*/ 1345763278 h 1182"/>
                <a:gd name="T4" fmla="*/ 100806229 w 534"/>
                <a:gd name="T5" fmla="*/ 1249997381 h 1182"/>
                <a:gd name="T6" fmla="*/ 153730304 w 534"/>
                <a:gd name="T7" fmla="*/ 1174392724 h 1182"/>
                <a:gd name="T8" fmla="*/ 209173766 w 534"/>
                <a:gd name="T9" fmla="*/ 1149191172 h 1182"/>
                <a:gd name="T10" fmla="*/ 302418711 w 534"/>
                <a:gd name="T11" fmla="*/ 1139110551 h 1182"/>
                <a:gd name="T12" fmla="*/ 357862123 w 534"/>
                <a:gd name="T13" fmla="*/ 1081147775 h 1182"/>
                <a:gd name="T14" fmla="*/ 448587806 w 534"/>
                <a:gd name="T15" fmla="*/ 917336893 h 1182"/>
                <a:gd name="T16" fmla="*/ 564514940 w 534"/>
                <a:gd name="T17" fmla="*/ 650200242 h 1182"/>
                <a:gd name="T18" fmla="*/ 624998663 w 534"/>
                <a:gd name="T19" fmla="*/ 446068464 h 1182"/>
                <a:gd name="T20" fmla="*/ 841732200 w 534"/>
                <a:gd name="T21" fmla="*/ 22682197 h 1182"/>
                <a:gd name="T22" fmla="*/ 987901195 w 534"/>
                <a:gd name="T23" fmla="*/ 68045009 h 1182"/>
                <a:gd name="T24" fmla="*/ 975301213 w 534"/>
                <a:gd name="T25" fmla="*/ 304939673 h 1182"/>
                <a:gd name="T26" fmla="*/ 919857801 w 534"/>
                <a:gd name="T27" fmla="*/ 589716517 h 1182"/>
                <a:gd name="T28" fmla="*/ 866933751 w 534"/>
                <a:gd name="T29" fmla="*/ 824091746 h 1182"/>
                <a:gd name="T30" fmla="*/ 776207969 w 534"/>
                <a:gd name="T31" fmla="*/ 1045865602 h 1182"/>
                <a:gd name="T32" fmla="*/ 743446746 w 534"/>
                <a:gd name="T33" fmla="*/ 1234876449 h 1182"/>
                <a:gd name="T34" fmla="*/ 841732200 w 534"/>
                <a:gd name="T35" fmla="*/ 1335682658 h 1182"/>
                <a:gd name="T36" fmla="*/ 864414389 w 534"/>
                <a:gd name="T37" fmla="*/ 1386085762 h 1182"/>
                <a:gd name="T38" fmla="*/ 879535320 w 534"/>
                <a:gd name="T39" fmla="*/ 1612899731 h 1182"/>
                <a:gd name="T40" fmla="*/ 922377163 w 534"/>
                <a:gd name="T41" fmla="*/ 1703625715 h 1182"/>
                <a:gd name="T42" fmla="*/ 967739954 w 534"/>
                <a:gd name="T43" fmla="*/ 1771670699 h 1182"/>
                <a:gd name="T44" fmla="*/ 1068546158 w 534"/>
                <a:gd name="T45" fmla="*/ 1874996269 h 1182"/>
                <a:gd name="T46" fmla="*/ 1126510519 w 534"/>
                <a:gd name="T47" fmla="*/ 1963202495 h 1182"/>
                <a:gd name="T48" fmla="*/ 1313001997 w 534"/>
                <a:gd name="T49" fmla="*/ 2147483647 h 1182"/>
                <a:gd name="T50" fmla="*/ 1345763219 w 534"/>
                <a:gd name="T51" fmla="*/ 2147483647 h 1182"/>
                <a:gd name="T52" fmla="*/ 1315521358 w 534"/>
                <a:gd name="T53" fmla="*/ 2147483647 h 1182"/>
                <a:gd name="T54" fmla="*/ 1229836085 w 534"/>
                <a:gd name="T55" fmla="*/ 2147483647 h 1182"/>
                <a:gd name="T56" fmla="*/ 1103828330 w 534"/>
                <a:gd name="T57" fmla="*/ 2147483647 h 1182"/>
                <a:gd name="T58" fmla="*/ 892135301 w 534"/>
                <a:gd name="T59" fmla="*/ 2147483647 h 1182"/>
                <a:gd name="T60" fmla="*/ 803930468 w 534"/>
                <a:gd name="T61" fmla="*/ 2147483647 h 1182"/>
                <a:gd name="T62" fmla="*/ 735885487 w 534"/>
                <a:gd name="T63" fmla="*/ 2147483647 h 1182"/>
                <a:gd name="T64" fmla="*/ 675401765 w 534"/>
                <a:gd name="T65" fmla="*/ 2147483647 h 1182"/>
                <a:gd name="T66" fmla="*/ 662801783 w 534"/>
                <a:gd name="T67" fmla="*/ 2147483647 h 1182"/>
                <a:gd name="T68" fmla="*/ 647680852 w 534"/>
                <a:gd name="T69" fmla="*/ 2147483647 h 1182"/>
                <a:gd name="T70" fmla="*/ 614918042 w 534"/>
                <a:gd name="T71" fmla="*/ 2147483647 h 1182"/>
                <a:gd name="T72" fmla="*/ 536794028 w 534"/>
                <a:gd name="T73" fmla="*/ 2147483647 h 1182"/>
                <a:gd name="T74" fmla="*/ 536794028 w 534"/>
                <a:gd name="T75" fmla="*/ 2147483647 h 1182"/>
                <a:gd name="T76" fmla="*/ 551914959 w 534"/>
                <a:gd name="T77" fmla="*/ 2147483647 h 1182"/>
                <a:gd name="T78" fmla="*/ 534273079 w 534"/>
                <a:gd name="T79" fmla="*/ 1948081564 h 1182"/>
                <a:gd name="T80" fmla="*/ 488910287 w 534"/>
                <a:gd name="T81" fmla="*/ 1696066043 h 1182"/>
                <a:gd name="T82" fmla="*/ 435987824 w 534"/>
                <a:gd name="T83" fmla="*/ 1519654782 h 1182"/>
                <a:gd name="T84" fmla="*/ 385584623 w 534"/>
                <a:gd name="T85" fmla="*/ 1411287314 h 1182"/>
                <a:gd name="T86" fmla="*/ 332660572 w 534"/>
                <a:gd name="T87" fmla="*/ 1358364848 h 1182"/>
                <a:gd name="T88" fmla="*/ 284778419 w 534"/>
                <a:gd name="T89" fmla="*/ 1348284227 h 1182"/>
                <a:gd name="T90" fmla="*/ 231854368 w 534"/>
                <a:gd name="T91" fmla="*/ 1368445469 h 1182"/>
                <a:gd name="T92" fmla="*/ 80644988 w 534"/>
                <a:gd name="T93" fmla="*/ 1461690418 h 1182"/>
                <a:gd name="T94" fmla="*/ 52924076 w 534"/>
                <a:gd name="T95" fmla="*/ 1456650108 h 1182"/>
                <a:gd name="T96" fmla="*/ 0 w 534"/>
                <a:gd name="T97" fmla="*/ 1358364848 h 118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4"/>
                <a:gd name="T148" fmla="*/ 0 h 1182"/>
                <a:gd name="T149" fmla="*/ 534 w 534"/>
                <a:gd name="T150" fmla="*/ 1182 h 118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4" h="1182">
                  <a:moveTo>
                    <a:pt x="0" y="539"/>
                  </a:moveTo>
                  <a:lnTo>
                    <a:pt x="0" y="539"/>
                  </a:lnTo>
                  <a:lnTo>
                    <a:pt x="4" y="539"/>
                  </a:lnTo>
                  <a:lnTo>
                    <a:pt x="12" y="539"/>
                  </a:lnTo>
                  <a:lnTo>
                    <a:pt x="19" y="536"/>
                  </a:lnTo>
                  <a:lnTo>
                    <a:pt x="23" y="534"/>
                  </a:lnTo>
                  <a:lnTo>
                    <a:pt x="25" y="531"/>
                  </a:lnTo>
                  <a:lnTo>
                    <a:pt x="28" y="518"/>
                  </a:lnTo>
                  <a:lnTo>
                    <a:pt x="40" y="496"/>
                  </a:lnTo>
                  <a:lnTo>
                    <a:pt x="47" y="486"/>
                  </a:lnTo>
                  <a:lnTo>
                    <a:pt x="53" y="475"/>
                  </a:lnTo>
                  <a:lnTo>
                    <a:pt x="61" y="466"/>
                  </a:lnTo>
                  <a:lnTo>
                    <a:pt x="67" y="461"/>
                  </a:lnTo>
                  <a:lnTo>
                    <a:pt x="75" y="459"/>
                  </a:lnTo>
                  <a:lnTo>
                    <a:pt x="83" y="456"/>
                  </a:lnTo>
                  <a:lnTo>
                    <a:pt x="97" y="455"/>
                  </a:lnTo>
                  <a:lnTo>
                    <a:pt x="110" y="453"/>
                  </a:lnTo>
                  <a:lnTo>
                    <a:pt x="120" y="452"/>
                  </a:lnTo>
                  <a:lnTo>
                    <a:pt x="125" y="448"/>
                  </a:lnTo>
                  <a:lnTo>
                    <a:pt x="131" y="443"/>
                  </a:lnTo>
                  <a:lnTo>
                    <a:pt x="142" y="429"/>
                  </a:lnTo>
                  <a:lnTo>
                    <a:pt x="155" y="408"/>
                  </a:lnTo>
                  <a:lnTo>
                    <a:pt x="167" y="388"/>
                  </a:lnTo>
                  <a:lnTo>
                    <a:pt x="178" y="364"/>
                  </a:lnTo>
                  <a:lnTo>
                    <a:pt x="193" y="333"/>
                  </a:lnTo>
                  <a:lnTo>
                    <a:pt x="208" y="297"/>
                  </a:lnTo>
                  <a:lnTo>
                    <a:pt x="224" y="258"/>
                  </a:lnTo>
                  <a:lnTo>
                    <a:pt x="237" y="218"/>
                  </a:lnTo>
                  <a:lnTo>
                    <a:pt x="243" y="197"/>
                  </a:lnTo>
                  <a:lnTo>
                    <a:pt x="248" y="177"/>
                  </a:lnTo>
                  <a:lnTo>
                    <a:pt x="287" y="0"/>
                  </a:lnTo>
                  <a:lnTo>
                    <a:pt x="300" y="2"/>
                  </a:lnTo>
                  <a:lnTo>
                    <a:pt x="334" y="9"/>
                  </a:lnTo>
                  <a:lnTo>
                    <a:pt x="353" y="13"/>
                  </a:lnTo>
                  <a:lnTo>
                    <a:pt x="372" y="19"/>
                  </a:lnTo>
                  <a:lnTo>
                    <a:pt x="392" y="27"/>
                  </a:lnTo>
                  <a:lnTo>
                    <a:pt x="407" y="34"/>
                  </a:lnTo>
                  <a:lnTo>
                    <a:pt x="396" y="82"/>
                  </a:lnTo>
                  <a:lnTo>
                    <a:pt x="387" y="121"/>
                  </a:lnTo>
                  <a:lnTo>
                    <a:pt x="380" y="151"/>
                  </a:lnTo>
                  <a:lnTo>
                    <a:pt x="375" y="184"/>
                  </a:lnTo>
                  <a:lnTo>
                    <a:pt x="365" y="234"/>
                  </a:lnTo>
                  <a:lnTo>
                    <a:pt x="350" y="309"/>
                  </a:lnTo>
                  <a:lnTo>
                    <a:pt x="348" y="315"/>
                  </a:lnTo>
                  <a:lnTo>
                    <a:pt x="344" y="327"/>
                  </a:lnTo>
                  <a:lnTo>
                    <a:pt x="334" y="353"/>
                  </a:lnTo>
                  <a:lnTo>
                    <a:pt x="314" y="397"/>
                  </a:lnTo>
                  <a:lnTo>
                    <a:pt x="308" y="415"/>
                  </a:lnTo>
                  <a:lnTo>
                    <a:pt x="297" y="444"/>
                  </a:lnTo>
                  <a:lnTo>
                    <a:pt x="286" y="482"/>
                  </a:lnTo>
                  <a:lnTo>
                    <a:pt x="295" y="490"/>
                  </a:lnTo>
                  <a:lnTo>
                    <a:pt x="314" y="508"/>
                  </a:lnTo>
                  <a:lnTo>
                    <a:pt x="325" y="518"/>
                  </a:lnTo>
                  <a:lnTo>
                    <a:pt x="334" y="530"/>
                  </a:lnTo>
                  <a:lnTo>
                    <a:pt x="340" y="540"/>
                  </a:lnTo>
                  <a:lnTo>
                    <a:pt x="343" y="545"/>
                  </a:lnTo>
                  <a:lnTo>
                    <a:pt x="343" y="550"/>
                  </a:lnTo>
                  <a:lnTo>
                    <a:pt x="345" y="598"/>
                  </a:lnTo>
                  <a:lnTo>
                    <a:pt x="348" y="623"/>
                  </a:lnTo>
                  <a:lnTo>
                    <a:pt x="349" y="640"/>
                  </a:lnTo>
                  <a:lnTo>
                    <a:pt x="352" y="646"/>
                  </a:lnTo>
                  <a:lnTo>
                    <a:pt x="356" y="655"/>
                  </a:lnTo>
                  <a:lnTo>
                    <a:pt x="366" y="676"/>
                  </a:lnTo>
                  <a:lnTo>
                    <a:pt x="376" y="694"/>
                  </a:lnTo>
                  <a:lnTo>
                    <a:pt x="382" y="700"/>
                  </a:lnTo>
                  <a:lnTo>
                    <a:pt x="384" y="703"/>
                  </a:lnTo>
                  <a:lnTo>
                    <a:pt x="396" y="713"/>
                  </a:lnTo>
                  <a:lnTo>
                    <a:pt x="415" y="733"/>
                  </a:lnTo>
                  <a:lnTo>
                    <a:pt x="424" y="744"/>
                  </a:lnTo>
                  <a:lnTo>
                    <a:pt x="435" y="756"/>
                  </a:lnTo>
                  <a:lnTo>
                    <a:pt x="442" y="768"/>
                  </a:lnTo>
                  <a:lnTo>
                    <a:pt x="447" y="779"/>
                  </a:lnTo>
                  <a:lnTo>
                    <a:pt x="466" y="818"/>
                  </a:lnTo>
                  <a:lnTo>
                    <a:pt x="494" y="878"/>
                  </a:lnTo>
                  <a:lnTo>
                    <a:pt x="521" y="936"/>
                  </a:lnTo>
                  <a:lnTo>
                    <a:pt x="530" y="958"/>
                  </a:lnTo>
                  <a:lnTo>
                    <a:pt x="534" y="969"/>
                  </a:lnTo>
                  <a:lnTo>
                    <a:pt x="534" y="973"/>
                  </a:lnTo>
                  <a:lnTo>
                    <a:pt x="533" y="977"/>
                  </a:lnTo>
                  <a:lnTo>
                    <a:pt x="529" y="986"/>
                  </a:lnTo>
                  <a:lnTo>
                    <a:pt x="522" y="995"/>
                  </a:lnTo>
                  <a:lnTo>
                    <a:pt x="512" y="1006"/>
                  </a:lnTo>
                  <a:lnTo>
                    <a:pt x="500" y="1015"/>
                  </a:lnTo>
                  <a:lnTo>
                    <a:pt x="488" y="1024"/>
                  </a:lnTo>
                  <a:lnTo>
                    <a:pt x="472" y="1030"/>
                  </a:lnTo>
                  <a:lnTo>
                    <a:pt x="456" y="1034"/>
                  </a:lnTo>
                  <a:lnTo>
                    <a:pt x="438" y="1037"/>
                  </a:lnTo>
                  <a:lnTo>
                    <a:pt x="418" y="1039"/>
                  </a:lnTo>
                  <a:lnTo>
                    <a:pt x="375" y="1042"/>
                  </a:lnTo>
                  <a:lnTo>
                    <a:pt x="354" y="1044"/>
                  </a:lnTo>
                  <a:lnTo>
                    <a:pt x="338" y="1047"/>
                  </a:lnTo>
                  <a:lnTo>
                    <a:pt x="325" y="1051"/>
                  </a:lnTo>
                  <a:lnTo>
                    <a:pt x="319" y="1052"/>
                  </a:lnTo>
                  <a:lnTo>
                    <a:pt x="316" y="1055"/>
                  </a:lnTo>
                  <a:lnTo>
                    <a:pt x="301" y="1070"/>
                  </a:lnTo>
                  <a:lnTo>
                    <a:pt x="292" y="1081"/>
                  </a:lnTo>
                  <a:lnTo>
                    <a:pt x="283" y="1094"/>
                  </a:lnTo>
                  <a:lnTo>
                    <a:pt x="274" y="1107"/>
                  </a:lnTo>
                  <a:lnTo>
                    <a:pt x="268" y="1119"/>
                  </a:lnTo>
                  <a:lnTo>
                    <a:pt x="264" y="1135"/>
                  </a:lnTo>
                  <a:lnTo>
                    <a:pt x="263" y="1141"/>
                  </a:lnTo>
                  <a:lnTo>
                    <a:pt x="263" y="1149"/>
                  </a:lnTo>
                  <a:lnTo>
                    <a:pt x="261" y="1157"/>
                  </a:lnTo>
                  <a:lnTo>
                    <a:pt x="260" y="1162"/>
                  </a:lnTo>
                  <a:lnTo>
                    <a:pt x="257" y="1167"/>
                  </a:lnTo>
                  <a:lnTo>
                    <a:pt x="253" y="1171"/>
                  </a:lnTo>
                  <a:lnTo>
                    <a:pt x="250" y="1175"/>
                  </a:lnTo>
                  <a:lnTo>
                    <a:pt x="244" y="1178"/>
                  </a:lnTo>
                  <a:lnTo>
                    <a:pt x="234" y="1180"/>
                  </a:lnTo>
                  <a:lnTo>
                    <a:pt x="222" y="1182"/>
                  </a:lnTo>
                  <a:lnTo>
                    <a:pt x="213" y="1182"/>
                  </a:lnTo>
                  <a:lnTo>
                    <a:pt x="204" y="1180"/>
                  </a:lnTo>
                  <a:lnTo>
                    <a:pt x="210" y="1130"/>
                  </a:lnTo>
                  <a:lnTo>
                    <a:pt x="213" y="1074"/>
                  </a:lnTo>
                  <a:lnTo>
                    <a:pt x="216" y="1006"/>
                  </a:lnTo>
                  <a:lnTo>
                    <a:pt x="219" y="929"/>
                  </a:lnTo>
                  <a:lnTo>
                    <a:pt x="219" y="889"/>
                  </a:lnTo>
                  <a:lnTo>
                    <a:pt x="217" y="850"/>
                  </a:lnTo>
                  <a:lnTo>
                    <a:pt x="215" y="810"/>
                  </a:lnTo>
                  <a:lnTo>
                    <a:pt x="212" y="773"/>
                  </a:lnTo>
                  <a:lnTo>
                    <a:pt x="207" y="737"/>
                  </a:lnTo>
                  <a:lnTo>
                    <a:pt x="200" y="703"/>
                  </a:lnTo>
                  <a:lnTo>
                    <a:pt x="194" y="673"/>
                  </a:lnTo>
                  <a:lnTo>
                    <a:pt x="186" y="646"/>
                  </a:lnTo>
                  <a:lnTo>
                    <a:pt x="180" y="623"/>
                  </a:lnTo>
                  <a:lnTo>
                    <a:pt x="173" y="603"/>
                  </a:lnTo>
                  <a:lnTo>
                    <a:pt x="166" y="585"/>
                  </a:lnTo>
                  <a:lnTo>
                    <a:pt x="159" y="571"/>
                  </a:lnTo>
                  <a:lnTo>
                    <a:pt x="153" y="560"/>
                  </a:lnTo>
                  <a:lnTo>
                    <a:pt x="146" y="550"/>
                  </a:lnTo>
                  <a:lnTo>
                    <a:pt x="140" y="544"/>
                  </a:lnTo>
                  <a:lnTo>
                    <a:pt x="132" y="539"/>
                  </a:lnTo>
                  <a:lnTo>
                    <a:pt x="125" y="536"/>
                  </a:lnTo>
                  <a:lnTo>
                    <a:pt x="119" y="535"/>
                  </a:lnTo>
                  <a:lnTo>
                    <a:pt x="113" y="535"/>
                  </a:lnTo>
                  <a:lnTo>
                    <a:pt x="106" y="536"/>
                  </a:lnTo>
                  <a:lnTo>
                    <a:pt x="100" y="539"/>
                  </a:lnTo>
                  <a:lnTo>
                    <a:pt x="92" y="543"/>
                  </a:lnTo>
                  <a:lnTo>
                    <a:pt x="67" y="558"/>
                  </a:lnTo>
                  <a:lnTo>
                    <a:pt x="47" y="571"/>
                  </a:lnTo>
                  <a:lnTo>
                    <a:pt x="32" y="580"/>
                  </a:lnTo>
                  <a:lnTo>
                    <a:pt x="27" y="581"/>
                  </a:lnTo>
                  <a:lnTo>
                    <a:pt x="23" y="581"/>
                  </a:lnTo>
                  <a:lnTo>
                    <a:pt x="21" y="578"/>
                  </a:lnTo>
                  <a:lnTo>
                    <a:pt x="17" y="572"/>
                  </a:lnTo>
                  <a:lnTo>
                    <a:pt x="9" y="558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0" y="954088"/>
              <a:ext cx="2017713" cy="2493963"/>
            </a:xfrm>
            <a:custGeom>
              <a:avLst/>
              <a:gdLst>
                <a:gd name="T0" fmla="*/ 2147483647 w 1271"/>
                <a:gd name="T1" fmla="*/ 2147483647 h 1571"/>
                <a:gd name="T2" fmla="*/ 2147483647 w 1271"/>
                <a:gd name="T3" fmla="*/ 2147483647 h 1571"/>
                <a:gd name="T4" fmla="*/ 2147483647 w 1271"/>
                <a:gd name="T5" fmla="*/ 2147483647 h 1571"/>
                <a:gd name="T6" fmla="*/ 2147483647 w 1271"/>
                <a:gd name="T7" fmla="*/ 2147483647 h 1571"/>
                <a:gd name="T8" fmla="*/ 2147483647 w 1271"/>
                <a:gd name="T9" fmla="*/ 2139614008 h 1571"/>
                <a:gd name="T10" fmla="*/ 2147483647 w 1271"/>
                <a:gd name="T11" fmla="*/ 2086689939 h 1571"/>
                <a:gd name="T12" fmla="*/ 2147483647 w 1271"/>
                <a:gd name="T13" fmla="*/ 2018646521 h 1571"/>
                <a:gd name="T14" fmla="*/ 2147483647 w 1271"/>
                <a:gd name="T15" fmla="*/ 1950601516 h 1571"/>
                <a:gd name="T16" fmla="*/ 2147483647 w 1271"/>
                <a:gd name="T17" fmla="*/ 2013606209 h 1571"/>
                <a:gd name="T18" fmla="*/ 2147483647 w 1271"/>
                <a:gd name="T19" fmla="*/ 1995964324 h 1571"/>
                <a:gd name="T20" fmla="*/ 2147483647 w 1271"/>
                <a:gd name="T21" fmla="*/ 1305441190 h 1571"/>
                <a:gd name="T22" fmla="*/ 1822074308 w 1271"/>
                <a:gd name="T23" fmla="*/ 630039191 h 1571"/>
                <a:gd name="T24" fmla="*/ 1791832437 w 1271"/>
                <a:gd name="T25" fmla="*/ 367942871 h 1571"/>
                <a:gd name="T26" fmla="*/ 1736389007 w 1271"/>
                <a:gd name="T27" fmla="*/ 267136632 h 1571"/>
                <a:gd name="T28" fmla="*/ 1522174564 w 1271"/>
                <a:gd name="T29" fmla="*/ 299899454 h 1571"/>
                <a:gd name="T30" fmla="*/ 1413808654 w 1271"/>
                <a:gd name="T31" fmla="*/ 420867040 h 1571"/>
                <a:gd name="T32" fmla="*/ 1247478364 w 1271"/>
                <a:gd name="T33" fmla="*/ 511592654 h 1571"/>
                <a:gd name="T34" fmla="*/ 824091974 w 1271"/>
                <a:gd name="T35" fmla="*/ 554434512 h 1571"/>
                <a:gd name="T36" fmla="*/ 519152315 w 1271"/>
                <a:gd name="T37" fmla="*/ 307459128 h 1571"/>
                <a:gd name="T38" fmla="*/ 309980069 w 1271"/>
                <a:gd name="T39" fmla="*/ 0 h 1571"/>
                <a:gd name="T40" fmla="*/ 75604702 w 1271"/>
                <a:gd name="T41" fmla="*/ 201612527 h 1571"/>
                <a:gd name="T42" fmla="*/ 10080627 w 1271"/>
                <a:gd name="T43" fmla="*/ 209173839 h 1571"/>
                <a:gd name="T44" fmla="*/ 52924093 w 1271"/>
                <a:gd name="T45" fmla="*/ 330141325 h 1571"/>
                <a:gd name="T46" fmla="*/ 320060693 w 1271"/>
                <a:gd name="T47" fmla="*/ 612398893 h 1571"/>
                <a:gd name="T48" fmla="*/ 635079487 w 1271"/>
                <a:gd name="T49" fmla="*/ 899696873 h 1571"/>
                <a:gd name="T50" fmla="*/ 1290320221 w 1271"/>
                <a:gd name="T51" fmla="*/ 1023183721 h 1571"/>
                <a:gd name="T52" fmla="*/ 1469252084 w 1271"/>
                <a:gd name="T53" fmla="*/ 1134070584 h 1571"/>
                <a:gd name="T54" fmla="*/ 1570058320 w 1271"/>
                <a:gd name="T55" fmla="*/ 1265118695 h 1571"/>
                <a:gd name="T56" fmla="*/ 1590219568 w 1271"/>
                <a:gd name="T57" fmla="*/ 1701106869 h 1571"/>
                <a:gd name="T58" fmla="*/ 1552416435 w 1271"/>
                <a:gd name="T59" fmla="*/ 2147483647 h 1571"/>
                <a:gd name="T60" fmla="*/ 1675905265 w 1271"/>
                <a:gd name="T61" fmla="*/ 2147483647 h 1571"/>
                <a:gd name="T62" fmla="*/ 1648182360 w 1271"/>
                <a:gd name="T63" fmla="*/ 2147483647 h 1571"/>
                <a:gd name="T64" fmla="*/ 1491932693 w 1271"/>
                <a:gd name="T65" fmla="*/ 2147483647 h 1571"/>
                <a:gd name="T66" fmla="*/ 1464211772 w 1271"/>
                <a:gd name="T67" fmla="*/ 2147483647 h 1571"/>
                <a:gd name="T68" fmla="*/ 1376005522 w 1271"/>
                <a:gd name="T69" fmla="*/ 2147483647 h 1571"/>
                <a:gd name="T70" fmla="*/ 1159272114 w 1271"/>
                <a:gd name="T71" fmla="*/ 2147483647 h 1571"/>
                <a:gd name="T72" fmla="*/ 955140279 w 1271"/>
                <a:gd name="T73" fmla="*/ 2147483647 h 1571"/>
                <a:gd name="T74" fmla="*/ 874495290 w 1271"/>
                <a:gd name="T75" fmla="*/ 2147483647 h 1571"/>
                <a:gd name="T76" fmla="*/ 720764788 w 1271"/>
                <a:gd name="T77" fmla="*/ 2147483647 h 1571"/>
                <a:gd name="T78" fmla="*/ 740926035 w 1271"/>
                <a:gd name="T79" fmla="*/ 2147483647 h 1571"/>
                <a:gd name="T80" fmla="*/ 824091974 w 1271"/>
                <a:gd name="T81" fmla="*/ 2147483647 h 1571"/>
                <a:gd name="T82" fmla="*/ 937498394 w 1271"/>
                <a:gd name="T83" fmla="*/ 2147483647 h 1571"/>
                <a:gd name="T84" fmla="*/ 1058465878 w 1271"/>
                <a:gd name="T85" fmla="*/ 2147483647 h 1571"/>
                <a:gd name="T86" fmla="*/ 1456650511 w 1271"/>
                <a:gd name="T87" fmla="*/ 2147483647 h 1571"/>
                <a:gd name="T88" fmla="*/ 1663303295 w 1271"/>
                <a:gd name="T89" fmla="*/ 2147483647 h 1571"/>
                <a:gd name="T90" fmla="*/ 1842235555 w 1271"/>
                <a:gd name="T91" fmla="*/ 2147483647 h 1571"/>
                <a:gd name="T92" fmla="*/ 1978323974 w 1271"/>
                <a:gd name="T93" fmla="*/ 2147483647 h 1571"/>
                <a:gd name="T94" fmla="*/ 2053928651 w 1271"/>
                <a:gd name="T95" fmla="*/ 2147483647 h 1571"/>
                <a:gd name="T96" fmla="*/ 2147483647 w 1271"/>
                <a:gd name="T97" fmla="*/ 2147483647 h 1571"/>
                <a:gd name="T98" fmla="*/ 2147483647 w 1271"/>
                <a:gd name="T99" fmla="*/ 2147483647 h 1571"/>
                <a:gd name="T100" fmla="*/ 2147483647 w 1271"/>
                <a:gd name="T101" fmla="*/ 2147483647 h 1571"/>
                <a:gd name="T102" fmla="*/ 2147483647 w 1271"/>
                <a:gd name="T103" fmla="*/ 2147483647 h 1571"/>
                <a:gd name="T104" fmla="*/ 2147483647 w 1271"/>
                <a:gd name="T105" fmla="*/ 2147483647 h 1571"/>
                <a:gd name="T106" fmla="*/ 2147483647 w 1271"/>
                <a:gd name="T107" fmla="*/ 2147483647 h 1571"/>
                <a:gd name="T108" fmla="*/ 2147483647 w 1271"/>
                <a:gd name="T109" fmla="*/ 2147483647 h 1571"/>
                <a:gd name="T110" fmla="*/ 2147483647 w 1271"/>
                <a:gd name="T111" fmla="*/ 2147483647 h 1571"/>
                <a:gd name="T112" fmla="*/ 2147483647 w 1271"/>
                <a:gd name="T113" fmla="*/ 2147483647 h 1571"/>
                <a:gd name="T114" fmla="*/ 2147483647 w 1271"/>
                <a:gd name="T115" fmla="*/ 2147483647 h 1571"/>
                <a:gd name="T116" fmla="*/ 2147483647 w 1271"/>
                <a:gd name="T117" fmla="*/ 2147483647 h 157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71"/>
                <a:gd name="T178" fmla="*/ 0 h 1571"/>
                <a:gd name="T179" fmla="*/ 1271 w 1271"/>
                <a:gd name="T180" fmla="*/ 1571 h 157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71" h="1571">
                  <a:moveTo>
                    <a:pt x="1269" y="1319"/>
                  </a:moveTo>
                  <a:lnTo>
                    <a:pt x="1269" y="1319"/>
                  </a:lnTo>
                  <a:lnTo>
                    <a:pt x="1261" y="1291"/>
                  </a:lnTo>
                  <a:lnTo>
                    <a:pt x="1257" y="1273"/>
                  </a:lnTo>
                  <a:lnTo>
                    <a:pt x="1254" y="1257"/>
                  </a:lnTo>
                  <a:lnTo>
                    <a:pt x="1244" y="1203"/>
                  </a:lnTo>
                  <a:lnTo>
                    <a:pt x="1238" y="1168"/>
                  </a:lnTo>
                  <a:lnTo>
                    <a:pt x="1231" y="1140"/>
                  </a:lnTo>
                  <a:lnTo>
                    <a:pt x="1226" y="1127"/>
                  </a:lnTo>
                  <a:lnTo>
                    <a:pt x="1218" y="1111"/>
                  </a:lnTo>
                  <a:lnTo>
                    <a:pt x="1209" y="1094"/>
                  </a:lnTo>
                  <a:lnTo>
                    <a:pt x="1199" y="1077"/>
                  </a:lnTo>
                  <a:lnTo>
                    <a:pt x="1179" y="1049"/>
                  </a:lnTo>
                  <a:lnTo>
                    <a:pt x="1166" y="1031"/>
                  </a:lnTo>
                  <a:lnTo>
                    <a:pt x="1155" y="1015"/>
                  </a:lnTo>
                  <a:lnTo>
                    <a:pt x="1141" y="992"/>
                  </a:lnTo>
                  <a:lnTo>
                    <a:pt x="1126" y="968"/>
                  </a:lnTo>
                  <a:lnTo>
                    <a:pt x="1121" y="959"/>
                  </a:lnTo>
                  <a:lnTo>
                    <a:pt x="1119" y="952"/>
                  </a:lnTo>
                  <a:lnTo>
                    <a:pt x="1117" y="943"/>
                  </a:lnTo>
                  <a:lnTo>
                    <a:pt x="1116" y="933"/>
                  </a:lnTo>
                  <a:lnTo>
                    <a:pt x="1116" y="922"/>
                  </a:lnTo>
                  <a:lnTo>
                    <a:pt x="1116" y="911"/>
                  </a:lnTo>
                  <a:lnTo>
                    <a:pt x="1119" y="899"/>
                  </a:lnTo>
                  <a:lnTo>
                    <a:pt x="1119" y="886"/>
                  </a:lnTo>
                  <a:lnTo>
                    <a:pt x="1119" y="873"/>
                  </a:lnTo>
                  <a:lnTo>
                    <a:pt x="1116" y="863"/>
                  </a:lnTo>
                  <a:lnTo>
                    <a:pt x="1115" y="858"/>
                  </a:lnTo>
                  <a:lnTo>
                    <a:pt x="1111" y="855"/>
                  </a:lnTo>
                  <a:lnTo>
                    <a:pt x="1100" y="849"/>
                  </a:lnTo>
                  <a:lnTo>
                    <a:pt x="1090" y="843"/>
                  </a:lnTo>
                  <a:lnTo>
                    <a:pt x="1082" y="842"/>
                  </a:lnTo>
                  <a:lnTo>
                    <a:pt x="1078" y="841"/>
                  </a:lnTo>
                  <a:lnTo>
                    <a:pt x="1077" y="840"/>
                  </a:lnTo>
                  <a:lnTo>
                    <a:pt x="1075" y="834"/>
                  </a:lnTo>
                  <a:lnTo>
                    <a:pt x="1073" y="828"/>
                  </a:lnTo>
                  <a:lnTo>
                    <a:pt x="1075" y="821"/>
                  </a:lnTo>
                  <a:lnTo>
                    <a:pt x="1076" y="816"/>
                  </a:lnTo>
                  <a:lnTo>
                    <a:pt x="1076" y="810"/>
                  </a:lnTo>
                  <a:lnTo>
                    <a:pt x="1073" y="805"/>
                  </a:lnTo>
                  <a:lnTo>
                    <a:pt x="1072" y="802"/>
                  </a:lnTo>
                  <a:lnTo>
                    <a:pt x="1069" y="801"/>
                  </a:lnTo>
                  <a:lnTo>
                    <a:pt x="1062" y="799"/>
                  </a:lnTo>
                  <a:lnTo>
                    <a:pt x="1059" y="798"/>
                  </a:lnTo>
                  <a:lnTo>
                    <a:pt x="1058" y="794"/>
                  </a:lnTo>
                  <a:lnTo>
                    <a:pt x="1056" y="789"/>
                  </a:lnTo>
                  <a:lnTo>
                    <a:pt x="1053" y="781"/>
                  </a:lnTo>
                  <a:lnTo>
                    <a:pt x="1049" y="774"/>
                  </a:lnTo>
                  <a:lnTo>
                    <a:pt x="1045" y="776"/>
                  </a:lnTo>
                  <a:lnTo>
                    <a:pt x="1037" y="784"/>
                  </a:lnTo>
                  <a:lnTo>
                    <a:pt x="1029" y="789"/>
                  </a:lnTo>
                  <a:lnTo>
                    <a:pt x="1022" y="793"/>
                  </a:lnTo>
                  <a:lnTo>
                    <a:pt x="1010" y="797"/>
                  </a:lnTo>
                  <a:lnTo>
                    <a:pt x="997" y="799"/>
                  </a:lnTo>
                  <a:lnTo>
                    <a:pt x="981" y="801"/>
                  </a:lnTo>
                  <a:lnTo>
                    <a:pt x="965" y="801"/>
                  </a:lnTo>
                  <a:lnTo>
                    <a:pt x="945" y="799"/>
                  </a:lnTo>
                  <a:lnTo>
                    <a:pt x="927" y="798"/>
                  </a:lnTo>
                  <a:lnTo>
                    <a:pt x="896" y="794"/>
                  </a:lnTo>
                  <a:lnTo>
                    <a:pt x="883" y="792"/>
                  </a:lnTo>
                  <a:lnTo>
                    <a:pt x="884" y="758"/>
                  </a:lnTo>
                  <a:lnTo>
                    <a:pt x="884" y="718"/>
                  </a:lnTo>
                  <a:lnTo>
                    <a:pt x="883" y="651"/>
                  </a:lnTo>
                  <a:lnTo>
                    <a:pt x="881" y="621"/>
                  </a:lnTo>
                  <a:lnTo>
                    <a:pt x="875" y="584"/>
                  </a:lnTo>
                  <a:lnTo>
                    <a:pt x="865" y="518"/>
                  </a:lnTo>
                  <a:lnTo>
                    <a:pt x="861" y="505"/>
                  </a:lnTo>
                  <a:lnTo>
                    <a:pt x="852" y="487"/>
                  </a:lnTo>
                  <a:lnTo>
                    <a:pt x="830" y="441"/>
                  </a:lnTo>
                  <a:lnTo>
                    <a:pt x="788" y="365"/>
                  </a:lnTo>
                  <a:lnTo>
                    <a:pt x="745" y="291"/>
                  </a:lnTo>
                  <a:lnTo>
                    <a:pt x="723" y="250"/>
                  </a:lnTo>
                  <a:lnTo>
                    <a:pt x="715" y="234"/>
                  </a:lnTo>
                  <a:lnTo>
                    <a:pt x="711" y="225"/>
                  </a:lnTo>
                  <a:lnTo>
                    <a:pt x="709" y="210"/>
                  </a:lnTo>
                  <a:lnTo>
                    <a:pt x="709" y="189"/>
                  </a:lnTo>
                  <a:lnTo>
                    <a:pt x="709" y="166"/>
                  </a:lnTo>
                  <a:lnTo>
                    <a:pt x="711" y="146"/>
                  </a:lnTo>
                  <a:lnTo>
                    <a:pt x="711" y="139"/>
                  </a:lnTo>
                  <a:lnTo>
                    <a:pt x="711" y="131"/>
                  </a:lnTo>
                  <a:lnTo>
                    <a:pt x="709" y="118"/>
                  </a:lnTo>
                  <a:lnTo>
                    <a:pt x="706" y="109"/>
                  </a:lnTo>
                  <a:lnTo>
                    <a:pt x="705" y="105"/>
                  </a:lnTo>
                  <a:lnTo>
                    <a:pt x="689" y="106"/>
                  </a:lnTo>
                  <a:lnTo>
                    <a:pt x="658" y="108"/>
                  </a:lnTo>
                  <a:lnTo>
                    <a:pt x="627" y="109"/>
                  </a:lnTo>
                  <a:lnTo>
                    <a:pt x="613" y="112"/>
                  </a:lnTo>
                  <a:lnTo>
                    <a:pt x="609" y="113"/>
                  </a:lnTo>
                  <a:lnTo>
                    <a:pt x="605" y="115"/>
                  </a:lnTo>
                  <a:lnTo>
                    <a:pt x="604" y="119"/>
                  </a:lnTo>
                  <a:lnTo>
                    <a:pt x="604" y="124"/>
                  </a:lnTo>
                  <a:lnTo>
                    <a:pt x="608" y="137"/>
                  </a:lnTo>
                  <a:lnTo>
                    <a:pt x="613" y="154"/>
                  </a:lnTo>
                  <a:lnTo>
                    <a:pt x="590" y="161"/>
                  </a:lnTo>
                  <a:lnTo>
                    <a:pt x="573" y="165"/>
                  </a:lnTo>
                  <a:lnTo>
                    <a:pt x="561" y="167"/>
                  </a:lnTo>
                  <a:lnTo>
                    <a:pt x="534" y="170"/>
                  </a:lnTo>
                  <a:lnTo>
                    <a:pt x="519" y="174"/>
                  </a:lnTo>
                  <a:lnTo>
                    <a:pt x="513" y="176"/>
                  </a:lnTo>
                  <a:lnTo>
                    <a:pt x="510" y="179"/>
                  </a:lnTo>
                  <a:lnTo>
                    <a:pt x="503" y="188"/>
                  </a:lnTo>
                  <a:lnTo>
                    <a:pt x="495" y="203"/>
                  </a:lnTo>
                  <a:lnTo>
                    <a:pt x="488" y="223"/>
                  </a:lnTo>
                  <a:lnTo>
                    <a:pt x="441" y="221"/>
                  </a:lnTo>
                  <a:lnTo>
                    <a:pt x="402" y="221"/>
                  </a:lnTo>
                  <a:lnTo>
                    <a:pt x="370" y="221"/>
                  </a:lnTo>
                  <a:lnTo>
                    <a:pt x="347" y="223"/>
                  </a:lnTo>
                  <a:lnTo>
                    <a:pt x="327" y="220"/>
                  </a:lnTo>
                  <a:lnTo>
                    <a:pt x="319" y="219"/>
                  </a:lnTo>
                  <a:lnTo>
                    <a:pt x="313" y="216"/>
                  </a:lnTo>
                  <a:lnTo>
                    <a:pt x="307" y="212"/>
                  </a:lnTo>
                  <a:lnTo>
                    <a:pt x="301" y="209"/>
                  </a:lnTo>
                  <a:lnTo>
                    <a:pt x="243" y="157"/>
                  </a:lnTo>
                  <a:lnTo>
                    <a:pt x="206" y="122"/>
                  </a:lnTo>
                  <a:lnTo>
                    <a:pt x="191" y="106"/>
                  </a:lnTo>
                  <a:lnTo>
                    <a:pt x="181" y="93"/>
                  </a:lnTo>
                  <a:lnTo>
                    <a:pt x="163" y="68"/>
                  </a:lnTo>
                  <a:lnTo>
                    <a:pt x="145" y="37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84" y="42"/>
                  </a:lnTo>
                  <a:lnTo>
                    <a:pt x="56" y="70"/>
                  </a:lnTo>
                  <a:lnTo>
                    <a:pt x="44" y="79"/>
                  </a:lnTo>
                  <a:lnTo>
                    <a:pt x="38" y="84"/>
                  </a:lnTo>
                  <a:lnTo>
                    <a:pt x="34" y="83"/>
                  </a:lnTo>
                  <a:lnTo>
                    <a:pt x="30" y="80"/>
                  </a:lnTo>
                  <a:lnTo>
                    <a:pt x="27" y="77"/>
                  </a:lnTo>
                  <a:lnTo>
                    <a:pt x="25" y="71"/>
                  </a:lnTo>
                  <a:lnTo>
                    <a:pt x="22" y="61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4" y="83"/>
                  </a:lnTo>
                  <a:lnTo>
                    <a:pt x="1" y="90"/>
                  </a:lnTo>
                  <a:lnTo>
                    <a:pt x="0" y="96"/>
                  </a:lnTo>
                  <a:lnTo>
                    <a:pt x="1" y="99"/>
                  </a:lnTo>
                  <a:lnTo>
                    <a:pt x="3" y="104"/>
                  </a:lnTo>
                  <a:lnTo>
                    <a:pt x="10" y="115"/>
                  </a:lnTo>
                  <a:lnTo>
                    <a:pt x="21" y="131"/>
                  </a:lnTo>
                  <a:lnTo>
                    <a:pt x="35" y="148"/>
                  </a:lnTo>
                  <a:lnTo>
                    <a:pt x="66" y="183"/>
                  </a:lnTo>
                  <a:lnTo>
                    <a:pt x="80" y="198"/>
                  </a:lnTo>
                  <a:lnTo>
                    <a:pt x="93" y="210"/>
                  </a:lnTo>
                  <a:lnTo>
                    <a:pt x="107" y="224"/>
                  </a:lnTo>
                  <a:lnTo>
                    <a:pt x="127" y="243"/>
                  </a:lnTo>
                  <a:lnTo>
                    <a:pt x="173" y="293"/>
                  </a:lnTo>
                  <a:lnTo>
                    <a:pt x="216" y="335"/>
                  </a:lnTo>
                  <a:lnTo>
                    <a:pt x="230" y="349"/>
                  </a:lnTo>
                  <a:lnTo>
                    <a:pt x="235" y="353"/>
                  </a:lnTo>
                  <a:lnTo>
                    <a:pt x="238" y="355"/>
                  </a:lnTo>
                  <a:lnTo>
                    <a:pt x="252" y="357"/>
                  </a:lnTo>
                  <a:lnTo>
                    <a:pt x="275" y="362"/>
                  </a:lnTo>
                  <a:lnTo>
                    <a:pt x="343" y="382"/>
                  </a:lnTo>
                  <a:lnTo>
                    <a:pt x="365" y="387"/>
                  </a:lnTo>
                  <a:lnTo>
                    <a:pt x="393" y="392"/>
                  </a:lnTo>
                  <a:lnTo>
                    <a:pt x="456" y="401"/>
                  </a:lnTo>
                  <a:lnTo>
                    <a:pt x="512" y="406"/>
                  </a:lnTo>
                  <a:lnTo>
                    <a:pt x="543" y="410"/>
                  </a:lnTo>
                  <a:lnTo>
                    <a:pt x="550" y="412"/>
                  </a:lnTo>
                  <a:lnTo>
                    <a:pt x="556" y="417"/>
                  </a:lnTo>
                  <a:lnTo>
                    <a:pt x="564" y="424"/>
                  </a:lnTo>
                  <a:lnTo>
                    <a:pt x="570" y="432"/>
                  </a:lnTo>
                  <a:lnTo>
                    <a:pt x="583" y="450"/>
                  </a:lnTo>
                  <a:lnTo>
                    <a:pt x="591" y="463"/>
                  </a:lnTo>
                  <a:lnTo>
                    <a:pt x="595" y="467"/>
                  </a:lnTo>
                  <a:lnTo>
                    <a:pt x="600" y="472"/>
                  </a:lnTo>
                  <a:lnTo>
                    <a:pt x="612" y="487"/>
                  </a:lnTo>
                  <a:lnTo>
                    <a:pt x="618" y="494"/>
                  </a:lnTo>
                  <a:lnTo>
                    <a:pt x="623" y="502"/>
                  </a:lnTo>
                  <a:lnTo>
                    <a:pt x="628" y="511"/>
                  </a:lnTo>
                  <a:lnTo>
                    <a:pt x="631" y="521"/>
                  </a:lnTo>
                  <a:lnTo>
                    <a:pt x="632" y="534"/>
                  </a:lnTo>
                  <a:lnTo>
                    <a:pt x="634" y="551"/>
                  </a:lnTo>
                  <a:lnTo>
                    <a:pt x="634" y="591"/>
                  </a:lnTo>
                  <a:lnTo>
                    <a:pt x="631" y="675"/>
                  </a:lnTo>
                  <a:lnTo>
                    <a:pt x="630" y="696"/>
                  </a:lnTo>
                  <a:lnTo>
                    <a:pt x="627" y="724"/>
                  </a:lnTo>
                  <a:lnTo>
                    <a:pt x="621" y="785"/>
                  </a:lnTo>
                  <a:lnTo>
                    <a:pt x="616" y="840"/>
                  </a:lnTo>
                  <a:lnTo>
                    <a:pt x="614" y="858"/>
                  </a:lnTo>
                  <a:lnTo>
                    <a:pt x="616" y="864"/>
                  </a:lnTo>
                  <a:lnTo>
                    <a:pt x="617" y="867"/>
                  </a:lnTo>
                  <a:lnTo>
                    <a:pt x="621" y="869"/>
                  </a:lnTo>
                  <a:lnTo>
                    <a:pt x="627" y="871"/>
                  </a:lnTo>
                  <a:lnTo>
                    <a:pt x="645" y="873"/>
                  </a:lnTo>
                  <a:lnTo>
                    <a:pt x="670" y="876"/>
                  </a:lnTo>
                  <a:lnTo>
                    <a:pt x="665" y="906"/>
                  </a:lnTo>
                  <a:lnTo>
                    <a:pt x="662" y="927"/>
                  </a:lnTo>
                  <a:lnTo>
                    <a:pt x="660" y="940"/>
                  </a:lnTo>
                  <a:lnTo>
                    <a:pt x="656" y="953"/>
                  </a:lnTo>
                  <a:lnTo>
                    <a:pt x="654" y="962"/>
                  </a:lnTo>
                  <a:lnTo>
                    <a:pt x="654" y="970"/>
                  </a:lnTo>
                  <a:lnTo>
                    <a:pt x="654" y="977"/>
                  </a:lnTo>
                  <a:lnTo>
                    <a:pt x="653" y="988"/>
                  </a:lnTo>
                  <a:lnTo>
                    <a:pt x="645" y="1019"/>
                  </a:lnTo>
                  <a:lnTo>
                    <a:pt x="627" y="1084"/>
                  </a:lnTo>
                  <a:lnTo>
                    <a:pt x="606" y="1178"/>
                  </a:lnTo>
                  <a:lnTo>
                    <a:pt x="596" y="1230"/>
                  </a:lnTo>
                  <a:lnTo>
                    <a:pt x="592" y="1249"/>
                  </a:lnTo>
                  <a:lnTo>
                    <a:pt x="592" y="1259"/>
                  </a:lnTo>
                  <a:lnTo>
                    <a:pt x="591" y="1264"/>
                  </a:lnTo>
                  <a:lnTo>
                    <a:pt x="591" y="1269"/>
                  </a:lnTo>
                  <a:lnTo>
                    <a:pt x="587" y="1277"/>
                  </a:lnTo>
                  <a:lnTo>
                    <a:pt x="583" y="1281"/>
                  </a:lnTo>
                  <a:lnTo>
                    <a:pt x="581" y="1282"/>
                  </a:lnTo>
                  <a:lnTo>
                    <a:pt x="578" y="1283"/>
                  </a:lnTo>
                  <a:lnTo>
                    <a:pt x="575" y="1283"/>
                  </a:lnTo>
                  <a:lnTo>
                    <a:pt x="572" y="1282"/>
                  </a:lnTo>
                  <a:lnTo>
                    <a:pt x="568" y="1279"/>
                  </a:lnTo>
                  <a:lnTo>
                    <a:pt x="556" y="1269"/>
                  </a:lnTo>
                  <a:lnTo>
                    <a:pt x="546" y="1259"/>
                  </a:lnTo>
                  <a:lnTo>
                    <a:pt x="537" y="1251"/>
                  </a:lnTo>
                  <a:lnTo>
                    <a:pt x="502" y="1225"/>
                  </a:lnTo>
                  <a:lnTo>
                    <a:pt x="480" y="1209"/>
                  </a:lnTo>
                  <a:lnTo>
                    <a:pt x="471" y="1204"/>
                  </a:lnTo>
                  <a:lnTo>
                    <a:pt x="466" y="1202"/>
                  </a:lnTo>
                  <a:lnTo>
                    <a:pt x="460" y="1202"/>
                  </a:lnTo>
                  <a:lnTo>
                    <a:pt x="451" y="1203"/>
                  </a:lnTo>
                  <a:lnTo>
                    <a:pt x="428" y="1208"/>
                  </a:lnTo>
                  <a:lnTo>
                    <a:pt x="402" y="1215"/>
                  </a:lnTo>
                  <a:lnTo>
                    <a:pt x="392" y="1218"/>
                  </a:lnTo>
                  <a:lnTo>
                    <a:pt x="384" y="1222"/>
                  </a:lnTo>
                  <a:lnTo>
                    <a:pt x="379" y="1226"/>
                  </a:lnTo>
                  <a:lnTo>
                    <a:pt x="374" y="1234"/>
                  </a:lnTo>
                  <a:lnTo>
                    <a:pt x="369" y="1243"/>
                  </a:lnTo>
                  <a:lnTo>
                    <a:pt x="363" y="1253"/>
                  </a:lnTo>
                  <a:lnTo>
                    <a:pt x="354" y="1273"/>
                  </a:lnTo>
                  <a:lnTo>
                    <a:pt x="349" y="1290"/>
                  </a:lnTo>
                  <a:lnTo>
                    <a:pt x="347" y="1299"/>
                  </a:lnTo>
                  <a:lnTo>
                    <a:pt x="341" y="1309"/>
                  </a:lnTo>
                  <a:lnTo>
                    <a:pt x="327" y="1337"/>
                  </a:lnTo>
                  <a:lnTo>
                    <a:pt x="300" y="1385"/>
                  </a:lnTo>
                  <a:lnTo>
                    <a:pt x="296" y="1393"/>
                  </a:lnTo>
                  <a:lnTo>
                    <a:pt x="292" y="1403"/>
                  </a:lnTo>
                  <a:lnTo>
                    <a:pt x="286" y="1429"/>
                  </a:lnTo>
                  <a:lnTo>
                    <a:pt x="281" y="1455"/>
                  </a:lnTo>
                  <a:lnTo>
                    <a:pt x="279" y="1467"/>
                  </a:lnTo>
                  <a:lnTo>
                    <a:pt x="279" y="1474"/>
                  </a:lnTo>
                  <a:lnTo>
                    <a:pt x="282" y="1495"/>
                  </a:lnTo>
                  <a:lnTo>
                    <a:pt x="287" y="1521"/>
                  </a:lnTo>
                  <a:lnTo>
                    <a:pt x="294" y="1547"/>
                  </a:lnTo>
                  <a:lnTo>
                    <a:pt x="297" y="1557"/>
                  </a:lnTo>
                  <a:lnTo>
                    <a:pt x="301" y="1562"/>
                  </a:lnTo>
                  <a:lnTo>
                    <a:pt x="305" y="1566"/>
                  </a:lnTo>
                  <a:lnTo>
                    <a:pt x="312" y="1569"/>
                  </a:lnTo>
                  <a:lnTo>
                    <a:pt x="319" y="1570"/>
                  </a:lnTo>
                  <a:lnTo>
                    <a:pt x="327" y="1571"/>
                  </a:lnTo>
                  <a:lnTo>
                    <a:pt x="340" y="1570"/>
                  </a:lnTo>
                  <a:lnTo>
                    <a:pt x="345" y="1569"/>
                  </a:lnTo>
                  <a:lnTo>
                    <a:pt x="349" y="1568"/>
                  </a:lnTo>
                  <a:lnTo>
                    <a:pt x="356" y="1560"/>
                  </a:lnTo>
                  <a:lnTo>
                    <a:pt x="365" y="1547"/>
                  </a:lnTo>
                  <a:lnTo>
                    <a:pt x="372" y="1531"/>
                  </a:lnTo>
                  <a:lnTo>
                    <a:pt x="376" y="1518"/>
                  </a:lnTo>
                  <a:lnTo>
                    <a:pt x="383" y="1500"/>
                  </a:lnTo>
                  <a:lnTo>
                    <a:pt x="394" y="1471"/>
                  </a:lnTo>
                  <a:lnTo>
                    <a:pt x="413" y="1428"/>
                  </a:lnTo>
                  <a:lnTo>
                    <a:pt x="416" y="1423"/>
                  </a:lnTo>
                  <a:lnTo>
                    <a:pt x="420" y="1418"/>
                  </a:lnTo>
                  <a:lnTo>
                    <a:pt x="425" y="1415"/>
                  </a:lnTo>
                  <a:lnTo>
                    <a:pt x="429" y="1415"/>
                  </a:lnTo>
                  <a:lnTo>
                    <a:pt x="432" y="1415"/>
                  </a:lnTo>
                  <a:lnTo>
                    <a:pt x="469" y="1428"/>
                  </a:lnTo>
                  <a:lnTo>
                    <a:pt x="522" y="1446"/>
                  </a:lnTo>
                  <a:lnTo>
                    <a:pt x="578" y="1468"/>
                  </a:lnTo>
                  <a:lnTo>
                    <a:pt x="608" y="1478"/>
                  </a:lnTo>
                  <a:lnTo>
                    <a:pt x="621" y="1482"/>
                  </a:lnTo>
                  <a:lnTo>
                    <a:pt x="631" y="1484"/>
                  </a:lnTo>
                  <a:lnTo>
                    <a:pt x="640" y="1484"/>
                  </a:lnTo>
                  <a:lnTo>
                    <a:pt x="650" y="1482"/>
                  </a:lnTo>
                  <a:lnTo>
                    <a:pt x="660" y="1480"/>
                  </a:lnTo>
                  <a:lnTo>
                    <a:pt x="670" y="1476"/>
                  </a:lnTo>
                  <a:lnTo>
                    <a:pt x="691" y="1468"/>
                  </a:lnTo>
                  <a:lnTo>
                    <a:pt x="711" y="1459"/>
                  </a:lnTo>
                  <a:lnTo>
                    <a:pt x="716" y="1455"/>
                  </a:lnTo>
                  <a:lnTo>
                    <a:pt x="722" y="1453"/>
                  </a:lnTo>
                  <a:lnTo>
                    <a:pt x="731" y="1442"/>
                  </a:lnTo>
                  <a:lnTo>
                    <a:pt x="740" y="1432"/>
                  </a:lnTo>
                  <a:lnTo>
                    <a:pt x="749" y="1420"/>
                  </a:lnTo>
                  <a:lnTo>
                    <a:pt x="762" y="1399"/>
                  </a:lnTo>
                  <a:lnTo>
                    <a:pt x="766" y="1390"/>
                  </a:lnTo>
                  <a:lnTo>
                    <a:pt x="776" y="1397"/>
                  </a:lnTo>
                  <a:lnTo>
                    <a:pt x="785" y="1405"/>
                  </a:lnTo>
                  <a:lnTo>
                    <a:pt x="788" y="1407"/>
                  </a:lnTo>
                  <a:lnTo>
                    <a:pt x="790" y="1411"/>
                  </a:lnTo>
                  <a:lnTo>
                    <a:pt x="802" y="1438"/>
                  </a:lnTo>
                  <a:lnTo>
                    <a:pt x="810" y="1459"/>
                  </a:lnTo>
                  <a:lnTo>
                    <a:pt x="812" y="1469"/>
                  </a:lnTo>
                  <a:lnTo>
                    <a:pt x="815" y="1480"/>
                  </a:lnTo>
                  <a:lnTo>
                    <a:pt x="817" y="1490"/>
                  </a:lnTo>
                  <a:lnTo>
                    <a:pt x="822" y="1502"/>
                  </a:lnTo>
                  <a:lnTo>
                    <a:pt x="829" y="1513"/>
                  </a:lnTo>
                  <a:lnTo>
                    <a:pt x="837" y="1524"/>
                  </a:lnTo>
                  <a:lnTo>
                    <a:pt x="846" y="1533"/>
                  </a:lnTo>
                  <a:lnTo>
                    <a:pt x="853" y="1540"/>
                  </a:lnTo>
                  <a:lnTo>
                    <a:pt x="860" y="1546"/>
                  </a:lnTo>
                  <a:lnTo>
                    <a:pt x="866" y="1547"/>
                  </a:lnTo>
                  <a:lnTo>
                    <a:pt x="877" y="1546"/>
                  </a:lnTo>
                  <a:lnTo>
                    <a:pt x="888" y="1542"/>
                  </a:lnTo>
                  <a:lnTo>
                    <a:pt x="894" y="1539"/>
                  </a:lnTo>
                  <a:lnTo>
                    <a:pt x="897" y="1537"/>
                  </a:lnTo>
                  <a:lnTo>
                    <a:pt x="900" y="1533"/>
                  </a:lnTo>
                  <a:lnTo>
                    <a:pt x="901" y="1529"/>
                  </a:lnTo>
                  <a:lnTo>
                    <a:pt x="900" y="1516"/>
                  </a:lnTo>
                  <a:lnTo>
                    <a:pt x="896" y="1495"/>
                  </a:lnTo>
                  <a:lnTo>
                    <a:pt x="892" y="1473"/>
                  </a:lnTo>
                  <a:lnTo>
                    <a:pt x="890" y="1454"/>
                  </a:lnTo>
                  <a:lnTo>
                    <a:pt x="888" y="1436"/>
                  </a:lnTo>
                  <a:lnTo>
                    <a:pt x="887" y="1416"/>
                  </a:lnTo>
                  <a:lnTo>
                    <a:pt x="886" y="1407"/>
                  </a:lnTo>
                  <a:lnTo>
                    <a:pt x="887" y="1399"/>
                  </a:lnTo>
                  <a:lnTo>
                    <a:pt x="888" y="1393"/>
                  </a:lnTo>
                  <a:lnTo>
                    <a:pt x="890" y="1392"/>
                  </a:lnTo>
                  <a:lnTo>
                    <a:pt x="892" y="1390"/>
                  </a:lnTo>
                  <a:lnTo>
                    <a:pt x="900" y="1389"/>
                  </a:lnTo>
                  <a:lnTo>
                    <a:pt x="916" y="1390"/>
                  </a:lnTo>
                  <a:lnTo>
                    <a:pt x="962" y="1396"/>
                  </a:lnTo>
                  <a:lnTo>
                    <a:pt x="1011" y="1402"/>
                  </a:lnTo>
                  <a:lnTo>
                    <a:pt x="1049" y="1409"/>
                  </a:lnTo>
                  <a:lnTo>
                    <a:pt x="1066" y="1411"/>
                  </a:lnTo>
                  <a:lnTo>
                    <a:pt x="1086" y="1412"/>
                  </a:lnTo>
                  <a:lnTo>
                    <a:pt x="1138" y="1415"/>
                  </a:lnTo>
                  <a:lnTo>
                    <a:pt x="1186" y="1415"/>
                  </a:lnTo>
                  <a:lnTo>
                    <a:pt x="1216" y="1415"/>
                  </a:lnTo>
                  <a:lnTo>
                    <a:pt x="1223" y="1412"/>
                  </a:lnTo>
                  <a:lnTo>
                    <a:pt x="1231" y="1409"/>
                  </a:lnTo>
                  <a:lnTo>
                    <a:pt x="1240" y="1402"/>
                  </a:lnTo>
                  <a:lnTo>
                    <a:pt x="1248" y="1396"/>
                  </a:lnTo>
                  <a:lnTo>
                    <a:pt x="1254" y="1388"/>
                  </a:lnTo>
                  <a:lnTo>
                    <a:pt x="1261" y="1381"/>
                  </a:lnTo>
                  <a:lnTo>
                    <a:pt x="1266" y="1374"/>
                  </a:lnTo>
                  <a:lnTo>
                    <a:pt x="1269" y="1368"/>
                  </a:lnTo>
                  <a:lnTo>
                    <a:pt x="1270" y="1357"/>
                  </a:lnTo>
                  <a:lnTo>
                    <a:pt x="1271" y="1343"/>
                  </a:lnTo>
                  <a:lnTo>
                    <a:pt x="1270" y="1330"/>
                  </a:lnTo>
                  <a:lnTo>
                    <a:pt x="1269" y="1319"/>
                  </a:lnTo>
                  <a:close/>
                  <a:moveTo>
                    <a:pt x="953" y="1247"/>
                  </a:moveTo>
                  <a:lnTo>
                    <a:pt x="953" y="1247"/>
                  </a:lnTo>
                  <a:lnTo>
                    <a:pt x="934" y="1247"/>
                  </a:lnTo>
                  <a:lnTo>
                    <a:pt x="906" y="1243"/>
                  </a:lnTo>
                  <a:lnTo>
                    <a:pt x="879" y="1240"/>
                  </a:lnTo>
                  <a:lnTo>
                    <a:pt x="869" y="1240"/>
                  </a:lnTo>
                  <a:lnTo>
                    <a:pt x="860" y="1240"/>
                  </a:lnTo>
                  <a:lnTo>
                    <a:pt x="896" y="1163"/>
                  </a:lnTo>
                  <a:lnTo>
                    <a:pt x="900" y="1154"/>
                  </a:lnTo>
                  <a:lnTo>
                    <a:pt x="903" y="1151"/>
                  </a:lnTo>
                  <a:lnTo>
                    <a:pt x="906" y="1149"/>
                  </a:lnTo>
                  <a:lnTo>
                    <a:pt x="910" y="1147"/>
                  </a:lnTo>
                  <a:lnTo>
                    <a:pt x="914" y="1149"/>
                  </a:lnTo>
                  <a:lnTo>
                    <a:pt x="918" y="1151"/>
                  </a:lnTo>
                  <a:lnTo>
                    <a:pt x="922" y="1158"/>
                  </a:lnTo>
                  <a:lnTo>
                    <a:pt x="935" y="1176"/>
                  </a:lnTo>
                  <a:lnTo>
                    <a:pt x="954" y="1200"/>
                  </a:lnTo>
                  <a:lnTo>
                    <a:pt x="981" y="1234"/>
                  </a:lnTo>
                  <a:lnTo>
                    <a:pt x="983" y="1237"/>
                  </a:lnTo>
                  <a:lnTo>
                    <a:pt x="983" y="1239"/>
                  </a:lnTo>
                  <a:lnTo>
                    <a:pt x="980" y="1242"/>
                  </a:lnTo>
                  <a:lnTo>
                    <a:pt x="976" y="1243"/>
                  </a:lnTo>
                  <a:lnTo>
                    <a:pt x="966" y="1246"/>
                  </a:lnTo>
                  <a:lnTo>
                    <a:pt x="953" y="12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6" name="组合 44"/>
          <p:cNvGrpSpPr/>
          <p:nvPr/>
        </p:nvGrpSpPr>
        <p:grpSpPr bwMode="auto">
          <a:xfrm>
            <a:off x="4074082" y="946860"/>
            <a:ext cx="711289" cy="812902"/>
            <a:chOff x="0" y="0"/>
            <a:chExt cx="5197475" cy="5940425"/>
          </a:xfrm>
        </p:grpSpPr>
        <p:sp>
          <p:nvSpPr>
            <p:cNvPr id="47" name="Freeform 116"/>
            <p:cNvSpPr/>
            <p:nvPr/>
          </p:nvSpPr>
          <p:spPr bwMode="auto">
            <a:xfrm>
              <a:off x="0" y="5099050"/>
              <a:ext cx="890588" cy="841375"/>
            </a:xfrm>
            <a:custGeom>
              <a:avLst/>
              <a:gdLst>
                <a:gd name="T0" fmla="*/ 0 w 237"/>
                <a:gd name="T1" fmla="*/ 677213022 h 224"/>
                <a:gd name="T2" fmla="*/ 310657424 w 237"/>
                <a:gd name="T3" fmla="*/ 437364753 h 224"/>
                <a:gd name="T4" fmla="*/ 1059055881 w 237"/>
                <a:gd name="T5" fmla="*/ 0 h 224"/>
                <a:gd name="T6" fmla="*/ 2147483647 w 237"/>
                <a:gd name="T7" fmla="*/ 1424966303 h 224"/>
                <a:gd name="T8" fmla="*/ 2147483647 w 237"/>
                <a:gd name="T9" fmla="*/ 2003419440 h 224"/>
                <a:gd name="T10" fmla="*/ 2147483647 w 237"/>
                <a:gd name="T11" fmla="*/ 2147483647 h 224"/>
                <a:gd name="T12" fmla="*/ 2147483647 w 237"/>
                <a:gd name="T13" fmla="*/ 2147483647 h 224"/>
                <a:gd name="T14" fmla="*/ 1666245096 w 237"/>
                <a:gd name="T15" fmla="*/ 2147483647 h 224"/>
                <a:gd name="T16" fmla="*/ 1214382656 w 237"/>
                <a:gd name="T17" fmla="*/ 2003419440 h 224"/>
                <a:gd name="T18" fmla="*/ 931968396 w 237"/>
                <a:gd name="T19" fmla="*/ 1664810699 h 224"/>
                <a:gd name="T20" fmla="*/ 720158817 w 237"/>
                <a:gd name="T21" fmla="*/ 1820006783 h 224"/>
                <a:gd name="T22" fmla="*/ 0 w 237"/>
                <a:gd name="T23" fmla="*/ 677213022 h 2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7"/>
                <a:gd name="T37" fmla="*/ 0 h 224"/>
                <a:gd name="T38" fmla="*/ 237 w 237"/>
                <a:gd name="T39" fmla="*/ 224 h 2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7" h="224">
                  <a:moveTo>
                    <a:pt x="0" y="48"/>
                  </a:moveTo>
                  <a:cubicBezTo>
                    <a:pt x="0" y="48"/>
                    <a:pt x="11" y="33"/>
                    <a:pt x="22" y="31"/>
                  </a:cubicBezTo>
                  <a:cubicBezTo>
                    <a:pt x="22" y="31"/>
                    <a:pt x="55" y="4"/>
                    <a:pt x="75" y="0"/>
                  </a:cubicBezTo>
                  <a:cubicBezTo>
                    <a:pt x="75" y="0"/>
                    <a:pt x="155" y="76"/>
                    <a:pt x="170" y="101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0" y="142"/>
                    <a:pt x="237" y="162"/>
                    <a:pt x="237" y="182"/>
                  </a:cubicBezTo>
                  <a:cubicBezTo>
                    <a:pt x="237" y="202"/>
                    <a:pt x="237" y="202"/>
                    <a:pt x="237" y="202"/>
                  </a:cubicBezTo>
                  <a:cubicBezTo>
                    <a:pt x="237" y="202"/>
                    <a:pt x="165" y="224"/>
                    <a:pt x="118" y="202"/>
                  </a:cubicBezTo>
                  <a:cubicBezTo>
                    <a:pt x="118" y="202"/>
                    <a:pt x="99" y="195"/>
                    <a:pt x="86" y="142"/>
                  </a:cubicBezTo>
                  <a:cubicBezTo>
                    <a:pt x="86" y="142"/>
                    <a:pt x="84" y="127"/>
                    <a:pt x="66" y="118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7" y="92"/>
                    <a:pt x="0" y="4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8" name="Freeform 117"/>
            <p:cNvSpPr/>
            <p:nvPr/>
          </p:nvSpPr>
          <p:spPr bwMode="auto">
            <a:xfrm>
              <a:off x="280988" y="2097087"/>
              <a:ext cx="1804988" cy="3422650"/>
            </a:xfrm>
            <a:custGeom>
              <a:avLst/>
              <a:gdLst>
                <a:gd name="T0" fmla="*/ 0 w 480"/>
                <a:gd name="T1" fmla="*/ 2147483647 h 911"/>
                <a:gd name="T2" fmla="*/ 367653517 w 480"/>
                <a:gd name="T3" fmla="*/ 2147483647 h 911"/>
                <a:gd name="T4" fmla="*/ 367653517 w 480"/>
                <a:gd name="T5" fmla="*/ 2147483647 h 911"/>
                <a:gd name="T6" fmla="*/ 579762233 w 480"/>
                <a:gd name="T7" fmla="*/ 2147483647 h 911"/>
                <a:gd name="T8" fmla="*/ 933276564 w 480"/>
                <a:gd name="T9" fmla="*/ 2147483647 h 911"/>
                <a:gd name="T10" fmla="*/ 2147483647 w 480"/>
                <a:gd name="T11" fmla="*/ 2147483647 h 911"/>
                <a:gd name="T12" fmla="*/ 2147483647 w 480"/>
                <a:gd name="T13" fmla="*/ 2147483647 h 911"/>
                <a:gd name="T14" fmla="*/ 2147483647 w 480"/>
                <a:gd name="T15" fmla="*/ 2147483647 h 911"/>
                <a:gd name="T16" fmla="*/ 2147483647 w 480"/>
                <a:gd name="T17" fmla="*/ 437573217 h 911"/>
                <a:gd name="T18" fmla="*/ 2147483647 w 480"/>
                <a:gd name="T19" fmla="*/ 2147483647 h 911"/>
                <a:gd name="T20" fmla="*/ 2147483647 w 480"/>
                <a:gd name="T21" fmla="*/ 2147483647 h 911"/>
                <a:gd name="T22" fmla="*/ 2147483647 w 480"/>
                <a:gd name="T23" fmla="*/ 2147483647 h 911"/>
                <a:gd name="T24" fmla="*/ 1923113164 w 480"/>
                <a:gd name="T25" fmla="*/ 2147483647 h 911"/>
                <a:gd name="T26" fmla="*/ 0 w 480"/>
                <a:gd name="T27" fmla="*/ 2147483647 h 9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0"/>
                <a:gd name="T43" fmla="*/ 0 h 911"/>
                <a:gd name="T44" fmla="*/ 480 w 480"/>
                <a:gd name="T45" fmla="*/ 911 h 91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0" h="911">
                  <a:moveTo>
                    <a:pt x="0" y="799"/>
                  </a:moveTo>
                  <a:cubicBezTo>
                    <a:pt x="0" y="799"/>
                    <a:pt x="17" y="781"/>
                    <a:pt x="26" y="781"/>
                  </a:cubicBezTo>
                  <a:cubicBezTo>
                    <a:pt x="26" y="761"/>
                    <a:pt x="26" y="761"/>
                    <a:pt x="26" y="761"/>
                  </a:cubicBezTo>
                  <a:cubicBezTo>
                    <a:pt x="26" y="761"/>
                    <a:pt x="35" y="770"/>
                    <a:pt x="41" y="761"/>
                  </a:cubicBezTo>
                  <a:cubicBezTo>
                    <a:pt x="46" y="751"/>
                    <a:pt x="57" y="706"/>
                    <a:pt x="66" y="704"/>
                  </a:cubicBezTo>
                  <a:cubicBezTo>
                    <a:pt x="76" y="702"/>
                    <a:pt x="166" y="551"/>
                    <a:pt x="210" y="527"/>
                  </a:cubicBezTo>
                  <a:cubicBezTo>
                    <a:pt x="254" y="504"/>
                    <a:pt x="263" y="443"/>
                    <a:pt x="263" y="434"/>
                  </a:cubicBezTo>
                  <a:cubicBezTo>
                    <a:pt x="263" y="424"/>
                    <a:pt x="248" y="228"/>
                    <a:pt x="237" y="204"/>
                  </a:cubicBezTo>
                  <a:cubicBezTo>
                    <a:pt x="226" y="180"/>
                    <a:pt x="156" y="63"/>
                    <a:pt x="206" y="31"/>
                  </a:cubicBezTo>
                  <a:cubicBezTo>
                    <a:pt x="256" y="0"/>
                    <a:pt x="480" y="243"/>
                    <a:pt x="480" y="243"/>
                  </a:cubicBezTo>
                  <a:cubicBezTo>
                    <a:pt x="480" y="243"/>
                    <a:pt x="438" y="394"/>
                    <a:pt x="426" y="414"/>
                  </a:cubicBezTo>
                  <a:cubicBezTo>
                    <a:pt x="415" y="434"/>
                    <a:pt x="370" y="557"/>
                    <a:pt x="359" y="568"/>
                  </a:cubicBezTo>
                  <a:cubicBezTo>
                    <a:pt x="348" y="579"/>
                    <a:pt x="186" y="851"/>
                    <a:pt x="136" y="909"/>
                  </a:cubicBezTo>
                  <a:cubicBezTo>
                    <a:pt x="136" y="909"/>
                    <a:pt x="48" y="911"/>
                    <a:pt x="0" y="799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9" name="Freeform 118"/>
            <p:cNvSpPr/>
            <p:nvPr/>
          </p:nvSpPr>
          <p:spPr bwMode="auto">
            <a:xfrm>
              <a:off x="280988" y="3260725"/>
              <a:ext cx="1492250" cy="2133600"/>
            </a:xfrm>
            <a:custGeom>
              <a:avLst/>
              <a:gdLst>
                <a:gd name="T0" fmla="*/ 2147483647 w 397"/>
                <a:gd name="T1" fmla="*/ 1453338297 h 568"/>
                <a:gd name="T2" fmla="*/ 2147483647 w 397"/>
                <a:gd name="T3" fmla="*/ 14108803 h 568"/>
                <a:gd name="T4" fmla="*/ 2147483647 w 397"/>
                <a:gd name="T5" fmla="*/ 1044145546 h 568"/>
                <a:gd name="T6" fmla="*/ 2147483647 w 397"/>
                <a:gd name="T7" fmla="*/ 1749649382 h 568"/>
                <a:gd name="T8" fmla="*/ 2147483647 w 397"/>
                <a:gd name="T9" fmla="*/ 2147483647 h 568"/>
                <a:gd name="T10" fmla="*/ 932494569 w 397"/>
                <a:gd name="T11" fmla="*/ 2147483647 h 568"/>
                <a:gd name="T12" fmla="*/ 579274968 w 397"/>
                <a:gd name="T13" fmla="*/ 2147483647 h 568"/>
                <a:gd name="T14" fmla="*/ 367345345 w 397"/>
                <a:gd name="T15" fmla="*/ 2147483647 h 568"/>
                <a:gd name="T16" fmla="*/ 367345345 w 397"/>
                <a:gd name="T17" fmla="*/ 2147483647 h 568"/>
                <a:gd name="T18" fmla="*/ 0 w 397"/>
                <a:gd name="T19" fmla="*/ 2147483647 h 568"/>
                <a:gd name="T20" fmla="*/ 805337618 w 397"/>
                <a:gd name="T21" fmla="*/ 2147483647 h 568"/>
                <a:gd name="T22" fmla="*/ 1328098803 w 397"/>
                <a:gd name="T23" fmla="*/ 2147483647 h 568"/>
                <a:gd name="T24" fmla="*/ 1200938092 w 397"/>
                <a:gd name="T25" fmla="*/ 2147483647 h 568"/>
                <a:gd name="T26" fmla="*/ 734690690 w 397"/>
                <a:gd name="T27" fmla="*/ 2147483647 h 568"/>
                <a:gd name="T28" fmla="*/ 1723702801 w 397"/>
                <a:gd name="T29" fmla="*/ 2147483647 h 568"/>
                <a:gd name="T30" fmla="*/ 1328098803 w 397"/>
                <a:gd name="T31" fmla="*/ 2147483647 h 568"/>
                <a:gd name="T32" fmla="*/ 2147483647 w 397"/>
                <a:gd name="T33" fmla="*/ 2147483647 h 568"/>
                <a:gd name="T34" fmla="*/ 1907373536 w 397"/>
                <a:gd name="T35" fmla="*/ 2147483647 h 568"/>
                <a:gd name="T36" fmla="*/ 2147483647 w 397"/>
                <a:gd name="T37" fmla="*/ 2147483647 h 568"/>
                <a:gd name="T38" fmla="*/ 2147483647 w 397"/>
                <a:gd name="T39" fmla="*/ 310420002 h 568"/>
                <a:gd name="T40" fmla="*/ 2147483647 w 397"/>
                <a:gd name="T41" fmla="*/ 1453338297 h 5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97"/>
                <a:gd name="T64" fmla="*/ 0 h 568"/>
                <a:gd name="T65" fmla="*/ 397 w 397"/>
                <a:gd name="T66" fmla="*/ 568 h 5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97" h="568">
                  <a:moveTo>
                    <a:pt x="289" y="103"/>
                  </a:moveTo>
                  <a:cubicBezTo>
                    <a:pt x="289" y="103"/>
                    <a:pt x="350" y="28"/>
                    <a:pt x="365" y="1"/>
                  </a:cubicBezTo>
                  <a:cubicBezTo>
                    <a:pt x="365" y="1"/>
                    <a:pt x="300" y="51"/>
                    <a:pt x="259" y="74"/>
                  </a:cubicBezTo>
                  <a:cubicBezTo>
                    <a:pt x="262" y="101"/>
                    <a:pt x="263" y="121"/>
                    <a:pt x="263" y="124"/>
                  </a:cubicBezTo>
                  <a:cubicBezTo>
                    <a:pt x="263" y="133"/>
                    <a:pt x="254" y="194"/>
                    <a:pt x="210" y="217"/>
                  </a:cubicBezTo>
                  <a:cubicBezTo>
                    <a:pt x="166" y="241"/>
                    <a:pt x="76" y="392"/>
                    <a:pt x="66" y="394"/>
                  </a:cubicBezTo>
                  <a:cubicBezTo>
                    <a:pt x="57" y="396"/>
                    <a:pt x="46" y="441"/>
                    <a:pt x="41" y="451"/>
                  </a:cubicBezTo>
                  <a:cubicBezTo>
                    <a:pt x="35" y="460"/>
                    <a:pt x="26" y="451"/>
                    <a:pt x="26" y="451"/>
                  </a:cubicBezTo>
                  <a:cubicBezTo>
                    <a:pt x="26" y="471"/>
                    <a:pt x="26" y="471"/>
                    <a:pt x="26" y="471"/>
                  </a:cubicBezTo>
                  <a:cubicBezTo>
                    <a:pt x="17" y="471"/>
                    <a:pt x="0" y="489"/>
                    <a:pt x="0" y="489"/>
                  </a:cubicBezTo>
                  <a:cubicBezTo>
                    <a:pt x="16" y="527"/>
                    <a:pt x="37" y="551"/>
                    <a:pt x="57" y="568"/>
                  </a:cubicBezTo>
                  <a:cubicBezTo>
                    <a:pt x="73" y="555"/>
                    <a:pt x="90" y="542"/>
                    <a:pt x="94" y="543"/>
                  </a:cubicBezTo>
                  <a:cubicBezTo>
                    <a:pt x="104" y="545"/>
                    <a:pt x="85" y="541"/>
                    <a:pt x="85" y="541"/>
                  </a:cubicBezTo>
                  <a:cubicBezTo>
                    <a:pt x="52" y="476"/>
                    <a:pt x="52" y="476"/>
                    <a:pt x="52" y="476"/>
                  </a:cubicBezTo>
                  <a:cubicBezTo>
                    <a:pt x="52" y="476"/>
                    <a:pt x="102" y="515"/>
                    <a:pt x="122" y="506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142" y="478"/>
                    <a:pt x="162" y="461"/>
                  </a:cubicBezTo>
                  <a:cubicBezTo>
                    <a:pt x="182" y="445"/>
                    <a:pt x="135" y="357"/>
                    <a:pt x="135" y="357"/>
                  </a:cubicBezTo>
                  <a:cubicBezTo>
                    <a:pt x="135" y="357"/>
                    <a:pt x="219" y="304"/>
                    <a:pt x="251" y="264"/>
                  </a:cubicBezTo>
                  <a:cubicBezTo>
                    <a:pt x="284" y="224"/>
                    <a:pt x="381" y="44"/>
                    <a:pt x="389" y="22"/>
                  </a:cubicBezTo>
                  <a:cubicBezTo>
                    <a:pt x="397" y="0"/>
                    <a:pt x="289" y="103"/>
                    <a:pt x="289" y="103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0" name="Freeform 119"/>
            <p:cNvSpPr/>
            <p:nvPr/>
          </p:nvSpPr>
          <p:spPr bwMode="auto">
            <a:xfrm>
              <a:off x="1077913" y="2667000"/>
              <a:ext cx="184150" cy="604838"/>
            </a:xfrm>
            <a:custGeom>
              <a:avLst/>
              <a:gdLst>
                <a:gd name="T0" fmla="*/ 353094479 w 49"/>
                <a:gd name="T1" fmla="*/ 733886343 h 161"/>
                <a:gd name="T2" fmla="*/ 579076641 w 49"/>
                <a:gd name="T3" fmla="*/ 2147483647 h 161"/>
                <a:gd name="T4" fmla="*/ 692065785 w 49"/>
                <a:gd name="T5" fmla="*/ 1524229219 h 161"/>
                <a:gd name="T6" fmla="*/ 536703364 w 49"/>
                <a:gd name="T7" fmla="*/ 211697035 h 161"/>
                <a:gd name="T8" fmla="*/ 0 w 49"/>
                <a:gd name="T9" fmla="*/ 0 h 161"/>
                <a:gd name="T10" fmla="*/ 353094479 w 49"/>
                <a:gd name="T11" fmla="*/ 733886343 h 1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161"/>
                <a:gd name="T20" fmla="*/ 49 w 49"/>
                <a:gd name="T21" fmla="*/ 161 h 1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161">
                  <a:moveTo>
                    <a:pt x="25" y="52"/>
                  </a:moveTo>
                  <a:cubicBezTo>
                    <a:pt x="30" y="63"/>
                    <a:pt x="36" y="112"/>
                    <a:pt x="41" y="161"/>
                  </a:cubicBezTo>
                  <a:cubicBezTo>
                    <a:pt x="46" y="140"/>
                    <a:pt x="49" y="120"/>
                    <a:pt x="49" y="108"/>
                  </a:cubicBezTo>
                  <a:cubicBezTo>
                    <a:pt x="49" y="70"/>
                    <a:pt x="38" y="15"/>
                    <a:pt x="38" y="15"/>
                  </a:cubicBezTo>
                  <a:cubicBezTo>
                    <a:pt x="38" y="15"/>
                    <a:pt x="21" y="5"/>
                    <a:pt x="0" y="0"/>
                  </a:cubicBezTo>
                  <a:cubicBezTo>
                    <a:pt x="10" y="24"/>
                    <a:pt x="21" y="44"/>
                    <a:pt x="25" y="52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1" name="Freeform 120"/>
            <p:cNvSpPr/>
            <p:nvPr/>
          </p:nvSpPr>
          <p:spPr bwMode="auto">
            <a:xfrm>
              <a:off x="4175125" y="596900"/>
              <a:ext cx="1022350" cy="1473200"/>
            </a:xfrm>
            <a:custGeom>
              <a:avLst/>
              <a:gdLst>
                <a:gd name="T0" fmla="*/ 0 w 272"/>
                <a:gd name="T1" fmla="*/ 2147483647 h 392"/>
                <a:gd name="T2" fmla="*/ 960663009 w 272"/>
                <a:gd name="T3" fmla="*/ 2147483647 h 392"/>
                <a:gd name="T4" fmla="*/ 2147483647 w 272"/>
                <a:gd name="T5" fmla="*/ 2147483647 h 392"/>
                <a:gd name="T6" fmla="*/ 2147483647 w 272"/>
                <a:gd name="T7" fmla="*/ 1454751193 h 392"/>
                <a:gd name="T8" fmla="*/ 2147483647 w 272"/>
                <a:gd name="T9" fmla="*/ 423714103 h 392"/>
                <a:gd name="T10" fmla="*/ 2147483647 w 272"/>
                <a:gd name="T11" fmla="*/ 367217652 h 392"/>
                <a:gd name="T12" fmla="*/ 2147483647 w 272"/>
                <a:gd name="T13" fmla="*/ 1228769148 h 392"/>
                <a:gd name="T14" fmla="*/ 2147483647 w 272"/>
                <a:gd name="T15" fmla="*/ 1228769148 h 392"/>
                <a:gd name="T16" fmla="*/ 2147483647 w 272"/>
                <a:gd name="T17" fmla="*/ 607322988 h 392"/>
                <a:gd name="T18" fmla="*/ 2147483647 w 272"/>
                <a:gd name="T19" fmla="*/ 183608826 h 392"/>
                <a:gd name="T20" fmla="*/ 2147483647 w 272"/>
                <a:gd name="T21" fmla="*/ 183608826 h 392"/>
                <a:gd name="T22" fmla="*/ 2147483647 w 272"/>
                <a:gd name="T23" fmla="*/ 677942612 h 392"/>
                <a:gd name="T24" fmla="*/ 2147483647 w 272"/>
                <a:gd name="T25" fmla="*/ 1228769148 h 392"/>
                <a:gd name="T26" fmla="*/ 2147483647 w 272"/>
                <a:gd name="T27" fmla="*/ 805054928 h 392"/>
                <a:gd name="T28" fmla="*/ 2147483647 w 272"/>
                <a:gd name="T29" fmla="*/ 56496465 h 392"/>
                <a:gd name="T30" fmla="*/ 2147483647 w 272"/>
                <a:gd name="T31" fmla="*/ 805054928 h 392"/>
                <a:gd name="T32" fmla="*/ 2147483647 w 272"/>
                <a:gd name="T33" fmla="*/ 1228769148 h 392"/>
                <a:gd name="T34" fmla="*/ 2147483647 w 272"/>
                <a:gd name="T35" fmla="*/ 960417349 h 392"/>
                <a:gd name="T36" fmla="*/ 2147483647 w 272"/>
                <a:gd name="T37" fmla="*/ 268351682 h 392"/>
                <a:gd name="T38" fmla="*/ 2147483647 w 272"/>
                <a:gd name="T39" fmla="*/ 1129903178 h 392"/>
                <a:gd name="T40" fmla="*/ 2147483647 w 272"/>
                <a:gd name="T41" fmla="*/ 1539493990 h 392"/>
                <a:gd name="T42" fmla="*/ 2147483647 w 272"/>
                <a:gd name="T43" fmla="*/ 1638359961 h 392"/>
                <a:gd name="T44" fmla="*/ 2147483647 w 272"/>
                <a:gd name="T45" fmla="*/ 2076197589 h 392"/>
                <a:gd name="T46" fmla="*/ 1610520481 w 272"/>
                <a:gd name="T47" fmla="*/ 1638359961 h 392"/>
                <a:gd name="T48" fmla="*/ 1893068577 w 272"/>
                <a:gd name="T49" fmla="*/ 2132694040 h 392"/>
                <a:gd name="T50" fmla="*/ 2147483647 w 272"/>
                <a:gd name="T51" fmla="*/ 2147483647 h 392"/>
                <a:gd name="T52" fmla="*/ 2147483647 w 272"/>
                <a:gd name="T53" fmla="*/ 2147483647 h 392"/>
                <a:gd name="T54" fmla="*/ 1568138079 w 272"/>
                <a:gd name="T55" fmla="*/ 2147483647 h 392"/>
                <a:gd name="T56" fmla="*/ 452074064 w 272"/>
                <a:gd name="T57" fmla="*/ 2147483647 h 392"/>
                <a:gd name="T58" fmla="*/ 0 w 272"/>
                <a:gd name="T59" fmla="*/ 214748364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72"/>
                <a:gd name="T91" fmla="*/ 0 h 392"/>
                <a:gd name="T92" fmla="*/ 272 w 272"/>
                <a:gd name="T93" fmla="*/ 392 h 39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72" h="392">
                  <a:moveTo>
                    <a:pt x="0" y="357"/>
                  </a:moveTo>
                  <a:cubicBezTo>
                    <a:pt x="0" y="357"/>
                    <a:pt x="23" y="392"/>
                    <a:pt x="68" y="383"/>
                  </a:cubicBezTo>
                  <a:cubicBezTo>
                    <a:pt x="68" y="383"/>
                    <a:pt x="234" y="253"/>
                    <a:pt x="239" y="209"/>
                  </a:cubicBezTo>
                  <a:cubicBezTo>
                    <a:pt x="239" y="209"/>
                    <a:pt x="263" y="138"/>
                    <a:pt x="258" y="103"/>
                  </a:cubicBezTo>
                  <a:cubicBezTo>
                    <a:pt x="258" y="103"/>
                    <a:pt x="272" y="34"/>
                    <a:pt x="267" y="30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6"/>
                    <a:pt x="245" y="73"/>
                    <a:pt x="241" y="87"/>
                  </a:cubicBezTo>
                  <a:cubicBezTo>
                    <a:pt x="234" y="87"/>
                    <a:pt x="234" y="87"/>
                    <a:pt x="234" y="87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34" y="43"/>
                    <a:pt x="243" y="17"/>
                    <a:pt x="237" y="13"/>
                  </a:cubicBezTo>
                  <a:cubicBezTo>
                    <a:pt x="232" y="10"/>
                    <a:pt x="223" y="13"/>
                    <a:pt x="223" y="13"/>
                  </a:cubicBezTo>
                  <a:cubicBezTo>
                    <a:pt x="213" y="48"/>
                    <a:pt x="213" y="48"/>
                    <a:pt x="213" y="48"/>
                  </a:cubicBezTo>
                  <a:cubicBezTo>
                    <a:pt x="213" y="48"/>
                    <a:pt x="217" y="89"/>
                    <a:pt x="213" y="87"/>
                  </a:cubicBezTo>
                  <a:cubicBezTo>
                    <a:pt x="210" y="85"/>
                    <a:pt x="202" y="57"/>
                    <a:pt x="202" y="57"/>
                  </a:cubicBezTo>
                  <a:cubicBezTo>
                    <a:pt x="202" y="57"/>
                    <a:pt x="217" y="8"/>
                    <a:pt x="212" y="4"/>
                  </a:cubicBezTo>
                  <a:cubicBezTo>
                    <a:pt x="206" y="0"/>
                    <a:pt x="193" y="6"/>
                    <a:pt x="186" y="57"/>
                  </a:cubicBezTo>
                  <a:cubicBezTo>
                    <a:pt x="188" y="87"/>
                    <a:pt x="188" y="87"/>
                    <a:pt x="188" y="87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7" y="68"/>
                    <a:pt x="182" y="19"/>
                    <a:pt x="173" y="19"/>
                  </a:cubicBezTo>
                  <a:cubicBezTo>
                    <a:pt x="164" y="19"/>
                    <a:pt x="155" y="48"/>
                    <a:pt x="155" y="80"/>
                  </a:cubicBezTo>
                  <a:cubicBezTo>
                    <a:pt x="155" y="80"/>
                    <a:pt x="162" y="101"/>
                    <a:pt x="164" y="109"/>
                  </a:cubicBezTo>
                  <a:cubicBezTo>
                    <a:pt x="166" y="116"/>
                    <a:pt x="166" y="116"/>
                    <a:pt x="166" y="116"/>
                  </a:cubicBezTo>
                  <a:cubicBezTo>
                    <a:pt x="166" y="116"/>
                    <a:pt x="167" y="142"/>
                    <a:pt x="158" y="147"/>
                  </a:cubicBezTo>
                  <a:cubicBezTo>
                    <a:pt x="158" y="147"/>
                    <a:pt x="125" y="109"/>
                    <a:pt x="114" y="116"/>
                  </a:cubicBezTo>
                  <a:cubicBezTo>
                    <a:pt x="114" y="116"/>
                    <a:pt x="108" y="127"/>
                    <a:pt x="134" y="151"/>
                  </a:cubicBezTo>
                  <a:cubicBezTo>
                    <a:pt x="134" y="151"/>
                    <a:pt x="153" y="186"/>
                    <a:pt x="179" y="186"/>
                  </a:cubicBezTo>
                  <a:cubicBezTo>
                    <a:pt x="171" y="194"/>
                    <a:pt x="171" y="194"/>
                    <a:pt x="171" y="194"/>
                  </a:cubicBezTo>
                  <a:cubicBezTo>
                    <a:pt x="171" y="194"/>
                    <a:pt x="133" y="236"/>
                    <a:pt x="111" y="247"/>
                  </a:cubicBezTo>
                  <a:cubicBezTo>
                    <a:pt x="89" y="258"/>
                    <a:pt x="41" y="267"/>
                    <a:pt x="32" y="274"/>
                  </a:cubicBezTo>
                  <a:cubicBezTo>
                    <a:pt x="22" y="282"/>
                    <a:pt x="0" y="357"/>
                    <a:pt x="0" y="357"/>
                  </a:cubicBezTo>
                  <a:close/>
                </a:path>
              </a:pathLst>
            </a:custGeom>
            <a:solidFill>
              <a:srgbClr val="F8C29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2" name="Freeform 121"/>
            <p:cNvSpPr/>
            <p:nvPr/>
          </p:nvSpPr>
          <p:spPr bwMode="auto">
            <a:xfrm>
              <a:off x="322263" y="274637"/>
              <a:ext cx="1270000" cy="1525588"/>
            </a:xfrm>
            <a:custGeom>
              <a:avLst/>
              <a:gdLst>
                <a:gd name="T0" fmla="*/ 2147483647 w 338"/>
                <a:gd name="T1" fmla="*/ 2147483647 h 406"/>
                <a:gd name="T2" fmla="*/ 2147483647 w 338"/>
                <a:gd name="T3" fmla="*/ 2147483647 h 406"/>
                <a:gd name="T4" fmla="*/ 2147483647 w 338"/>
                <a:gd name="T5" fmla="*/ 1256644964 h 406"/>
                <a:gd name="T6" fmla="*/ 2147483647 w 338"/>
                <a:gd name="T7" fmla="*/ 0 h 406"/>
                <a:gd name="T8" fmla="*/ 2147483647 w 338"/>
                <a:gd name="T9" fmla="*/ 1058968649 h 406"/>
                <a:gd name="T10" fmla="*/ 1454157459 w 338"/>
                <a:gd name="T11" fmla="*/ 2147483647 h 406"/>
                <a:gd name="T12" fmla="*/ 889435772 w 338"/>
                <a:gd name="T13" fmla="*/ 2147483647 h 406"/>
                <a:gd name="T14" fmla="*/ 268244310 w 338"/>
                <a:gd name="T15" fmla="*/ 2147483647 h 406"/>
                <a:gd name="T16" fmla="*/ 268244310 w 338"/>
                <a:gd name="T17" fmla="*/ 2147483647 h 406"/>
                <a:gd name="T18" fmla="*/ 56473663 w 338"/>
                <a:gd name="T19" fmla="*/ 2147483647 h 406"/>
                <a:gd name="T20" fmla="*/ 451778031 w 338"/>
                <a:gd name="T21" fmla="*/ 2147483647 h 406"/>
                <a:gd name="T22" fmla="*/ 889435772 w 338"/>
                <a:gd name="T23" fmla="*/ 2147483647 h 406"/>
                <a:gd name="T24" fmla="*/ 296477377 w 338"/>
                <a:gd name="T25" fmla="*/ 2147483647 h 406"/>
                <a:gd name="T26" fmla="*/ 663548693 w 338"/>
                <a:gd name="T27" fmla="*/ 2147483647 h 406"/>
                <a:gd name="T28" fmla="*/ 1185913266 w 338"/>
                <a:gd name="T29" fmla="*/ 2147483647 h 406"/>
                <a:gd name="T30" fmla="*/ 1228266624 w 338"/>
                <a:gd name="T31" fmla="*/ 2147483647 h 406"/>
                <a:gd name="T32" fmla="*/ 1072969727 w 338"/>
                <a:gd name="T33" fmla="*/ 2147483647 h 406"/>
                <a:gd name="T34" fmla="*/ 1171796733 w 338"/>
                <a:gd name="T35" fmla="*/ 2147483647 h 406"/>
                <a:gd name="T36" fmla="*/ 1567100998 w 338"/>
                <a:gd name="T37" fmla="*/ 2147483647 h 406"/>
                <a:gd name="T38" fmla="*/ 2147483647 w 338"/>
                <a:gd name="T39" fmla="*/ 2147483647 h 406"/>
                <a:gd name="T40" fmla="*/ 2147483647 w 338"/>
                <a:gd name="T41" fmla="*/ 2147483647 h 406"/>
                <a:gd name="T42" fmla="*/ 2147483647 w 338"/>
                <a:gd name="T43" fmla="*/ 2147483647 h 406"/>
                <a:gd name="T44" fmla="*/ 2147483647 w 338"/>
                <a:gd name="T45" fmla="*/ 2147483647 h 406"/>
                <a:gd name="T46" fmla="*/ 2147483647 w 338"/>
                <a:gd name="T47" fmla="*/ 2147483647 h 40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8"/>
                <a:gd name="T73" fmla="*/ 0 h 406"/>
                <a:gd name="T74" fmla="*/ 338 w 338"/>
                <a:gd name="T75" fmla="*/ 406 h 40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8" h="406">
                  <a:moveTo>
                    <a:pt x="180" y="250"/>
                  </a:moveTo>
                  <a:cubicBezTo>
                    <a:pt x="180" y="226"/>
                    <a:pt x="261" y="160"/>
                    <a:pt x="261" y="160"/>
                  </a:cubicBezTo>
                  <a:cubicBezTo>
                    <a:pt x="261" y="160"/>
                    <a:pt x="338" y="116"/>
                    <a:pt x="338" y="89"/>
                  </a:cubicBezTo>
                  <a:cubicBezTo>
                    <a:pt x="338" y="63"/>
                    <a:pt x="295" y="0"/>
                    <a:pt x="295" y="0"/>
                  </a:cubicBezTo>
                  <a:cubicBezTo>
                    <a:pt x="295" y="0"/>
                    <a:pt x="230" y="55"/>
                    <a:pt x="212" y="75"/>
                  </a:cubicBezTo>
                  <a:cubicBezTo>
                    <a:pt x="193" y="96"/>
                    <a:pt x="122" y="211"/>
                    <a:pt x="103" y="222"/>
                  </a:cubicBezTo>
                  <a:cubicBezTo>
                    <a:pt x="103" y="222"/>
                    <a:pt x="70" y="244"/>
                    <a:pt x="63" y="263"/>
                  </a:cubicBezTo>
                  <a:cubicBezTo>
                    <a:pt x="63" y="263"/>
                    <a:pt x="24" y="282"/>
                    <a:pt x="19" y="295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7"/>
                    <a:pt x="0" y="335"/>
                    <a:pt x="4" y="344"/>
                  </a:cubicBezTo>
                  <a:cubicBezTo>
                    <a:pt x="8" y="353"/>
                    <a:pt x="22" y="338"/>
                    <a:pt x="32" y="329"/>
                  </a:cubicBezTo>
                  <a:cubicBezTo>
                    <a:pt x="32" y="329"/>
                    <a:pt x="55" y="309"/>
                    <a:pt x="63" y="314"/>
                  </a:cubicBezTo>
                  <a:cubicBezTo>
                    <a:pt x="63" y="314"/>
                    <a:pt x="10" y="366"/>
                    <a:pt x="21" y="382"/>
                  </a:cubicBezTo>
                  <a:cubicBezTo>
                    <a:pt x="21" y="382"/>
                    <a:pt x="29" y="386"/>
                    <a:pt x="47" y="360"/>
                  </a:cubicBezTo>
                  <a:cubicBezTo>
                    <a:pt x="62" y="338"/>
                    <a:pt x="84" y="327"/>
                    <a:pt x="84" y="327"/>
                  </a:cubicBezTo>
                  <a:cubicBezTo>
                    <a:pt x="87" y="329"/>
                    <a:pt x="87" y="329"/>
                    <a:pt x="87" y="329"/>
                  </a:cubicBezTo>
                  <a:cubicBezTo>
                    <a:pt x="87" y="329"/>
                    <a:pt x="83" y="360"/>
                    <a:pt x="76" y="373"/>
                  </a:cubicBezTo>
                  <a:cubicBezTo>
                    <a:pt x="68" y="386"/>
                    <a:pt x="72" y="406"/>
                    <a:pt x="83" y="402"/>
                  </a:cubicBezTo>
                  <a:cubicBezTo>
                    <a:pt x="94" y="399"/>
                    <a:pt x="101" y="349"/>
                    <a:pt x="111" y="342"/>
                  </a:cubicBezTo>
                  <a:cubicBezTo>
                    <a:pt x="120" y="335"/>
                    <a:pt x="147" y="298"/>
                    <a:pt x="171" y="311"/>
                  </a:cubicBezTo>
                  <a:cubicBezTo>
                    <a:pt x="171" y="311"/>
                    <a:pt x="168" y="366"/>
                    <a:pt x="190" y="375"/>
                  </a:cubicBezTo>
                  <a:cubicBezTo>
                    <a:pt x="190" y="375"/>
                    <a:pt x="197" y="379"/>
                    <a:pt x="190" y="353"/>
                  </a:cubicBezTo>
                  <a:cubicBezTo>
                    <a:pt x="182" y="327"/>
                    <a:pt x="193" y="293"/>
                    <a:pt x="188" y="280"/>
                  </a:cubicBezTo>
                  <a:cubicBezTo>
                    <a:pt x="182" y="267"/>
                    <a:pt x="180" y="250"/>
                    <a:pt x="180" y="250"/>
                  </a:cubicBezTo>
                  <a:close/>
                </a:path>
              </a:pathLst>
            </a:custGeom>
            <a:solidFill>
              <a:srgbClr val="F8C29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3" name="Freeform 122"/>
            <p:cNvSpPr/>
            <p:nvPr/>
          </p:nvSpPr>
          <p:spPr bwMode="auto">
            <a:xfrm>
              <a:off x="635000" y="447675"/>
              <a:ext cx="957263" cy="1336675"/>
            </a:xfrm>
            <a:custGeom>
              <a:avLst/>
              <a:gdLst>
                <a:gd name="T0" fmla="*/ 2147483647 w 255"/>
                <a:gd name="T1" fmla="*/ 1607148852 h 356"/>
                <a:gd name="T2" fmla="*/ 2147483647 w 255"/>
                <a:gd name="T3" fmla="*/ 606204668 h 356"/>
                <a:gd name="T4" fmla="*/ 2147483647 w 255"/>
                <a:gd name="T5" fmla="*/ 0 h 356"/>
                <a:gd name="T6" fmla="*/ 2147483647 w 255"/>
                <a:gd name="T7" fmla="*/ 1015043331 h 356"/>
                <a:gd name="T8" fmla="*/ 958276578 w 255"/>
                <a:gd name="T9" fmla="*/ 2147483647 h 356"/>
                <a:gd name="T10" fmla="*/ 1254217414 w 255"/>
                <a:gd name="T11" fmla="*/ 2147483647 h 356"/>
                <a:gd name="T12" fmla="*/ 352306603 w 255"/>
                <a:gd name="T13" fmla="*/ 2147483647 h 356"/>
                <a:gd name="T14" fmla="*/ 0 w 255"/>
                <a:gd name="T15" fmla="*/ 2147483647 h 356"/>
                <a:gd name="T16" fmla="*/ 394583831 w 255"/>
                <a:gd name="T17" fmla="*/ 2147483647 h 356"/>
                <a:gd name="T18" fmla="*/ 1240125004 w 255"/>
                <a:gd name="T19" fmla="*/ 2147483647 h 356"/>
                <a:gd name="T20" fmla="*/ 1507877032 w 255"/>
                <a:gd name="T21" fmla="*/ 2147483647 h 356"/>
                <a:gd name="T22" fmla="*/ 1507877032 w 255"/>
                <a:gd name="T23" fmla="*/ 2147483647 h 356"/>
                <a:gd name="T24" fmla="*/ 1479692213 w 255"/>
                <a:gd name="T25" fmla="*/ 2147483647 h 356"/>
                <a:gd name="T26" fmla="*/ 1366952936 w 255"/>
                <a:gd name="T27" fmla="*/ 2147483647 h 356"/>
                <a:gd name="T28" fmla="*/ 2147483647 w 255"/>
                <a:gd name="T29" fmla="*/ 1607148852 h 3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5"/>
                <a:gd name="T46" fmla="*/ 0 h 356"/>
                <a:gd name="T47" fmla="*/ 255 w 255"/>
                <a:gd name="T48" fmla="*/ 356 h 3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5" h="356">
                  <a:moveTo>
                    <a:pt x="178" y="114"/>
                  </a:moveTo>
                  <a:cubicBezTo>
                    <a:pt x="178" y="114"/>
                    <a:pt x="255" y="70"/>
                    <a:pt x="255" y="43"/>
                  </a:cubicBezTo>
                  <a:cubicBezTo>
                    <a:pt x="255" y="32"/>
                    <a:pt x="248" y="16"/>
                    <a:pt x="240" y="0"/>
                  </a:cubicBezTo>
                  <a:cubicBezTo>
                    <a:pt x="225" y="26"/>
                    <a:pt x="204" y="62"/>
                    <a:pt x="191" y="72"/>
                  </a:cubicBezTo>
                  <a:cubicBezTo>
                    <a:pt x="191" y="72"/>
                    <a:pt x="71" y="166"/>
                    <a:pt x="68" y="187"/>
                  </a:cubicBezTo>
                  <a:cubicBezTo>
                    <a:pt x="68" y="187"/>
                    <a:pt x="87" y="216"/>
                    <a:pt x="89" y="234"/>
                  </a:cubicBezTo>
                  <a:cubicBezTo>
                    <a:pt x="89" y="234"/>
                    <a:pt x="38" y="268"/>
                    <a:pt x="25" y="280"/>
                  </a:cubicBezTo>
                  <a:cubicBezTo>
                    <a:pt x="25" y="280"/>
                    <a:pt x="3" y="320"/>
                    <a:pt x="0" y="356"/>
                  </a:cubicBezTo>
                  <a:cubicBezTo>
                    <a:pt x="11" y="351"/>
                    <a:pt x="18" y="303"/>
                    <a:pt x="28" y="296"/>
                  </a:cubicBezTo>
                  <a:cubicBezTo>
                    <a:pt x="37" y="289"/>
                    <a:pt x="64" y="252"/>
                    <a:pt x="88" y="265"/>
                  </a:cubicBezTo>
                  <a:cubicBezTo>
                    <a:pt x="88" y="265"/>
                    <a:pt x="85" y="320"/>
                    <a:pt x="107" y="329"/>
                  </a:cubicBezTo>
                  <a:cubicBezTo>
                    <a:pt x="107" y="329"/>
                    <a:pt x="114" y="333"/>
                    <a:pt x="107" y="307"/>
                  </a:cubicBezTo>
                  <a:cubicBezTo>
                    <a:pt x="99" y="281"/>
                    <a:pt x="110" y="247"/>
                    <a:pt x="105" y="234"/>
                  </a:cubicBezTo>
                  <a:cubicBezTo>
                    <a:pt x="99" y="221"/>
                    <a:pt x="97" y="204"/>
                    <a:pt x="97" y="204"/>
                  </a:cubicBezTo>
                  <a:cubicBezTo>
                    <a:pt x="97" y="180"/>
                    <a:pt x="178" y="114"/>
                    <a:pt x="178" y="114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4" name="Freeform 123"/>
            <p:cNvSpPr/>
            <p:nvPr/>
          </p:nvSpPr>
          <p:spPr bwMode="auto">
            <a:xfrm>
              <a:off x="4581525" y="668337"/>
              <a:ext cx="292100" cy="627063"/>
            </a:xfrm>
            <a:custGeom>
              <a:avLst/>
              <a:gdLst>
                <a:gd name="T0" fmla="*/ 757299147 w 78"/>
                <a:gd name="T1" fmla="*/ 2044360747 h 167"/>
                <a:gd name="T2" fmla="*/ 1065828013 w 78"/>
                <a:gd name="T3" fmla="*/ 1367605598 h 167"/>
                <a:gd name="T4" fmla="*/ 967659748 w 78"/>
                <a:gd name="T5" fmla="*/ 690854439 h 167"/>
                <a:gd name="T6" fmla="*/ 911565335 w 78"/>
                <a:gd name="T7" fmla="*/ 0 h 167"/>
                <a:gd name="T8" fmla="*/ 659131116 w 78"/>
                <a:gd name="T9" fmla="*/ 860041231 h 167"/>
                <a:gd name="T10" fmla="*/ 785348226 w 78"/>
                <a:gd name="T11" fmla="*/ 1268912677 h 167"/>
                <a:gd name="T12" fmla="*/ 813397304 w 78"/>
                <a:gd name="T13" fmla="*/ 1367605598 h 167"/>
                <a:gd name="T14" fmla="*/ 701204734 w 78"/>
                <a:gd name="T15" fmla="*/ 1804675859 h 167"/>
                <a:gd name="T16" fmla="*/ 84143521 w 78"/>
                <a:gd name="T17" fmla="*/ 1367605598 h 167"/>
                <a:gd name="T18" fmla="*/ 364626906 w 78"/>
                <a:gd name="T19" fmla="*/ 1861073960 h 167"/>
                <a:gd name="T20" fmla="*/ 995709061 w 78"/>
                <a:gd name="T21" fmla="*/ 2147483647 h 167"/>
                <a:gd name="T22" fmla="*/ 757299147 w 78"/>
                <a:gd name="T23" fmla="*/ 2044360747 h 1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8"/>
                <a:gd name="T37" fmla="*/ 0 h 167"/>
                <a:gd name="T38" fmla="*/ 78 w 78"/>
                <a:gd name="T39" fmla="*/ 167 h 16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8" h="167">
                  <a:moveTo>
                    <a:pt x="54" y="145"/>
                  </a:moveTo>
                  <a:cubicBezTo>
                    <a:pt x="54" y="145"/>
                    <a:pt x="78" y="106"/>
                    <a:pt x="76" y="97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74" y="0"/>
                    <a:pt x="65" y="0"/>
                  </a:cubicBezTo>
                  <a:cubicBezTo>
                    <a:pt x="56" y="0"/>
                    <a:pt x="47" y="29"/>
                    <a:pt x="47" y="61"/>
                  </a:cubicBezTo>
                  <a:cubicBezTo>
                    <a:pt x="47" y="61"/>
                    <a:pt x="54" y="82"/>
                    <a:pt x="56" y="90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97"/>
                    <a:pt x="59" y="123"/>
                    <a:pt x="50" y="128"/>
                  </a:cubicBezTo>
                  <a:cubicBezTo>
                    <a:pt x="50" y="128"/>
                    <a:pt x="17" y="90"/>
                    <a:pt x="6" y="97"/>
                  </a:cubicBezTo>
                  <a:cubicBezTo>
                    <a:pt x="6" y="97"/>
                    <a:pt x="0" y="108"/>
                    <a:pt x="26" y="132"/>
                  </a:cubicBezTo>
                  <a:cubicBezTo>
                    <a:pt x="26" y="132"/>
                    <a:pt x="45" y="167"/>
                    <a:pt x="71" y="167"/>
                  </a:cubicBezTo>
                  <a:cubicBezTo>
                    <a:pt x="71" y="167"/>
                    <a:pt x="46" y="156"/>
                    <a:pt x="54" y="145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5" name="Freeform 124"/>
            <p:cNvSpPr/>
            <p:nvPr/>
          </p:nvSpPr>
          <p:spPr bwMode="auto">
            <a:xfrm>
              <a:off x="4246563" y="1289050"/>
              <a:ext cx="781050" cy="431800"/>
            </a:xfrm>
            <a:custGeom>
              <a:avLst/>
              <a:gdLst>
                <a:gd name="T0" fmla="*/ 1283133816 w 208"/>
                <a:gd name="T1" fmla="*/ 1170166894 h 115"/>
                <a:gd name="T2" fmla="*/ 2147483647 w 208"/>
                <a:gd name="T3" fmla="*/ 155083804 h 115"/>
                <a:gd name="T4" fmla="*/ 2147483647 w 208"/>
                <a:gd name="T5" fmla="*/ 0 h 115"/>
                <a:gd name="T6" fmla="*/ 2147483647 w 208"/>
                <a:gd name="T7" fmla="*/ 28198417 h 115"/>
                <a:gd name="T8" fmla="*/ 2143257836 w 208"/>
                <a:gd name="T9" fmla="*/ 140984599 h 115"/>
                <a:gd name="T10" fmla="*/ 1297234018 w 208"/>
                <a:gd name="T11" fmla="*/ 888197580 h 115"/>
                <a:gd name="T12" fmla="*/ 183306432 w 208"/>
                <a:gd name="T13" fmla="*/ 1268853820 h 115"/>
                <a:gd name="T14" fmla="*/ 0 w 208"/>
                <a:gd name="T15" fmla="*/ 1621315170 h 115"/>
                <a:gd name="T16" fmla="*/ 1283133816 w 208"/>
                <a:gd name="T17" fmla="*/ 1170166894 h 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8"/>
                <a:gd name="T28" fmla="*/ 0 h 115"/>
                <a:gd name="T29" fmla="*/ 208 w 208"/>
                <a:gd name="T30" fmla="*/ 115 h 1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8" h="115">
                  <a:moveTo>
                    <a:pt x="91" y="83"/>
                  </a:moveTo>
                  <a:cubicBezTo>
                    <a:pt x="119" y="65"/>
                    <a:pt x="196" y="21"/>
                    <a:pt x="202" y="1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176" y="25"/>
                    <a:pt x="160" y="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0"/>
                    <a:pt x="114" y="52"/>
                    <a:pt x="92" y="63"/>
                  </a:cubicBezTo>
                  <a:cubicBezTo>
                    <a:pt x="70" y="74"/>
                    <a:pt x="22" y="83"/>
                    <a:pt x="13" y="90"/>
                  </a:cubicBezTo>
                  <a:cubicBezTo>
                    <a:pt x="10" y="93"/>
                    <a:pt x="5" y="103"/>
                    <a:pt x="0" y="115"/>
                  </a:cubicBezTo>
                  <a:cubicBezTo>
                    <a:pt x="31" y="107"/>
                    <a:pt x="74" y="94"/>
                    <a:pt x="91" y="83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6" name="Freeform 125"/>
            <p:cNvSpPr/>
            <p:nvPr/>
          </p:nvSpPr>
          <p:spPr bwMode="auto">
            <a:xfrm>
              <a:off x="5126038" y="695325"/>
              <a:ext cx="60325" cy="93663"/>
            </a:xfrm>
            <a:custGeom>
              <a:avLst/>
              <a:gdLst>
                <a:gd name="T0" fmla="*/ 113723911 w 16"/>
                <a:gd name="T1" fmla="*/ 0 h 25"/>
                <a:gd name="T2" fmla="*/ 0 w 16"/>
                <a:gd name="T3" fmla="*/ 322837647 h 25"/>
                <a:gd name="T4" fmla="*/ 199012139 w 16"/>
                <a:gd name="T5" fmla="*/ 350910313 h 25"/>
                <a:gd name="T6" fmla="*/ 199012139 w 16"/>
                <a:gd name="T7" fmla="*/ 56145346 h 25"/>
                <a:gd name="T8" fmla="*/ 113723911 w 16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5"/>
                <a:gd name="T17" fmla="*/ 16 w 16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5">
                  <a:moveTo>
                    <a:pt x="8" y="0"/>
                  </a:moveTo>
                  <a:cubicBezTo>
                    <a:pt x="8" y="0"/>
                    <a:pt x="5" y="10"/>
                    <a:pt x="0" y="23"/>
                  </a:cubicBezTo>
                  <a:cubicBezTo>
                    <a:pt x="5" y="23"/>
                    <a:pt x="9" y="24"/>
                    <a:pt x="14" y="25"/>
                  </a:cubicBezTo>
                  <a:cubicBezTo>
                    <a:pt x="15" y="14"/>
                    <a:pt x="16" y="5"/>
                    <a:pt x="14" y="4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7" name="Freeform 126"/>
            <p:cNvSpPr/>
            <p:nvPr/>
          </p:nvSpPr>
          <p:spPr bwMode="auto">
            <a:xfrm>
              <a:off x="4873625" y="596900"/>
              <a:ext cx="112713" cy="236538"/>
            </a:xfrm>
            <a:custGeom>
              <a:avLst/>
              <a:gdLst>
                <a:gd name="T0" fmla="*/ 0 w 30"/>
                <a:gd name="T1" fmla="*/ 888098836 h 63"/>
                <a:gd name="T2" fmla="*/ 239969732 w 30"/>
                <a:gd name="T3" fmla="*/ 775322801 h 63"/>
                <a:gd name="T4" fmla="*/ 367012338 w 30"/>
                <a:gd name="T5" fmla="*/ 56386155 h 63"/>
                <a:gd name="T6" fmla="*/ 0 w 30"/>
                <a:gd name="T7" fmla="*/ 803519626 h 63"/>
                <a:gd name="T8" fmla="*/ 0 w 30"/>
                <a:gd name="T9" fmla="*/ 88809883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63"/>
                <a:gd name="T17" fmla="*/ 30 w 30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63">
                  <a:moveTo>
                    <a:pt x="0" y="63"/>
                  </a:moveTo>
                  <a:cubicBezTo>
                    <a:pt x="5" y="60"/>
                    <a:pt x="10" y="57"/>
                    <a:pt x="17" y="55"/>
                  </a:cubicBezTo>
                  <a:cubicBezTo>
                    <a:pt x="20" y="45"/>
                    <a:pt x="30" y="7"/>
                    <a:pt x="26" y="4"/>
                  </a:cubicBezTo>
                  <a:cubicBezTo>
                    <a:pt x="20" y="0"/>
                    <a:pt x="7" y="6"/>
                    <a:pt x="0" y="57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8" name="Freeform 127"/>
            <p:cNvSpPr/>
            <p:nvPr/>
          </p:nvSpPr>
          <p:spPr bwMode="auto">
            <a:xfrm>
              <a:off x="4975225" y="635000"/>
              <a:ext cx="112713" cy="157163"/>
            </a:xfrm>
            <a:custGeom>
              <a:avLst/>
              <a:gdLst>
                <a:gd name="T0" fmla="*/ 141158027 w 30"/>
                <a:gd name="T1" fmla="*/ 42007424 h 42"/>
                <a:gd name="T2" fmla="*/ 0 w 30"/>
                <a:gd name="T3" fmla="*/ 532090345 h 42"/>
                <a:gd name="T4" fmla="*/ 14115425 w 30"/>
                <a:gd name="T5" fmla="*/ 588100224 h 42"/>
                <a:gd name="T6" fmla="*/ 296431475 w 30"/>
                <a:gd name="T7" fmla="*/ 532090345 h 42"/>
                <a:gd name="T8" fmla="*/ 296431475 w 30"/>
                <a:gd name="T9" fmla="*/ 462077879 h 42"/>
                <a:gd name="T10" fmla="*/ 338777738 w 30"/>
                <a:gd name="T11" fmla="*/ 42007424 h 42"/>
                <a:gd name="T12" fmla="*/ 141158027 w 30"/>
                <a:gd name="T13" fmla="*/ 42007424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42"/>
                <a:gd name="T23" fmla="*/ 30 w 30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42">
                  <a:moveTo>
                    <a:pt x="10" y="3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40"/>
                    <a:pt x="1" y="42"/>
                  </a:cubicBezTo>
                  <a:cubicBezTo>
                    <a:pt x="7" y="40"/>
                    <a:pt x="14" y="39"/>
                    <a:pt x="21" y="38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30" y="7"/>
                    <a:pt x="24" y="3"/>
                  </a:cubicBezTo>
                  <a:cubicBezTo>
                    <a:pt x="19" y="0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9" name="Freeform 128"/>
            <p:cNvSpPr/>
            <p:nvPr/>
          </p:nvSpPr>
          <p:spPr bwMode="auto">
            <a:xfrm>
              <a:off x="717550" y="1701800"/>
              <a:ext cx="2566988" cy="2528888"/>
            </a:xfrm>
            <a:custGeom>
              <a:avLst/>
              <a:gdLst>
                <a:gd name="T0" fmla="*/ 2147483647 w 683"/>
                <a:gd name="T1" fmla="*/ 2147483647 h 673"/>
                <a:gd name="T2" fmla="*/ 2147483647 w 683"/>
                <a:gd name="T3" fmla="*/ 2147483647 h 673"/>
                <a:gd name="T4" fmla="*/ 2147483647 w 683"/>
                <a:gd name="T5" fmla="*/ 2147483647 h 673"/>
                <a:gd name="T6" fmla="*/ 2147483647 w 683"/>
                <a:gd name="T7" fmla="*/ 2147483647 h 673"/>
                <a:gd name="T8" fmla="*/ 2147483647 w 683"/>
                <a:gd name="T9" fmla="*/ 2147483647 h 673"/>
                <a:gd name="T10" fmla="*/ 2147483647 w 683"/>
                <a:gd name="T11" fmla="*/ 2147483647 h 673"/>
                <a:gd name="T12" fmla="*/ 2147483647 w 683"/>
                <a:gd name="T13" fmla="*/ 2147483647 h 673"/>
                <a:gd name="T14" fmla="*/ 2147483647 w 683"/>
                <a:gd name="T15" fmla="*/ 2147483647 h 673"/>
                <a:gd name="T16" fmla="*/ 2147483647 w 683"/>
                <a:gd name="T17" fmla="*/ 2147483647 h 673"/>
                <a:gd name="T18" fmla="*/ 2147483647 w 683"/>
                <a:gd name="T19" fmla="*/ 1666138748 h 673"/>
                <a:gd name="T20" fmla="*/ 1299553653 w 683"/>
                <a:gd name="T21" fmla="*/ 578912465 h 673"/>
                <a:gd name="T22" fmla="*/ 2147483647 w 683"/>
                <a:gd name="T23" fmla="*/ 2147483647 h 673"/>
                <a:gd name="T24" fmla="*/ 2147483647 w 683"/>
                <a:gd name="T25" fmla="*/ 2147483647 h 673"/>
                <a:gd name="T26" fmla="*/ 2147483647 w 683"/>
                <a:gd name="T27" fmla="*/ 2147483647 h 6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3"/>
                <a:gd name="T43" fmla="*/ 0 h 673"/>
                <a:gd name="T44" fmla="*/ 683 w 683"/>
                <a:gd name="T45" fmla="*/ 673 h 67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3" h="673">
                  <a:moveTo>
                    <a:pt x="413" y="405"/>
                  </a:moveTo>
                  <a:cubicBezTo>
                    <a:pt x="413" y="405"/>
                    <a:pt x="327" y="489"/>
                    <a:pt x="292" y="506"/>
                  </a:cubicBezTo>
                  <a:cubicBezTo>
                    <a:pt x="257" y="522"/>
                    <a:pt x="285" y="506"/>
                    <a:pt x="285" y="506"/>
                  </a:cubicBezTo>
                  <a:cubicBezTo>
                    <a:pt x="285" y="506"/>
                    <a:pt x="239" y="509"/>
                    <a:pt x="222" y="520"/>
                  </a:cubicBezTo>
                  <a:cubicBezTo>
                    <a:pt x="206" y="531"/>
                    <a:pt x="173" y="555"/>
                    <a:pt x="173" y="555"/>
                  </a:cubicBezTo>
                  <a:cubicBezTo>
                    <a:pt x="173" y="555"/>
                    <a:pt x="198" y="673"/>
                    <a:pt x="323" y="647"/>
                  </a:cubicBezTo>
                  <a:cubicBezTo>
                    <a:pt x="323" y="647"/>
                    <a:pt x="377" y="596"/>
                    <a:pt x="395" y="592"/>
                  </a:cubicBezTo>
                  <a:cubicBezTo>
                    <a:pt x="413" y="588"/>
                    <a:pt x="665" y="439"/>
                    <a:pt x="671" y="405"/>
                  </a:cubicBezTo>
                  <a:cubicBezTo>
                    <a:pt x="676" y="370"/>
                    <a:pt x="683" y="342"/>
                    <a:pt x="671" y="327"/>
                  </a:cubicBezTo>
                  <a:cubicBezTo>
                    <a:pt x="658" y="313"/>
                    <a:pt x="378" y="144"/>
                    <a:pt x="355" y="118"/>
                  </a:cubicBezTo>
                  <a:cubicBezTo>
                    <a:pt x="331" y="92"/>
                    <a:pt x="175" y="0"/>
                    <a:pt x="92" y="41"/>
                  </a:cubicBezTo>
                  <a:cubicBezTo>
                    <a:pt x="92" y="41"/>
                    <a:pt x="0" y="229"/>
                    <a:pt x="171" y="326"/>
                  </a:cubicBezTo>
                  <a:cubicBezTo>
                    <a:pt x="171" y="326"/>
                    <a:pt x="300" y="392"/>
                    <a:pt x="372" y="381"/>
                  </a:cubicBezTo>
                  <a:cubicBezTo>
                    <a:pt x="372" y="381"/>
                    <a:pt x="406" y="390"/>
                    <a:pt x="413" y="405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0" name="Freeform 129"/>
            <p:cNvSpPr/>
            <p:nvPr/>
          </p:nvSpPr>
          <p:spPr bwMode="auto">
            <a:xfrm>
              <a:off x="1081088" y="0"/>
              <a:ext cx="3341688" cy="2498725"/>
            </a:xfrm>
            <a:custGeom>
              <a:avLst/>
              <a:gdLst>
                <a:gd name="T0" fmla="*/ 1695543928 w 889"/>
                <a:gd name="T1" fmla="*/ 2147483647 h 665"/>
                <a:gd name="T2" fmla="*/ 2147483647 w 889"/>
                <a:gd name="T3" fmla="*/ 2147483647 h 665"/>
                <a:gd name="T4" fmla="*/ 2147483647 w 889"/>
                <a:gd name="T5" fmla="*/ 2147483647 h 665"/>
                <a:gd name="T6" fmla="*/ 2147483647 w 889"/>
                <a:gd name="T7" fmla="*/ 2147483647 h 665"/>
                <a:gd name="T8" fmla="*/ 2147483647 w 889"/>
                <a:gd name="T9" fmla="*/ 2147483647 h 665"/>
                <a:gd name="T10" fmla="*/ 2147483647 w 889"/>
                <a:gd name="T11" fmla="*/ 2147483647 h 665"/>
                <a:gd name="T12" fmla="*/ 2147483647 w 889"/>
                <a:gd name="T13" fmla="*/ 2147483647 h 665"/>
                <a:gd name="T14" fmla="*/ 2147483647 w 889"/>
                <a:gd name="T15" fmla="*/ 2147483647 h 665"/>
                <a:gd name="T16" fmla="*/ 2147483647 w 889"/>
                <a:gd name="T17" fmla="*/ 2147483647 h 665"/>
                <a:gd name="T18" fmla="*/ 2147483647 w 889"/>
                <a:gd name="T19" fmla="*/ 2147483647 h 665"/>
                <a:gd name="T20" fmla="*/ 2147483647 w 889"/>
                <a:gd name="T21" fmla="*/ 2147483647 h 665"/>
                <a:gd name="T22" fmla="*/ 2147483647 w 889"/>
                <a:gd name="T23" fmla="*/ 2147483647 h 665"/>
                <a:gd name="T24" fmla="*/ 2147483647 w 889"/>
                <a:gd name="T25" fmla="*/ 2147483647 h 665"/>
                <a:gd name="T26" fmla="*/ 2147483647 w 889"/>
                <a:gd name="T27" fmla="*/ 1651882537 h 665"/>
                <a:gd name="T28" fmla="*/ 2147483647 w 889"/>
                <a:gd name="T29" fmla="*/ 1369511686 h 665"/>
                <a:gd name="T30" fmla="*/ 2147483647 w 889"/>
                <a:gd name="T31" fmla="*/ 1115374538 h 665"/>
                <a:gd name="T32" fmla="*/ 2147483647 w 889"/>
                <a:gd name="T33" fmla="*/ 536508234 h 665"/>
                <a:gd name="T34" fmla="*/ 2147483647 w 889"/>
                <a:gd name="T35" fmla="*/ 536508234 h 665"/>
                <a:gd name="T36" fmla="*/ 2147483647 w 889"/>
                <a:gd name="T37" fmla="*/ 310612187 h 665"/>
                <a:gd name="T38" fmla="*/ 1949876762 w 889"/>
                <a:gd name="T39" fmla="*/ 409441421 h 665"/>
                <a:gd name="T40" fmla="*/ 1314046556 w 889"/>
                <a:gd name="T41" fmla="*/ 536508234 h 665"/>
                <a:gd name="T42" fmla="*/ 1723803549 w 889"/>
                <a:gd name="T43" fmla="*/ 2147483647 h 665"/>
                <a:gd name="T44" fmla="*/ 2147483647 w 889"/>
                <a:gd name="T45" fmla="*/ 2147483647 h 665"/>
                <a:gd name="T46" fmla="*/ 2147483647 w 889"/>
                <a:gd name="T47" fmla="*/ 2147483647 h 665"/>
                <a:gd name="T48" fmla="*/ 2147483647 w 889"/>
                <a:gd name="T49" fmla="*/ 2147483647 h 665"/>
                <a:gd name="T50" fmla="*/ 141294407 w 889"/>
                <a:gd name="T51" fmla="*/ 2147483647 h 665"/>
                <a:gd name="T52" fmla="*/ 579311198 w 889"/>
                <a:gd name="T53" fmla="*/ 2147483647 h 665"/>
                <a:gd name="T54" fmla="*/ 1695543928 w 889"/>
                <a:gd name="T55" fmla="*/ 2147483647 h 66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9"/>
                <a:gd name="T85" fmla="*/ 0 h 665"/>
                <a:gd name="T86" fmla="*/ 889 w 889"/>
                <a:gd name="T87" fmla="*/ 665 h 66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9" h="665">
                  <a:moveTo>
                    <a:pt x="120" y="542"/>
                  </a:moveTo>
                  <a:cubicBezTo>
                    <a:pt x="136" y="542"/>
                    <a:pt x="184" y="532"/>
                    <a:pt x="202" y="554"/>
                  </a:cubicBezTo>
                  <a:cubicBezTo>
                    <a:pt x="221" y="576"/>
                    <a:pt x="308" y="589"/>
                    <a:pt x="337" y="627"/>
                  </a:cubicBezTo>
                  <a:cubicBezTo>
                    <a:pt x="366" y="665"/>
                    <a:pt x="387" y="659"/>
                    <a:pt x="387" y="659"/>
                  </a:cubicBezTo>
                  <a:cubicBezTo>
                    <a:pt x="387" y="659"/>
                    <a:pt x="406" y="619"/>
                    <a:pt x="417" y="621"/>
                  </a:cubicBezTo>
                  <a:cubicBezTo>
                    <a:pt x="428" y="622"/>
                    <a:pt x="559" y="521"/>
                    <a:pt x="588" y="514"/>
                  </a:cubicBezTo>
                  <a:cubicBezTo>
                    <a:pt x="618" y="507"/>
                    <a:pt x="634" y="464"/>
                    <a:pt x="641" y="464"/>
                  </a:cubicBezTo>
                  <a:cubicBezTo>
                    <a:pt x="649" y="464"/>
                    <a:pt x="759" y="514"/>
                    <a:pt x="777" y="514"/>
                  </a:cubicBezTo>
                  <a:cubicBezTo>
                    <a:pt x="777" y="514"/>
                    <a:pt x="809" y="543"/>
                    <a:pt x="818" y="542"/>
                  </a:cubicBezTo>
                  <a:cubicBezTo>
                    <a:pt x="827" y="540"/>
                    <a:pt x="889" y="470"/>
                    <a:pt x="877" y="424"/>
                  </a:cubicBezTo>
                  <a:cubicBezTo>
                    <a:pt x="877" y="424"/>
                    <a:pt x="799" y="389"/>
                    <a:pt x="792" y="371"/>
                  </a:cubicBezTo>
                  <a:cubicBezTo>
                    <a:pt x="785" y="352"/>
                    <a:pt x="610" y="163"/>
                    <a:pt x="594" y="161"/>
                  </a:cubicBezTo>
                  <a:cubicBezTo>
                    <a:pt x="581" y="161"/>
                    <a:pt x="581" y="161"/>
                    <a:pt x="581" y="161"/>
                  </a:cubicBezTo>
                  <a:cubicBezTo>
                    <a:pt x="581" y="161"/>
                    <a:pt x="539" y="125"/>
                    <a:pt x="526" y="117"/>
                  </a:cubicBezTo>
                  <a:cubicBezTo>
                    <a:pt x="526" y="117"/>
                    <a:pt x="493" y="97"/>
                    <a:pt x="469" y="97"/>
                  </a:cubicBezTo>
                  <a:cubicBezTo>
                    <a:pt x="469" y="97"/>
                    <a:pt x="428" y="84"/>
                    <a:pt x="409" y="79"/>
                  </a:cubicBezTo>
                  <a:cubicBezTo>
                    <a:pt x="409" y="79"/>
                    <a:pt x="299" y="29"/>
                    <a:pt x="258" y="38"/>
                  </a:cubicBezTo>
                  <a:cubicBezTo>
                    <a:pt x="252" y="40"/>
                    <a:pt x="250" y="38"/>
                    <a:pt x="250" y="38"/>
                  </a:cubicBezTo>
                  <a:cubicBezTo>
                    <a:pt x="250" y="38"/>
                    <a:pt x="219" y="9"/>
                    <a:pt x="197" y="22"/>
                  </a:cubicBezTo>
                  <a:cubicBezTo>
                    <a:pt x="197" y="22"/>
                    <a:pt x="177" y="0"/>
                    <a:pt x="138" y="2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63" y="90"/>
                    <a:pt x="122" y="187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76" y="172"/>
                    <a:pt x="169" y="200"/>
                    <a:pt x="176" y="204"/>
                  </a:cubicBezTo>
                  <a:cubicBezTo>
                    <a:pt x="182" y="207"/>
                    <a:pt x="250" y="220"/>
                    <a:pt x="250" y="231"/>
                  </a:cubicBezTo>
                  <a:cubicBezTo>
                    <a:pt x="250" y="242"/>
                    <a:pt x="24" y="398"/>
                    <a:pt x="10" y="446"/>
                  </a:cubicBezTo>
                  <a:cubicBezTo>
                    <a:pt x="10" y="446"/>
                    <a:pt x="0" y="496"/>
                    <a:pt x="41" y="501"/>
                  </a:cubicBezTo>
                  <a:cubicBezTo>
                    <a:pt x="81" y="507"/>
                    <a:pt x="120" y="542"/>
                    <a:pt x="120" y="542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1" name="Freeform 130"/>
            <p:cNvSpPr/>
            <p:nvPr/>
          </p:nvSpPr>
          <p:spPr bwMode="auto">
            <a:xfrm>
              <a:off x="3479800" y="131762"/>
              <a:ext cx="992188" cy="1292225"/>
            </a:xfrm>
            <a:custGeom>
              <a:avLst/>
              <a:gdLst>
                <a:gd name="T0" fmla="*/ 0 w 264"/>
                <a:gd name="T1" fmla="*/ 1735660878 h 344"/>
                <a:gd name="T2" fmla="*/ 466117798 w 264"/>
                <a:gd name="T3" fmla="*/ 2147483647 h 344"/>
                <a:gd name="T4" fmla="*/ 1031105064 w 264"/>
                <a:gd name="T5" fmla="*/ 2147483647 h 344"/>
                <a:gd name="T6" fmla="*/ 2118708444 w 264"/>
                <a:gd name="T7" fmla="*/ 2147483647 h 344"/>
                <a:gd name="T8" fmla="*/ 2147483647 w 264"/>
                <a:gd name="T9" fmla="*/ 2147483647 h 344"/>
                <a:gd name="T10" fmla="*/ 2147483647 w 264"/>
                <a:gd name="T11" fmla="*/ 2147483647 h 344"/>
                <a:gd name="T12" fmla="*/ 2147483647 w 264"/>
                <a:gd name="T13" fmla="*/ 2147483647 h 344"/>
                <a:gd name="T14" fmla="*/ 2147483647 w 264"/>
                <a:gd name="T15" fmla="*/ 2147483647 h 344"/>
                <a:gd name="T16" fmla="*/ 2147483647 w 264"/>
                <a:gd name="T17" fmla="*/ 2147483647 h 344"/>
                <a:gd name="T18" fmla="*/ 2147483647 w 264"/>
                <a:gd name="T19" fmla="*/ 2147483647 h 344"/>
                <a:gd name="T20" fmla="*/ 2147483647 w 264"/>
                <a:gd name="T21" fmla="*/ 2147483647 h 344"/>
                <a:gd name="T22" fmla="*/ 2147483647 w 264"/>
                <a:gd name="T23" fmla="*/ 1284107286 h 344"/>
                <a:gd name="T24" fmla="*/ 748609493 w 264"/>
                <a:gd name="T25" fmla="*/ 790218081 h 344"/>
                <a:gd name="T26" fmla="*/ 338993769 w 264"/>
                <a:gd name="T27" fmla="*/ 1679216209 h 344"/>
                <a:gd name="T28" fmla="*/ 0 w 264"/>
                <a:gd name="T29" fmla="*/ 1735660878 h 3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4"/>
                <a:gd name="T46" fmla="*/ 0 h 344"/>
                <a:gd name="T47" fmla="*/ 264 w 264"/>
                <a:gd name="T48" fmla="*/ 344 h 3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4" h="344">
                  <a:moveTo>
                    <a:pt x="0" y="123"/>
                  </a:moveTo>
                  <a:cubicBezTo>
                    <a:pt x="0" y="123"/>
                    <a:pt x="9" y="273"/>
                    <a:pt x="33" y="301"/>
                  </a:cubicBezTo>
                  <a:cubicBezTo>
                    <a:pt x="33" y="301"/>
                    <a:pt x="59" y="299"/>
                    <a:pt x="73" y="301"/>
                  </a:cubicBezTo>
                  <a:cubicBezTo>
                    <a:pt x="88" y="305"/>
                    <a:pt x="119" y="344"/>
                    <a:pt x="150" y="330"/>
                  </a:cubicBezTo>
                  <a:cubicBezTo>
                    <a:pt x="167" y="310"/>
                    <a:pt x="167" y="310"/>
                    <a:pt x="167" y="310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1" y="282"/>
                    <a:pt x="188" y="286"/>
                    <a:pt x="193" y="279"/>
                  </a:cubicBezTo>
                  <a:cubicBezTo>
                    <a:pt x="200" y="268"/>
                    <a:pt x="220" y="279"/>
                    <a:pt x="224" y="273"/>
                  </a:cubicBezTo>
                  <a:cubicBezTo>
                    <a:pt x="228" y="268"/>
                    <a:pt x="224" y="220"/>
                    <a:pt x="224" y="207"/>
                  </a:cubicBezTo>
                  <a:cubicBezTo>
                    <a:pt x="224" y="194"/>
                    <a:pt x="250" y="183"/>
                    <a:pt x="250" y="183"/>
                  </a:cubicBezTo>
                  <a:cubicBezTo>
                    <a:pt x="250" y="183"/>
                    <a:pt x="264" y="137"/>
                    <a:pt x="229" y="91"/>
                  </a:cubicBezTo>
                  <a:cubicBezTo>
                    <a:pt x="195" y="46"/>
                    <a:pt x="116" y="0"/>
                    <a:pt x="53" y="56"/>
                  </a:cubicBezTo>
                  <a:cubicBezTo>
                    <a:pt x="53" y="56"/>
                    <a:pt x="22" y="66"/>
                    <a:pt x="24" y="119"/>
                  </a:cubicBezTo>
                  <a:lnTo>
                    <a:pt x="0" y="123"/>
                  </a:ln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2" name="Freeform 131"/>
            <p:cNvSpPr/>
            <p:nvPr/>
          </p:nvSpPr>
          <p:spPr bwMode="auto">
            <a:xfrm>
              <a:off x="1119188" y="3768725"/>
              <a:ext cx="646113" cy="1089025"/>
            </a:xfrm>
            <a:custGeom>
              <a:avLst/>
              <a:gdLst>
                <a:gd name="T0" fmla="*/ 0 w 172"/>
                <a:gd name="T1" fmla="*/ 126916481 h 290"/>
                <a:gd name="T2" fmla="*/ 239888207 w 172"/>
                <a:gd name="T3" fmla="*/ 1649928979 h 290"/>
                <a:gd name="T4" fmla="*/ 381000046 w 172"/>
                <a:gd name="T5" fmla="*/ 1649928979 h 290"/>
                <a:gd name="T6" fmla="*/ 1735662221 w 172"/>
                <a:gd name="T7" fmla="*/ 2147483647 h 290"/>
                <a:gd name="T8" fmla="*/ 2017882495 w 172"/>
                <a:gd name="T9" fmla="*/ 2147483647 h 290"/>
                <a:gd name="T10" fmla="*/ 1650995153 w 172"/>
                <a:gd name="T11" fmla="*/ 2147483647 h 290"/>
                <a:gd name="T12" fmla="*/ 2147483647 w 172"/>
                <a:gd name="T13" fmla="*/ 1396096134 h 290"/>
                <a:gd name="T14" fmla="*/ 1001884719 w 172"/>
                <a:gd name="T15" fmla="*/ 126916481 h 290"/>
                <a:gd name="T16" fmla="*/ 0 w 172"/>
                <a:gd name="T17" fmla="*/ 126916481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2"/>
                <a:gd name="T28" fmla="*/ 0 h 290"/>
                <a:gd name="T29" fmla="*/ 172 w 172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2" h="290">
                  <a:moveTo>
                    <a:pt x="0" y="9"/>
                  </a:moveTo>
                  <a:cubicBezTo>
                    <a:pt x="0" y="9"/>
                    <a:pt x="3" y="82"/>
                    <a:pt x="17" y="117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7"/>
                    <a:pt x="33" y="231"/>
                    <a:pt x="123" y="290"/>
                  </a:cubicBezTo>
                  <a:cubicBezTo>
                    <a:pt x="123" y="290"/>
                    <a:pt x="143" y="283"/>
                    <a:pt x="143" y="268"/>
                  </a:cubicBezTo>
                  <a:cubicBezTo>
                    <a:pt x="143" y="253"/>
                    <a:pt x="113" y="191"/>
                    <a:pt x="117" y="178"/>
                  </a:cubicBezTo>
                  <a:cubicBezTo>
                    <a:pt x="121" y="165"/>
                    <a:pt x="172" y="120"/>
                    <a:pt x="165" y="99"/>
                  </a:cubicBezTo>
                  <a:cubicBezTo>
                    <a:pt x="158" y="78"/>
                    <a:pt x="71" y="9"/>
                    <a:pt x="71" y="9"/>
                  </a:cubicBezTo>
                  <a:cubicBezTo>
                    <a:pt x="71" y="9"/>
                    <a:pt x="42" y="0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3" name="Freeform 132"/>
            <p:cNvSpPr/>
            <p:nvPr/>
          </p:nvSpPr>
          <p:spPr bwMode="auto">
            <a:xfrm>
              <a:off x="3517900" y="473075"/>
              <a:ext cx="811213" cy="879475"/>
            </a:xfrm>
            <a:custGeom>
              <a:avLst/>
              <a:gdLst>
                <a:gd name="T0" fmla="*/ 2147483647 w 216"/>
                <a:gd name="T1" fmla="*/ 1469091664 h 234"/>
                <a:gd name="T2" fmla="*/ 2147483647 w 216"/>
                <a:gd name="T3" fmla="*/ 889930983 h 234"/>
                <a:gd name="T4" fmla="*/ 2147483647 w 216"/>
                <a:gd name="T5" fmla="*/ 98880806 h 234"/>
                <a:gd name="T6" fmla="*/ 1791289714 w 216"/>
                <a:gd name="T7" fmla="*/ 1101816986 h 234"/>
                <a:gd name="T8" fmla="*/ 1269417009 w 216"/>
                <a:gd name="T9" fmla="*/ 762798019 h 234"/>
                <a:gd name="T10" fmla="*/ 1354046030 w 216"/>
                <a:gd name="T11" fmla="*/ 1695105404 h 234"/>
                <a:gd name="T12" fmla="*/ 1029639790 w 216"/>
                <a:gd name="T13" fmla="*/ 1652729003 h 234"/>
                <a:gd name="T14" fmla="*/ 874487602 w 216"/>
                <a:gd name="T15" fmla="*/ 2104756954 h 234"/>
                <a:gd name="T16" fmla="*/ 0 w 216"/>
                <a:gd name="T17" fmla="*/ 1850490556 h 234"/>
                <a:gd name="T18" fmla="*/ 14106092 w 216"/>
                <a:gd name="T19" fmla="*/ 1892866958 h 234"/>
                <a:gd name="T20" fmla="*/ 719335648 w 216"/>
                <a:gd name="T21" fmla="*/ 2147483647 h 234"/>
                <a:gd name="T22" fmla="*/ 1847710313 w 216"/>
                <a:gd name="T23" fmla="*/ 2147483647 h 234"/>
                <a:gd name="T24" fmla="*/ 1974650559 w 216"/>
                <a:gd name="T25" fmla="*/ 2147483647 h 234"/>
                <a:gd name="T26" fmla="*/ 2129802512 w 216"/>
                <a:gd name="T27" fmla="*/ 2147483647 h 234"/>
                <a:gd name="T28" fmla="*/ 2147483647 w 216"/>
                <a:gd name="T29" fmla="*/ 2147483647 h 234"/>
                <a:gd name="T30" fmla="*/ 2147483647 w 216"/>
                <a:gd name="T31" fmla="*/ 2147483647 h 234"/>
                <a:gd name="T32" fmla="*/ 2147483647 w 216"/>
                <a:gd name="T33" fmla="*/ 1836362583 h 234"/>
                <a:gd name="T34" fmla="*/ 2147483647 w 216"/>
                <a:gd name="T35" fmla="*/ 1836362583 h 234"/>
                <a:gd name="T36" fmla="*/ 2147483647 w 216"/>
                <a:gd name="T37" fmla="*/ 1469091664 h 2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6"/>
                <a:gd name="T58" fmla="*/ 0 h 234"/>
                <a:gd name="T59" fmla="*/ 216 w 216"/>
                <a:gd name="T60" fmla="*/ 234 h 23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6" h="234">
                  <a:moveTo>
                    <a:pt x="188" y="104"/>
                  </a:moveTo>
                  <a:cubicBezTo>
                    <a:pt x="192" y="95"/>
                    <a:pt x="211" y="63"/>
                    <a:pt x="211" y="63"/>
                  </a:cubicBezTo>
                  <a:cubicBezTo>
                    <a:pt x="211" y="63"/>
                    <a:pt x="201" y="15"/>
                    <a:pt x="175" y="7"/>
                  </a:cubicBezTo>
                  <a:cubicBezTo>
                    <a:pt x="149" y="0"/>
                    <a:pt x="127" y="78"/>
                    <a:pt x="127" y="78"/>
                  </a:cubicBezTo>
                  <a:cubicBezTo>
                    <a:pt x="127" y="78"/>
                    <a:pt x="112" y="43"/>
                    <a:pt x="90" y="54"/>
                  </a:cubicBezTo>
                  <a:cubicBezTo>
                    <a:pt x="90" y="54"/>
                    <a:pt x="51" y="92"/>
                    <a:pt x="96" y="120"/>
                  </a:cubicBezTo>
                  <a:cubicBezTo>
                    <a:pt x="96" y="120"/>
                    <a:pt x="84" y="123"/>
                    <a:pt x="73" y="117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27" y="144"/>
                    <a:pt x="0" y="131"/>
                  </a:cubicBezTo>
                  <a:cubicBezTo>
                    <a:pt x="0" y="132"/>
                    <a:pt x="1" y="133"/>
                    <a:pt x="1" y="134"/>
                  </a:cubicBezTo>
                  <a:cubicBezTo>
                    <a:pt x="15" y="146"/>
                    <a:pt x="33" y="161"/>
                    <a:pt x="51" y="171"/>
                  </a:cubicBezTo>
                  <a:cubicBezTo>
                    <a:pt x="86" y="191"/>
                    <a:pt x="105" y="234"/>
                    <a:pt x="131" y="227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151" y="180"/>
                    <a:pt x="179" y="167"/>
                    <a:pt x="185" y="158"/>
                  </a:cubicBezTo>
                  <a:cubicBezTo>
                    <a:pt x="185" y="158"/>
                    <a:pt x="202" y="168"/>
                    <a:pt x="215" y="179"/>
                  </a:cubicBezTo>
                  <a:cubicBezTo>
                    <a:pt x="216" y="170"/>
                    <a:pt x="215" y="146"/>
                    <a:pt x="214" y="130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214" y="130"/>
                    <a:pt x="185" y="113"/>
                    <a:pt x="188" y="104"/>
                  </a:cubicBezTo>
                  <a:close/>
                </a:path>
              </a:pathLst>
            </a:custGeom>
            <a:solidFill>
              <a:srgbClr val="F8C29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4" name="Freeform 133"/>
            <p:cNvSpPr/>
            <p:nvPr/>
          </p:nvSpPr>
          <p:spPr bwMode="auto">
            <a:xfrm>
              <a:off x="1366838" y="3224212"/>
              <a:ext cx="1557338" cy="1006475"/>
            </a:xfrm>
            <a:custGeom>
              <a:avLst/>
              <a:gdLst>
                <a:gd name="T0" fmla="*/ 1683884852 w 414"/>
                <a:gd name="T1" fmla="*/ 1424484919 h 268"/>
                <a:gd name="T2" fmla="*/ 1584832166 w 414"/>
                <a:gd name="T3" fmla="*/ 1424484919 h 268"/>
                <a:gd name="T4" fmla="*/ 693365277 w 414"/>
                <a:gd name="T5" fmla="*/ 1621937949 h 268"/>
                <a:gd name="T6" fmla="*/ 0 w 414"/>
                <a:gd name="T7" fmla="*/ 2115572870 h 268"/>
                <a:gd name="T8" fmla="*/ 2122542920 w 414"/>
                <a:gd name="T9" fmla="*/ 2147483647 h 268"/>
                <a:gd name="T10" fmla="*/ 2147483647 w 414"/>
                <a:gd name="T11" fmla="*/ 2147483647 h 268"/>
                <a:gd name="T12" fmla="*/ 948068961 w 414"/>
                <a:gd name="T13" fmla="*/ 2115572870 h 268"/>
                <a:gd name="T14" fmla="*/ 2147483647 w 414"/>
                <a:gd name="T15" fmla="*/ 2147483647 h 268"/>
                <a:gd name="T16" fmla="*/ 1415029710 w 414"/>
                <a:gd name="T17" fmla="*/ 1946326947 h 268"/>
                <a:gd name="T18" fmla="*/ 1415029710 w 414"/>
                <a:gd name="T19" fmla="*/ 1748870161 h 268"/>
                <a:gd name="T20" fmla="*/ 2147483647 w 414"/>
                <a:gd name="T21" fmla="*/ 733397202 h 268"/>
                <a:gd name="T22" fmla="*/ 2147483647 w 414"/>
                <a:gd name="T23" fmla="*/ 155143603 h 268"/>
                <a:gd name="T24" fmla="*/ 2147483647 w 414"/>
                <a:gd name="T25" fmla="*/ 0 h 268"/>
                <a:gd name="T26" fmla="*/ 1683884852 w 414"/>
                <a:gd name="T27" fmla="*/ 1424484919 h 2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14"/>
                <a:gd name="T43" fmla="*/ 0 h 268"/>
                <a:gd name="T44" fmla="*/ 414 w 414"/>
                <a:gd name="T45" fmla="*/ 268 h 2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14" h="268">
                  <a:moveTo>
                    <a:pt x="119" y="101"/>
                  </a:moveTo>
                  <a:cubicBezTo>
                    <a:pt x="84" y="117"/>
                    <a:pt x="112" y="101"/>
                    <a:pt x="112" y="101"/>
                  </a:cubicBezTo>
                  <a:cubicBezTo>
                    <a:pt x="112" y="101"/>
                    <a:pt x="66" y="104"/>
                    <a:pt x="49" y="115"/>
                  </a:cubicBezTo>
                  <a:cubicBezTo>
                    <a:pt x="33" y="126"/>
                    <a:pt x="0" y="150"/>
                    <a:pt x="0" y="150"/>
                  </a:cubicBezTo>
                  <a:cubicBezTo>
                    <a:pt x="0" y="150"/>
                    <a:pt x="25" y="268"/>
                    <a:pt x="150" y="242"/>
                  </a:cubicBezTo>
                  <a:cubicBezTo>
                    <a:pt x="150" y="242"/>
                    <a:pt x="175" y="219"/>
                    <a:pt x="196" y="202"/>
                  </a:cubicBezTo>
                  <a:cubicBezTo>
                    <a:pt x="142" y="197"/>
                    <a:pt x="75" y="185"/>
                    <a:pt x="67" y="150"/>
                  </a:cubicBezTo>
                  <a:cubicBezTo>
                    <a:pt x="67" y="150"/>
                    <a:pt x="130" y="182"/>
                    <a:pt x="167" y="169"/>
                  </a:cubicBezTo>
                  <a:cubicBezTo>
                    <a:pt x="167" y="169"/>
                    <a:pt x="100" y="150"/>
                    <a:pt x="100" y="138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202" y="54"/>
                    <a:pt x="267" y="52"/>
                  </a:cubicBezTo>
                  <a:cubicBezTo>
                    <a:pt x="332" y="50"/>
                    <a:pt x="414" y="11"/>
                    <a:pt x="414" y="11"/>
                  </a:cubicBezTo>
                  <a:cubicBezTo>
                    <a:pt x="414" y="11"/>
                    <a:pt x="298" y="9"/>
                    <a:pt x="240" y="0"/>
                  </a:cubicBezTo>
                  <a:cubicBezTo>
                    <a:pt x="235" y="5"/>
                    <a:pt x="153" y="85"/>
                    <a:pt x="119" y="101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5" name="Freeform 134"/>
            <p:cNvSpPr/>
            <p:nvPr/>
          </p:nvSpPr>
          <p:spPr bwMode="auto">
            <a:xfrm>
              <a:off x="882650" y="1979612"/>
              <a:ext cx="1868488" cy="1201738"/>
            </a:xfrm>
            <a:custGeom>
              <a:avLst/>
              <a:gdLst>
                <a:gd name="T0" fmla="*/ 1795030510 w 497"/>
                <a:gd name="T1" fmla="*/ 2147483647 h 320"/>
                <a:gd name="T2" fmla="*/ 2147483647 w 497"/>
                <a:gd name="T3" fmla="*/ 2147483647 h 320"/>
                <a:gd name="T4" fmla="*/ 2147483647 w 497"/>
                <a:gd name="T5" fmla="*/ 2147483647 h 320"/>
                <a:gd name="T6" fmla="*/ 2147483647 w 497"/>
                <a:gd name="T7" fmla="*/ 2147483647 h 320"/>
                <a:gd name="T8" fmla="*/ 2147483647 w 497"/>
                <a:gd name="T9" fmla="*/ 2147483647 h 320"/>
                <a:gd name="T10" fmla="*/ 2147483647 w 497"/>
                <a:gd name="T11" fmla="*/ 2147483647 h 320"/>
                <a:gd name="T12" fmla="*/ 2147483647 w 497"/>
                <a:gd name="T13" fmla="*/ 2147483647 h 320"/>
                <a:gd name="T14" fmla="*/ 2147483647 w 497"/>
                <a:gd name="T15" fmla="*/ 2147483647 h 320"/>
                <a:gd name="T16" fmla="*/ 2147483647 w 497"/>
                <a:gd name="T17" fmla="*/ 2147483647 h 320"/>
                <a:gd name="T18" fmla="*/ 2147483647 w 497"/>
                <a:gd name="T19" fmla="*/ 1692392428 h 320"/>
                <a:gd name="T20" fmla="*/ 2147483647 w 497"/>
                <a:gd name="T21" fmla="*/ 987227860 h 320"/>
                <a:gd name="T22" fmla="*/ 1088324911 w 497"/>
                <a:gd name="T23" fmla="*/ 1142364666 h 320"/>
                <a:gd name="T24" fmla="*/ 2147483647 w 497"/>
                <a:gd name="T25" fmla="*/ 592336669 h 320"/>
                <a:gd name="T26" fmla="*/ 890449214 w 497"/>
                <a:gd name="T27" fmla="*/ 846196214 h 320"/>
                <a:gd name="T28" fmla="*/ 1724358822 w 497"/>
                <a:gd name="T29" fmla="*/ 225652570 h 320"/>
                <a:gd name="T30" fmla="*/ 494694530 w 497"/>
                <a:gd name="T31" fmla="*/ 0 h 320"/>
                <a:gd name="T32" fmla="*/ 1795030510 w 497"/>
                <a:gd name="T33" fmla="*/ 2147483647 h 32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7"/>
                <a:gd name="T52" fmla="*/ 0 h 320"/>
                <a:gd name="T53" fmla="*/ 497 w 497"/>
                <a:gd name="T54" fmla="*/ 320 h 32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7" h="320">
                  <a:moveTo>
                    <a:pt x="127" y="252"/>
                  </a:moveTo>
                  <a:cubicBezTo>
                    <a:pt x="127" y="252"/>
                    <a:pt x="256" y="318"/>
                    <a:pt x="328" y="307"/>
                  </a:cubicBezTo>
                  <a:cubicBezTo>
                    <a:pt x="328" y="307"/>
                    <a:pt x="347" y="312"/>
                    <a:pt x="359" y="320"/>
                  </a:cubicBezTo>
                  <a:cubicBezTo>
                    <a:pt x="394" y="313"/>
                    <a:pt x="471" y="297"/>
                    <a:pt x="497" y="296"/>
                  </a:cubicBezTo>
                  <a:cubicBezTo>
                    <a:pt x="497" y="296"/>
                    <a:pt x="398" y="205"/>
                    <a:pt x="346" y="198"/>
                  </a:cubicBezTo>
                  <a:cubicBezTo>
                    <a:pt x="294" y="190"/>
                    <a:pt x="189" y="250"/>
                    <a:pt x="189" y="250"/>
                  </a:cubicBezTo>
                  <a:cubicBezTo>
                    <a:pt x="189" y="250"/>
                    <a:pt x="270" y="174"/>
                    <a:pt x="342" y="166"/>
                  </a:cubicBezTo>
                  <a:cubicBezTo>
                    <a:pt x="415" y="159"/>
                    <a:pt x="328" y="166"/>
                    <a:pt x="328" y="166"/>
                  </a:cubicBezTo>
                  <a:cubicBezTo>
                    <a:pt x="328" y="166"/>
                    <a:pt x="216" y="146"/>
                    <a:pt x="153" y="172"/>
                  </a:cubicBezTo>
                  <a:cubicBezTo>
                    <a:pt x="153" y="172"/>
                    <a:pt x="218" y="140"/>
                    <a:pt x="244" y="120"/>
                  </a:cubicBezTo>
                  <a:cubicBezTo>
                    <a:pt x="270" y="99"/>
                    <a:pt x="272" y="70"/>
                    <a:pt x="272" y="70"/>
                  </a:cubicBezTo>
                  <a:cubicBezTo>
                    <a:pt x="272" y="70"/>
                    <a:pt x="102" y="77"/>
                    <a:pt x="77" y="81"/>
                  </a:cubicBezTo>
                  <a:cubicBezTo>
                    <a:pt x="77" y="81"/>
                    <a:pt x="166" y="55"/>
                    <a:pt x="175" y="42"/>
                  </a:cubicBezTo>
                  <a:cubicBezTo>
                    <a:pt x="185" y="29"/>
                    <a:pt x="63" y="60"/>
                    <a:pt x="63" y="60"/>
                  </a:cubicBezTo>
                  <a:cubicBezTo>
                    <a:pt x="63" y="60"/>
                    <a:pt x="146" y="25"/>
                    <a:pt x="122" y="16"/>
                  </a:cubicBezTo>
                  <a:cubicBezTo>
                    <a:pt x="105" y="10"/>
                    <a:pt x="66" y="0"/>
                    <a:pt x="35" y="0"/>
                  </a:cubicBezTo>
                  <a:cubicBezTo>
                    <a:pt x="18" y="58"/>
                    <a:pt x="0" y="180"/>
                    <a:pt x="127" y="252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6" name="Freeform 135"/>
            <p:cNvSpPr/>
            <p:nvPr/>
          </p:nvSpPr>
          <p:spPr bwMode="auto">
            <a:xfrm>
              <a:off x="1503363" y="173037"/>
              <a:ext cx="1116013" cy="984250"/>
            </a:xfrm>
            <a:custGeom>
              <a:avLst/>
              <a:gdLst>
                <a:gd name="T0" fmla="*/ 1750843781 w 297"/>
                <a:gd name="T1" fmla="*/ 2145120221 h 262"/>
                <a:gd name="T2" fmla="*/ 2147483647 w 297"/>
                <a:gd name="T3" fmla="*/ 1637066668 h 262"/>
                <a:gd name="T4" fmla="*/ 1482568645 w 297"/>
                <a:gd name="T5" fmla="*/ 1764079939 h 262"/>
                <a:gd name="T6" fmla="*/ 1623764899 w 297"/>
                <a:gd name="T7" fmla="*/ 959658564 h 262"/>
                <a:gd name="T8" fmla="*/ 1341372392 w 297"/>
                <a:gd name="T9" fmla="*/ 1227799179 h 262"/>
                <a:gd name="T10" fmla="*/ 564789006 w 297"/>
                <a:gd name="T11" fmla="*/ 0 h 262"/>
                <a:gd name="T12" fmla="*/ 903662269 w 297"/>
                <a:gd name="T13" fmla="*/ 1411264045 h 262"/>
                <a:gd name="T14" fmla="*/ 0 w 297"/>
                <a:gd name="T15" fmla="*/ 1749966101 h 262"/>
                <a:gd name="T16" fmla="*/ 141196312 w 297"/>
                <a:gd name="T17" fmla="*/ 1989883031 h 262"/>
                <a:gd name="T18" fmla="*/ 903662269 w 297"/>
                <a:gd name="T19" fmla="*/ 1778193777 h 262"/>
                <a:gd name="T20" fmla="*/ 903662269 w 297"/>
                <a:gd name="T21" fmla="*/ 2147483647 h 262"/>
                <a:gd name="T22" fmla="*/ 1948517033 w 297"/>
                <a:gd name="T23" fmla="*/ 2147483647 h 262"/>
                <a:gd name="T24" fmla="*/ 1567287900 w 297"/>
                <a:gd name="T25" fmla="*/ 2147483647 h 262"/>
                <a:gd name="T26" fmla="*/ 2061475257 w 297"/>
                <a:gd name="T27" fmla="*/ 2147483647 h 262"/>
                <a:gd name="T28" fmla="*/ 2147483647 w 297"/>
                <a:gd name="T29" fmla="*/ 2147483647 h 262"/>
                <a:gd name="T30" fmla="*/ 1750843781 w 297"/>
                <a:gd name="T31" fmla="*/ 2145120221 h 26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262"/>
                <a:gd name="T50" fmla="*/ 297 w 297"/>
                <a:gd name="T51" fmla="*/ 262 h 26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262">
                  <a:moveTo>
                    <a:pt x="124" y="152"/>
                  </a:moveTo>
                  <a:cubicBezTo>
                    <a:pt x="198" y="116"/>
                    <a:pt x="198" y="116"/>
                    <a:pt x="198" y="116"/>
                  </a:cubicBezTo>
                  <a:cubicBezTo>
                    <a:pt x="198" y="116"/>
                    <a:pt x="114" y="136"/>
                    <a:pt x="105" y="125"/>
                  </a:cubicBezTo>
                  <a:cubicBezTo>
                    <a:pt x="100" y="119"/>
                    <a:pt x="107" y="93"/>
                    <a:pt x="115" y="68"/>
                  </a:cubicBezTo>
                  <a:cubicBezTo>
                    <a:pt x="109" y="79"/>
                    <a:pt x="102" y="87"/>
                    <a:pt x="95" y="87"/>
                  </a:cubicBezTo>
                  <a:cubicBezTo>
                    <a:pt x="73" y="86"/>
                    <a:pt x="40" y="0"/>
                    <a:pt x="40" y="0"/>
                  </a:cubicBezTo>
                  <a:cubicBezTo>
                    <a:pt x="40" y="0"/>
                    <a:pt x="68" y="93"/>
                    <a:pt x="64" y="100"/>
                  </a:cubicBezTo>
                  <a:cubicBezTo>
                    <a:pt x="62" y="105"/>
                    <a:pt x="26" y="116"/>
                    <a:pt x="0" y="124"/>
                  </a:cubicBezTo>
                  <a:cubicBezTo>
                    <a:pt x="3" y="129"/>
                    <a:pt x="6" y="135"/>
                    <a:pt x="10" y="141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57" y="154"/>
                    <a:pt x="64" y="158"/>
                  </a:cubicBezTo>
                  <a:cubicBezTo>
                    <a:pt x="70" y="161"/>
                    <a:pt x="138" y="174"/>
                    <a:pt x="138" y="185"/>
                  </a:cubicBezTo>
                  <a:cubicBezTo>
                    <a:pt x="138" y="188"/>
                    <a:pt x="127" y="197"/>
                    <a:pt x="111" y="210"/>
                  </a:cubicBezTo>
                  <a:cubicBezTo>
                    <a:pt x="146" y="200"/>
                    <a:pt x="146" y="200"/>
                    <a:pt x="146" y="200"/>
                  </a:cubicBezTo>
                  <a:cubicBezTo>
                    <a:pt x="157" y="194"/>
                    <a:pt x="297" y="262"/>
                    <a:pt x="297" y="262"/>
                  </a:cubicBezTo>
                  <a:lnTo>
                    <a:pt x="124" y="152"/>
                  </a:lnTo>
                  <a:close/>
                </a:path>
              </a:pathLst>
            </a:custGeom>
            <a:solidFill>
              <a:srgbClr val="D2DBE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7" name="Freeform 136"/>
            <p:cNvSpPr/>
            <p:nvPr/>
          </p:nvSpPr>
          <p:spPr bwMode="auto">
            <a:xfrm>
              <a:off x="1935163" y="244475"/>
              <a:ext cx="60325" cy="184150"/>
            </a:xfrm>
            <a:custGeom>
              <a:avLst/>
              <a:gdLst>
                <a:gd name="T0" fmla="*/ 0 w 16"/>
                <a:gd name="T1" fmla="*/ 692065785 h 49"/>
                <a:gd name="T2" fmla="*/ 227444052 w 16"/>
                <a:gd name="T3" fmla="*/ 0 h 49"/>
                <a:gd name="T4" fmla="*/ 0 w 16"/>
                <a:gd name="T5" fmla="*/ 692065785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49"/>
                  </a:moveTo>
                  <a:cubicBezTo>
                    <a:pt x="10" y="29"/>
                    <a:pt x="16" y="0"/>
                    <a:pt x="16" y="0"/>
                  </a:cubicBezTo>
                  <a:cubicBezTo>
                    <a:pt x="16" y="0"/>
                    <a:pt x="7" y="24"/>
                    <a:pt x="0" y="49"/>
                  </a:cubicBezTo>
                  <a:close/>
                </a:path>
              </a:pathLst>
            </a:custGeom>
            <a:solidFill>
              <a:srgbClr val="D2DBE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8" name="Freeform 137"/>
            <p:cNvSpPr/>
            <p:nvPr/>
          </p:nvSpPr>
          <p:spPr bwMode="auto">
            <a:xfrm>
              <a:off x="2108200" y="280987"/>
              <a:ext cx="2066925" cy="2217738"/>
            </a:xfrm>
            <a:custGeom>
              <a:avLst/>
              <a:gdLst>
                <a:gd name="T0" fmla="*/ 2147483647 w 550"/>
                <a:gd name="T1" fmla="*/ 2147483647 h 590"/>
                <a:gd name="T2" fmla="*/ 2147483647 w 550"/>
                <a:gd name="T3" fmla="*/ 2147483647 h 590"/>
                <a:gd name="T4" fmla="*/ 2147483647 w 550"/>
                <a:gd name="T5" fmla="*/ 2147483647 h 590"/>
                <a:gd name="T6" fmla="*/ 2147483647 w 550"/>
                <a:gd name="T7" fmla="*/ 2147483647 h 590"/>
                <a:gd name="T8" fmla="*/ 2147483647 w 550"/>
                <a:gd name="T9" fmla="*/ 2147483647 h 590"/>
                <a:gd name="T10" fmla="*/ 2147483647 w 550"/>
                <a:gd name="T11" fmla="*/ 2147483647 h 590"/>
                <a:gd name="T12" fmla="*/ 2147483647 w 550"/>
                <a:gd name="T13" fmla="*/ 2147483647 h 590"/>
                <a:gd name="T14" fmla="*/ 2147483647 w 550"/>
                <a:gd name="T15" fmla="*/ 1328143066 h 590"/>
                <a:gd name="T16" fmla="*/ 2147483647 w 550"/>
                <a:gd name="T17" fmla="*/ 1299883834 h 590"/>
                <a:gd name="T18" fmla="*/ 2147483647 w 550"/>
                <a:gd name="T19" fmla="*/ 2147483647 h 590"/>
                <a:gd name="T20" fmla="*/ 2147483647 w 550"/>
                <a:gd name="T21" fmla="*/ 2147483647 h 590"/>
                <a:gd name="T22" fmla="*/ 2147483647 w 550"/>
                <a:gd name="T23" fmla="*/ 2147483647 h 590"/>
                <a:gd name="T24" fmla="*/ 2147483647 w 550"/>
                <a:gd name="T25" fmla="*/ 2147483647 h 590"/>
                <a:gd name="T26" fmla="*/ 1821855001 w 550"/>
                <a:gd name="T27" fmla="*/ 14129620 h 590"/>
                <a:gd name="T28" fmla="*/ 1779486815 w 550"/>
                <a:gd name="T29" fmla="*/ 0 h 590"/>
                <a:gd name="T30" fmla="*/ 2147483647 w 550"/>
                <a:gd name="T31" fmla="*/ 2147483647 h 590"/>
                <a:gd name="T32" fmla="*/ 2147483647 w 550"/>
                <a:gd name="T33" fmla="*/ 2147483647 h 590"/>
                <a:gd name="T34" fmla="*/ 2147483647 w 550"/>
                <a:gd name="T35" fmla="*/ 2147483647 h 590"/>
                <a:gd name="T36" fmla="*/ 2147483647 w 550"/>
                <a:gd name="T37" fmla="*/ 2147483647 h 590"/>
                <a:gd name="T38" fmla="*/ 1200447429 w 550"/>
                <a:gd name="T39" fmla="*/ 2147483647 h 590"/>
                <a:gd name="T40" fmla="*/ 861497951 w 550"/>
                <a:gd name="T41" fmla="*/ 2147483647 h 590"/>
                <a:gd name="T42" fmla="*/ 522548707 w 550"/>
                <a:gd name="T43" fmla="*/ 2147483647 h 590"/>
                <a:gd name="T44" fmla="*/ 550794164 w 550"/>
                <a:gd name="T45" fmla="*/ 2147483647 h 590"/>
                <a:gd name="T46" fmla="*/ 70613672 w 550"/>
                <a:gd name="T47" fmla="*/ 2147483647 h 590"/>
                <a:gd name="T48" fmla="*/ 903866136 w 550"/>
                <a:gd name="T49" fmla="*/ 2147483647 h 590"/>
                <a:gd name="T50" fmla="*/ 1610010315 w 550"/>
                <a:gd name="T51" fmla="*/ 2147483647 h 590"/>
                <a:gd name="T52" fmla="*/ 2033700157 w 550"/>
                <a:gd name="T53" fmla="*/ 2147483647 h 590"/>
                <a:gd name="T54" fmla="*/ 2147483647 w 550"/>
                <a:gd name="T55" fmla="*/ 2147483647 h 590"/>
                <a:gd name="T56" fmla="*/ 2147483647 w 550"/>
                <a:gd name="T57" fmla="*/ 2147483647 h 590"/>
                <a:gd name="T58" fmla="*/ 2147483647 w 550"/>
                <a:gd name="T59" fmla="*/ 2147483647 h 590"/>
                <a:gd name="T60" fmla="*/ 2147483647 w 550"/>
                <a:gd name="T61" fmla="*/ 2147483647 h 590"/>
                <a:gd name="T62" fmla="*/ 2147483647 w 550"/>
                <a:gd name="T63" fmla="*/ 2147483647 h 590"/>
                <a:gd name="T64" fmla="*/ 2147483647 w 550"/>
                <a:gd name="T65" fmla="*/ 2147483647 h 5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50"/>
                <a:gd name="T100" fmla="*/ 0 h 590"/>
                <a:gd name="T101" fmla="*/ 550 w 550"/>
                <a:gd name="T102" fmla="*/ 590 h 5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50" h="590">
                  <a:moveTo>
                    <a:pt x="467" y="383"/>
                  </a:moveTo>
                  <a:cubicBezTo>
                    <a:pt x="446" y="374"/>
                    <a:pt x="439" y="351"/>
                    <a:pt x="439" y="351"/>
                  </a:cubicBezTo>
                  <a:cubicBezTo>
                    <a:pt x="467" y="307"/>
                    <a:pt x="467" y="307"/>
                    <a:pt x="467" y="307"/>
                  </a:cubicBezTo>
                  <a:cubicBezTo>
                    <a:pt x="411" y="359"/>
                    <a:pt x="391" y="338"/>
                    <a:pt x="385" y="329"/>
                  </a:cubicBezTo>
                  <a:cubicBezTo>
                    <a:pt x="387" y="328"/>
                    <a:pt x="390" y="328"/>
                    <a:pt x="392" y="325"/>
                  </a:cubicBezTo>
                  <a:cubicBezTo>
                    <a:pt x="460" y="250"/>
                    <a:pt x="398" y="261"/>
                    <a:pt x="398" y="261"/>
                  </a:cubicBezTo>
                  <a:cubicBezTo>
                    <a:pt x="364" y="212"/>
                    <a:pt x="364" y="212"/>
                    <a:pt x="364" y="212"/>
                  </a:cubicBezTo>
                  <a:cubicBezTo>
                    <a:pt x="332" y="94"/>
                    <a:pt x="332" y="94"/>
                    <a:pt x="332" y="94"/>
                  </a:cubicBezTo>
                  <a:cubicBezTo>
                    <a:pt x="331" y="93"/>
                    <a:pt x="331" y="93"/>
                    <a:pt x="330" y="92"/>
                  </a:cubicBezTo>
                  <a:cubicBezTo>
                    <a:pt x="305" y="122"/>
                    <a:pt x="322" y="200"/>
                    <a:pt x="322" y="200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315" y="222"/>
                    <a:pt x="315" y="222"/>
                    <a:pt x="315" y="222"/>
                  </a:cubicBezTo>
                  <a:cubicBezTo>
                    <a:pt x="319" y="239"/>
                    <a:pt x="272" y="261"/>
                    <a:pt x="272" y="261"/>
                  </a:cubicBezTo>
                  <a:cubicBezTo>
                    <a:pt x="101" y="195"/>
                    <a:pt x="116" y="55"/>
                    <a:pt x="129" y="1"/>
                  </a:cubicBezTo>
                  <a:cubicBezTo>
                    <a:pt x="128" y="1"/>
                    <a:pt x="127" y="0"/>
                    <a:pt x="126" y="0"/>
                  </a:cubicBezTo>
                  <a:cubicBezTo>
                    <a:pt x="40" y="190"/>
                    <a:pt x="231" y="264"/>
                    <a:pt x="259" y="270"/>
                  </a:cubicBezTo>
                  <a:cubicBezTo>
                    <a:pt x="289" y="276"/>
                    <a:pt x="308" y="270"/>
                    <a:pt x="308" y="270"/>
                  </a:cubicBezTo>
                  <a:cubicBezTo>
                    <a:pt x="308" y="270"/>
                    <a:pt x="330" y="294"/>
                    <a:pt x="340" y="318"/>
                  </a:cubicBezTo>
                  <a:cubicBezTo>
                    <a:pt x="350" y="342"/>
                    <a:pt x="218" y="414"/>
                    <a:pt x="191" y="442"/>
                  </a:cubicBezTo>
                  <a:cubicBezTo>
                    <a:pt x="163" y="470"/>
                    <a:pt x="85" y="496"/>
                    <a:pt x="85" y="496"/>
                  </a:cubicBezTo>
                  <a:cubicBezTo>
                    <a:pt x="126" y="335"/>
                    <a:pt x="61" y="278"/>
                    <a:pt x="61" y="278"/>
                  </a:cubicBezTo>
                  <a:cubicBezTo>
                    <a:pt x="112" y="379"/>
                    <a:pt x="37" y="468"/>
                    <a:pt x="37" y="468"/>
                  </a:cubicBezTo>
                  <a:cubicBezTo>
                    <a:pt x="0" y="431"/>
                    <a:pt x="39" y="318"/>
                    <a:pt x="39" y="318"/>
                  </a:cubicBezTo>
                  <a:cubicBezTo>
                    <a:pt x="6" y="354"/>
                    <a:pt x="3" y="448"/>
                    <a:pt x="5" y="515"/>
                  </a:cubicBezTo>
                  <a:cubicBezTo>
                    <a:pt x="29" y="524"/>
                    <a:pt x="52" y="536"/>
                    <a:pt x="64" y="552"/>
                  </a:cubicBezTo>
                  <a:cubicBezTo>
                    <a:pt x="93" y="590"/>
                    <a:pt x="114" y="584"/>
                    <a:pt x="114" y="584"/>
                  </a:cubicBezTo>
                  <a:cubicBezTo>
                    <a:pt x="114" y="584"/>
                    <a:pt x="133" y="544"/>
                    <a:pt x="144" y="546"/>
                  </a:cubicBezTo>
                  <a:cubicBezTo>
                    <a:pt x="155" y="547"/>
                    <a:pt x="286" y="446"/>
                    <a:pt x="315" y="439"/>
                  </a:cubicBezTo>
                  <a:cubicBezTo>
                    <a:pt x="345" y="432"/>
                    <a:pt x="361" y="389"/>
                    <a:pt x="368" y="389"/>
                  </a:cubicBezTo>
                  <a:cubicBezTo>
                    <a:pt x="376" y="389"/>
                    <a:pt x="486" y="439"/>
                    <a:pt x="504" y="439"/>
                  </a:cubicBezTo>
                  <a:cubicBezTo>
                    <a:pt x="504" y="439"/>
                    <a:pt x="505" y="439"/>
                    <a:pt x="505" y="440"/>
                  </a:cubicBezTo>
                  <a:cubicBezTo>
                    <a:pt x="530" y="423"/>
                    <a:pt x="550" y="400"/>
                    <a:pt x="550" y="400"/>
                  </a:cubicBezTo>
                  <a:cubicBezTo>
                    <a:pt x="550" y="400"/>
                    <a:pt x="487" y="392"/>
                    <a:pt x="467" y="383"/>
                  </a:cubicBezTo>
                  <a:close/>
                </a:path>
              </a:pathLst>
            </a:custGeom>
            <a:solidFill>
              <a:srgbClr val="D2DBE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9" name="Freeform 138"/>
            <p:cNvSpPr/>
            <p:nvPr/>
          </p:nvSpPr>
          <p:spPr bwMode="auto">
            <a:xfrm>
              <a:off x="3348038" y="560387"/>
              <a:ext cx="255588" cy="701675"/>
            </a:xfrm>
            <a:custGeom>
              <a:avLst/>
              <a:gdLst>
                <a:gd name="T0" fmla="*/ 254295029 w 68"/>
                <a:gd name="T1" fmla="*/ 2147483647 h 187"/>
                <a:gd name="T2" fmla="*/ 748752462 w 68"/>
                <a:gd name="T3" fmla="*/ 2147483647 h 187"/>
                <a:gd name="T4" fmla="*/ 960664888 w 68"/>
                <a:gd name="T5" fmla="*/ 2147483647 h 187"/>
                <a:gd name="T6" fmla="*/ 494461310 w 68"/>
                <a:gd name="T7" fmla="*/ 126714267 h 187"/>
                <a:gd name="T8" fmla="*/ 0 w 68"/>
                <a:gd name="T9" fmla="*/ 253432287 h 187"/>
                <a:gd name="T10" fmla="*/ 254295029 w 68"/>
                <a:gd name="T11" fmla="*/ 2147483647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"/>
                <a:gd name="T19" fmla="*/ 0 h 187"/>
                <a:gd name="T20" fmla="*/ 68 w 68"/>
                <a:gd name="T21" fmla="*/ 187 h 1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" h="187">
                  <a:moveTo>
                    <a:pt x="18" y="161"/>
                  </a:moveTo>
                  <a:cubicBezTo>
                    <a:pt x="18" y="161"/>
                    <a:pt x="48" y="173"/>
                    <a:pt x="53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87"/>
                    <a:pt x="50" y="51"/>
                    <a:pt x="35" y="9"/>
                  </a:cubicBezTo>
                  <a:cubicBezTo>
                    <a:pt x="35" y="9"/>
                    <a:pt x="22" y="0"/>
                    <a:pt x="0" y="18"/>
                  </a:cubicBezTo>
                  <a:cubicBezTo>
                    <a:pt x="0" y="18"/>
                    <a:pt x="0" y="123"/>
                    <a:pt x="18" y="161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0" name="Freeform 139"/>
            <p:cNvSpPr/>
            <p:nvPr/>
          </p:nvSpPr>
          <p:spPr bwMode="auto">
            <a:xfrm>
              <a:off x="3257550" y="1600200"/>
              <a:ext cx="222250" cy="1285875"/>
            </a:xfrm>
            <a:custGeom>
              <a:avLst/>
              <a:gdLst>
                <a:gd name="T0" fmla="*/ 156087324 w 59"/>
                <a:gd name="T1" fmla="*/ 2147483647 h 342"/>
                <a:gd name="T2" fmla="*/ 595976641 w 59"/>
                <a:gd name="T3" fmla="*/ 2147483647 h 342"/>
                <a:gd name="T4" fmla="*/ 837204468 w 59"/>
                <a:gd name="T5" fmla="*/ 0 h 342"/>
                <a:gd name="T6" fmla="*/ 624356828 w 59"/>
                <a:gd name="T7" fmla="*/ 311005043 h 342"/>
                <a:gd name="T8" fmla="*/ 156087324 w 59"/>
                <a:gd name="T9" fmla="*/ 2147483647 h 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342"/>
                <a:gd name="T17" fmla="*/ 59 w 59"/>
                <a:gd name="T18" fmla="*/ 342 h 3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342">
                  <a:moveTo>
                    <a:pt x="11" y="342"/>
                  </a:moveTo>
                  <a:cubicBezTo>
                    <a:pt x="42" y="319"/>
                    <a:pt x="42" y="319"/>
                    <a:pt x="42" y="31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0" y="314"/>
                    <a:pt x="11" y="342"/>
                  </a:cubicBezTo>
                  <a:close/>
                </a:path>
              </a:pathLst>
            </a:custGeom>
            <a:solidFill>
              <a:srgbClr val="05050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1" name="Freeform 140"/>
            <p:cNvSpPr/>
            <p:nvPr/>
          </p:nvSpPr>
          <p:spPr bwMode="auto">
            <a:xfrm>
              <a:off x="3273425" y="1212850"/>
              <a:ext cx="333375" cy="2052638"/>
            </a:xfrm>
            <a:custGeom>
              <a:avLst/>
              <a:gdLst>
                <a:gd name="T0" fmla="*/ 350774175 w 89"/>
                <a:gd name="T1" fmla="*/ 2147483647 h 546"/>
                <a:gd name="T2" fmla="*/ 687516639 w 89"/>
                <a:gd name="T3" fmla="*/ 2147483647 h 546"/>
                <a:gd name="T4" fmla="*/ 1150533386 w 89"/>
                <a:gd name="T5" fmla="*/ 989322671 h 546"/>
                <a:gd name="T6" fmla="*/ 1150533386 w 89"/>
                <a:gd name="T7" fmla="*/ 183729875 h 546"/>
                <a:gd name="T8" fmla="*/ 771699416 w 89"/>
                <a:gd name="T9" fmla="*/ 0 h 546"/>
                <a:gd name="T10" fmla="*/ 673484927 w 89"/>
                <a:gd name="T11" fmla="*/ 635990662 h 546"/>
                <a:gd name="T12" fmla="*/ 771699416 w 89"/>
                <a:gd name="T13" fmla="*/ 1116518501 h 546"/>
                <a:gd name="T14" fmla="*/ 0 w 89"/>
                <a:gd name="T15" fmla="*/ 2147483647 h 546"/>
                <a:gd name="T16" fmla="*/ 350774175 w 89"/>
                <a:gd name="T17" fmla="*/ 2147483647 h 5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546"/>
                <a:gd name="T29" fmla="*/ 89 w 89"/>
                <a:gd name="T30" fmla="*/ 546 h 5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546">
                  <a:moveTo>
                    <a:pt x="25" y="546"/>
                  </a:moveTo>
                  <a:cubicBezTo>
                    <a:pt x="49" y="492"/>
                    <a:pt x="49" y="492"/>
                    <a:pt x="49" y="492"/>
                  </a:cubicBezTo>
                  <a:cubicBezTo>
                    <a:pt x="49" y="492"/>
                    <a:pt x="84" y="112"/>
                    <a:pt x="82" y="70"/>
                  </a:cubicBezTo>
                  <a:cubicBezTo>
                    <a:pt x="82" y="70"/>
                    <a:pt x="89" y="25"/>
                    <a:pt x="82" y="13"/>
                  </a:cubicBezTo>
                  <a:cubicBezTo>
                    <a:pt x="76" y="2"/>
                    <a:pt x="55" y="0"/>
                    <a:pt x="55" y="0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45"/>
                    <a:pt x="61" y="55"/>
                    <a:pt x="55" y="79"/>
                  </a:cubicBezTo>
                  <a:cubicBezTo>
                    <a:pt x="49" y="103"/>
                    <a:pt x="5" y="459"/>
                    <a:pt x="0" y="503"/>
                  </a:cubicBezTo>
                  <a:lnTo>
                    <a:pt x="25" y="546"/>
                  </a:lnTo>
                  <a:close/>
                </a:path>
              </a:pathLst>
            </a:custGeom>
            <a:solidFill>
              <a:srgbClr val="05050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2" name="Freeform 141"/>
            <p:cNvSpPr/>
            <p:nvPr/>
          </p:nvSpPr>
          <p:spPr bwMode="auto">
            <a:xfrm>
              <a:off x="3457575" y="131762"/>
              <a:ext cx="1033463" cy="849313"/>
            </a:xfrm>
            <a:custGeom>
              <a:avLst/>
              <a:gdLst>
                <a:gd name="T0" fmla="*/ 1963086994 w 275"/>
                <a:gd name="T1" fmla="*/ 2147483647 h 226"/>
                <a:gd name="T2" fmla="*/ 2118437553 w 275"/>
                <a:gd name="T3" fmla="*/ 2147483647 h 226"/>
                <a:gd name="T4" fmla="*/ 2147483647 w 275"/>
                <a:gd name="T5" fmla="*/ 2147483647 h 226"/>
                <a:gd name="T6" fmla="*/ 2147483647 w 275"/>
                <a:gd name="T7" fmla="*/ 1850078020 h 226"/>
                <a:gd name="T8" fmla="*/ 2147483647 w 275"/>
                <a:gd name="T9" fmla="*/ 1920691236 h 226"/>
                <a:gd name="T10" fmla="*/ 2147483647 w 275"/>
                <a:gd name="T11" fmla="*/ 1708851586 h 226"/>
                <a:gd name="T12" fmla="*/ 2118437553 w 275"/>
                <a:gd name="T13" fmla="*/ 70613246 h 226"/>
                <a:gd name="T14" fmla="*/ 1751242205 w 275"/>
                <a:gd name="T15" fmla="*/ 70613246 h 226"/>
                <a:gd name="T16" fmla="*/ 1327552628 w 275"/>
                <a:gd name="T17" fmla="*/ 70613246 h 226"/>
                <a:gd name="T18" fmla="*/ 0 w 275"/>
                <a:gd name="T19" fmla="*/ 1708851586 h 226"/>
                <a:gd name="T20" fmla="*/ 395440466 w 275"/>
                <a:gd name="T21" fmla="*/ 2147483647 h 226"/>
                <a:gd name="T22" fmla="*/ 550794431 w 275"/>
                <a:gd name="T23" fmla="*/ 2147483647 h 226"/>
                <a:gd name="T24" fmla="*/ 1228693480 w 275"/>
                <a:gd name="T25" fmla="*/ 2147483647 h 226"/>
                <a:gd name="T26" fmla="*/ 1256938951 w 275"/>
                <a:gd name="T27" fmla="*/ 2147483647 h 226"/>
                <a:gd name="T28" fmla="*/ 1751242205 w 275"/>
                <a:gd name="T29" fmla="*/ 1920691236 h 226"/>
                <a:gd name="T30" fmla="*/ 2019578405 w 275"/>
                <a:gd name="T31" fmla="*/ 2147483647 h 226"/>
                <a:gd name="T32" fmla="*/ 1963086994 w 275"/>
                <a:gd name="T33" fmla="*/ 2147483647 h 2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5"/>
                <a:gd name="T52" fmla="*/ 0 h 226"/>
                <a:gd name="T53" fmla="*/ 275 w 275"/>
                <a:gd name="T54" fmla="*/ 226 h 2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5" h="226">
                  <a:moveTo>
                    <a:pt x="139" y="200"/>
                  </a:moveTo>
                  <a:cubicBezTo>
                    <a:pt x="150" y="200"/>
                    <a:pt x="150" y="200"/>
                    <a:pt x="150" y="200"/>
                  </a:cubicBezTo>
                  <a:cubicBezTo>
                    <a:pt x="150" y="200"/>
                    <a:pt x="149" y="166"/>
                    <a:pt x="164" y="157"/>
                  </a:cubicBezTo>
                  <a:cubicBezTo>
                    <a:pt x="179" y="148"/>
                    <a:pt x="196" y="129"/>
                    <a:pt x="220" y="131"/>
                  </a:cubicBezTo>
                  <a:cubicBezTo>
                    <a:pt x="220" y="131"/>
                    <a:pt x="254" y="138"/>
                    <a:pt x="259" y="136"/>
                  </a:cubicBezTo>
                  <a:cubicBezTo>
                    <a:pt x="264" y="134"/>
                    <a:pt x="275" y="121"/>
                    <a:pt x="275" y="121"/>
                  </a:cubicBezTo>
                  <a:cubicBezTo>
                    <a:pt x="275" y="121"/>
                    <a:pt x="241" y="35"/>
                    <a:pt x="150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97" y="0"/>
                    <a:pt x="94" y="5"/>
                  </a:cubicBezTo>
                  <a:cubicBezTo>
                    <a:pt x="91" y="10"/>
                    <a:pt x="0" y="46"/>
                    <a:pt x="0" y="121"/>
                  </a:cubicBezTo>
                  <a:cubicBezTo>
                    <a:pt x="0" y="185"/>
                    <a:pt x="28" y="226"/>
                    <a:pt x="28" y="226"/>
                  </a:cubicBezTo>
                  <a:cubicBezTo>
                    <a:pt x="36" y="215"/>
                    <a:pt x="36" y="222"/>
                    <a:pt x="39" y="205"/>
                  </a:cubicBezTo>
                  <a:cubicBezTo>
                    <a:pt x="52" y="193"/>
                    <a:pt x="87" y="196"/>
                    <a:pt x="87" y="196"/>
                  </a:cubicBezTo>
                  <a:cubicBezTo>
                    <a:pt x="87" y="196"/>
                    <a:pt x="80" y="181"/>
                    <a:pt x="89" y="163"/>
                  </a:cubicBezTo>
                  <a:cubicBezTo>
                    <a:pt x="98" y="145"/>
                    <a:pt x="109" y="132"/>
                    <a:pt x="124" y="136"/>
                  </a:cubicBezTo>
                  <a:cubicBezTo>
                    <a:pt x="124" y="136"/>
                    <a:pt x="143" y="151"/>
                    <a:pt x="143" y="169"/>
                  </a:cubicBezTo>
                  <a:lnTo>
                    <a:pt x="139" y="2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pic>
        <p:nvPicPr>
          <p:cNvPr id="73" name="图片 7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423125" y="2412867"/>
            <a:ext cx="60602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展望期待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TextBox 115"/>
          <p:cNvSpPr txBox="1"/>
          <p:nvPr/>
        </p:nvSpPr>
        <p:spPr>
          <a:xfrm>
            <a:off x="2441102" y="223318"/>
            <a:ext cx="27511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LOOKING TO THE FUTURE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2156790"/>
            <a:ext cx="5277868" cy="3010182"/>
          </a:xfrm>
          <a:prstGeom prst="rect">
            <a:avLst/>
          </a:prstGeom>
        </p:spPr>
      </p:pic>
      <p:sp>
        <p:nvSpPr>
          <p:cNvPr id="33" name="TextBox 12"/>
          <p:cNvSpPr txBox="1"/>
          <p:nvPr/>
        </p:nvSpPr>
        <p:spPr>
          <a:xfrm>
            <a:off x="1331640" y="1043834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放眼世界</a:t>
            </a:r>
            <a:endParaRPr lang="zh-CN" altLang="en-US" sz="3200" b="1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1979712" y="1572114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拼搏未来</a:t>
            </a:r>
            <a:endParaRPr lang="zh-CN" altLang="en-US" sz="3200" b="1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6069874" y="12190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强大的团队精神，吃苦耐劳的</a:t>
            </a:r>
            <a:endParaRPr lang="en-US" altLang="zh-CN" sz="14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4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团队凝聚力。</a:t>
            </a:r>
            <a:endParaRPr lang="en-US" altLang="zh-CN" sz="14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TextBox 5"/>
          <p:cNvSpPr txBox="1"/>
          <p:nvPr/>
        </p:nvSpPr>
        <p:spPr>
          <a:xfrm>
            <a:off x="6069874" y="218026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共同发展，拼搏奋进，共同向着一个目标而前进。</a:t>
            </a:r>
            <a:endParaRPr lang="en-US" altLang="zh-CN" sz="14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6069874" y="32198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互相协助，互相理解，取得互惠互利的共同进步。</a:t>
            </a:r>
            <a:endParaRPr lang="en-US" altLang="zh-CN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Oval 13"/>
          <p:cNvSpPr>
            <a:spLocks noChangeArrowheads="1"/>
          </p:cNvSpPr>
          <p:nvPr/>
        </p:nvSpPr>
        <p:spPr bwMode="auto">
          <a:xfrm>
            <a:off x="5076056" y="1071255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团结</a:t>
            </a:r>
            <a:endParaRPr lang="en-US" altLang="zh-CN" sz="1700" b="1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凝聚</a:t>
            </a:r>
            <a:endParaRPr lang="en-US" altLang="zh-CN" sz="1700" b="1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Oval 13"/>
          <p:cNvSpPr>
            <a:spLocks noChangeArrowheads="1"/>
          </p:cNvSpPr>
          <p:nvPr/>
        </p:nvSpPr>
        <p:spPr bwMode="auto">
          <a:xfrm>
            <a:off x="5076056" y="2032513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拼搏</a:t>
            </a:r>
            <a:endParaRPr lang="en-US" altLang="zh-CN" sz="1700" b="1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奋进</a:t>
            </a:r>
            <a:endParaRPr lang="en-US" altLang="zh-CN" sz="1700" b="1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Oval 13"/>
          <p:cNvSpPr>
            <a:spLocks noChangeArrowheads="1"/>
          </p:cNvSpPr>
          <p:nvPr/>
        </p:nvSpPr>
        <p:spPr bwMode="auto">
          <a:xfrm>
            <a:off x="5076056" y="2993771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互助</a:t>
            </a:r>
            <a:endParaRPr lang="en-US" altLang="zh-CN" sz="1700" b="1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共赢</a:t>
            </a:r>
            <a:endParaRPr lang="en-US" altLang="zh-CN" sz="1700" b="1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Oval 13"/>
          <p:cNvSpPr>
            <a:spLocks noChangeArrowheads="1"/>
          </p:cNvSpPr>
          <p:nvPr/>
        </p:nvSpPr>
        <p:spPr bwMode="auto">
          <a:xfrm>
            <a:off x="5076056" y="3955028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辉煌</a:t>
            </a:r>
            <a:endParaRPr lang="en-US" altLang="zh-CN" sz="1700" b="1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卓越</a:t>
            </a:r>
            <a:endParaRPr lang="en-US" altLang="zh-CN" sz="1700" b="1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2" name="TextBox 30"/>
          <p:cNvSpPr txBox="1"/>
          <p:nvPr/>
        </p:nvSpPr>
        <p:spPr>
          <a:xfrm>
            <a:off x="6069874" y="4083876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共同打造一个卓越辉煌的未来而奋斗。</a:t>
            </a:r>
            <a:endParaRPr lang="en-US" altLang="zh-CN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展望期待</a:t>
            </a:r>
            <a:endParaRPr lang="zh-CN" altLang="en-US" sz="2000" spc="300" dirty="0">
              <a:solidFill>
                <a:srgbClr val="33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115"/>
          <p:cNvSpPr txBox="1"/>
          <p:nvPr/>
        </p:nvSpPr>
        <p:spPr>
          <a:xfrm>
            <a:off x="2441102" y="223318"/>
            <a:ext cx="27511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LOOKING TO THE FUTURE</a:t>
            </a:r>
            <a:endParaRPr lang="en-US" altLang="zh-CN" sz="1600" dirty="0">
              <a:solidFill>
                <a:srgbClr val="33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-397669" y="979885"/>
            <a:ext cx="5955507" cy="2143125"/>
            <a:chOff x="-397669" y="979885"/>
            <a:chExt cx="5955507" cy="2143125"/>
          </a:xfrm>
        </p:grpSpPr>
        <p:sp>
          <p:nvSpPr>
            <p:cNvPr id="53" name="任意多边形 6"/>
            <p:cNvSpPr/>
            <p:nvPr/>
          </p:nvSpPr>
          <p:spPr bwMode="auto">
            <a:xfrm rot="-1774779">
              <a:off x="-397669" y="2487216"/>
              <a:ext cx="3693319" cy="635794"/>
            </a:xfrm>
            <a:custGeom>
              <a:avLst/>
              <a:gdLst>
                <a:gd name="T0" fmla="*/ 4924589 w 4924262"/>
                <a:gd name="T1" fmla="*/ 0 h 847481"/>
                <a:gd name="T2" fmla="*/ 4924589 w 4924262"/>
                <a:gd name="T3" fmla="*/ 847969 h 847481"/>
                <a:gd name="T4" fmla="*/ 0 w 4924262"/>
                <a:gd name="T5" fmla="*/ 847969 h 847481"/>
                <a:gd name="T6" fmla="*/ 481070 w 4924262"/>
                <a:gd name="T7" fmla="*/ 0 h 847481"/>
                <a:gd name="T8" fmla="*/ 4924589 w 4924262"/>
                <a:gd name="T9" fmla="*/ 0 h 8474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24262"/>
                <a:gd name="T16" fmla="*/ 0 h 847481"/>
                <a:gd name="T17" fmla="*/ 4924262 w 4924262"/>
                <a:gd name="T18" fmla="*/ 847481 h 8474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24262" h="847481">
                  <a:moveTo>
                    <a:pt x="4924262" y="0"/>
                  </a:moveTo>
                  <a:lnTo>
                    <a:pt x="4924262" y="847481"/>
                  </a:lnTo>
                  <a:lnTo>
                    <a:pt x="0" y="847481"/>
                  </a:lnTo>
                  <a:lnTo>
                    <a:pt x="481038" y="0"/>
                  </a:lnTo>
                  <a:lnTo>
                    <a:pt x="492426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47"/>
            <p:cNvSpPr/>
            <p:nvPr/>
          </p:nvSpPr>
          <p:spPr bwMode="auto">
            <a:xfrm rot="-1774779">
              <a:off x="3087292" y="1370410"/>
              <a:ext cx="744140" cy="962025"/>
            </a:xfrm>
            <a:custGeom>
              <a:avLst/>
              <a:gdLst>
                <a:gd name="T0" fmla="*/ 2147483647 w 185"/>
                <a:gd name="T1" fmla="*/ 2147483647 h 239"/>
                <a:gd name="T2" fmla="*/ 0 w 185"/>
                <a:gd name="T3" fmla="*/ 0 h 239"/>
                <a:gd name="T4" fmla="*/ 0 w 185"/>
                <a:gd name="T5" fmla="*/ 2147483647 h 239"/>
                <a:gd name="T6" fmla="*/ 2147483647 w 185"/>
                <a:gd name="T7" fmla="*/ 2147483647 h 239"/>
                <a:gd name="T8" fmla="*/ 2147483647 w 185"/>
                <a:gd name="T9" fmla="*/ 2147483647 h 239"/>
                <a:gd name="T10" fmla="*/ 2147483647 w 185"/>
                <a:gd name="T11" fmla="*/ 2147483647 h 2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5"/>
                <a:gd name="T19" fmla="*/ 0 h 239"/>
                <a:gd name="T20" fmla="*/ 185 w 185"/>
                <a:gd name="T21" fmla="*/ 239 h 2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5" h="239">
                  <a:moveTo>
                    <a:pt x="185" y="146"/>
                  </a:moveTo>
                  <a:lnTo>
                    <a:pt x="0" y="0"/>
                  </a:lnTo>
                  <a:lnTo>
                    <a:pt x="0" y="158"/>
                  </a:lnTo>
                  <a:lnTo>
                    <a:pt x="185" y="239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Freeform 51"/>
            <p:cNvSpPr/>
            <p:nvPr/>
          </p:nvSpPr>
          <p:spPr bwMode="auto">
            <a:xfrm rot="-1774779">
              <a:off x="3727848" y="979885"/>
              <a:ext cx="1829990" cy="700088"/>
            </a:xfrm>
            <a:custGeom>
              <a:avLst/>
              <a:gdLst>
                <a:gd name="T0" fmla="*/ 2147483647 w 455"/>
                <a:gd name="T1" fmla="*/ 0 h 174"/>
                <a:gd name="T2" fmla="*/ 2147483647 w 455"/>
                <a:gd name="T3" fmla="*/ 2147483647 h 174"/>
                <a:gd name="T4" fmla="*/ 0 w 455"/>
                <a:gd name="T5" fmla="*/ 2147483647 h 174"/>
                <a:gd name="T6" fmla="*/ 0 w 455"/>
                <a:gd name="T7" fmla="*/ 2147483647 h 174"/>
                <a:gd name="T8" fmla="*/ 2147483647 w 455"/>
                <a:gd name="T9" fmla="*/ 2147483647 h 174"/>
                <a:gd name="T10" fmla="*/ 2147483647 w 455"/>
                <a:gd name="T11" fmla="*/ 2147483647 h 174"/>
                <a:gd name="T12" fmla="*/ 2147483647 w 455"/>
                <a:gd name="T13" fmla="*/ 0 h 1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55"/>
                <a:gd name="T22" fmla="*/ 0 h 174"/>
                <a:gd name="T23" fmla="*/ 455 w 455"/>
                <a:gd name="T24" fmla="*/ 174 h 1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55" h="174">
                  <a:moveTo>
                    <a:pt x="287" y="0"/>
                  </a:moveTo>
                  <a:lnTo>
                    <a:pt x="287" y="81"/>
                  </a:lnTo>
                  <a:lnTo>
                    <a:pt x="0" y="81"/>
                  </a:lnTo>
                  <a:lnTo>
                    <a:pt x="0" y="174"/>
                  </a:lnTo>
                  <a:lnTo>
                    <a:pt x="287" y="174"/>
                  </a:lnTo>
                  <a:lnTo>
                    <a:pt x="455" y="174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071562" y="2371725"/>
            <a:ext cx="5280423" cy="2563416"/>
            <a:chOff x="1071562" y="2371725"/>
            <a:chExt cx="5280423" cy="2563416"/>
          </a:xfrm>
        </p:grpSpPr>
        <p:sp>
          <p:nvSpPr>
            <p:cNvPr id="56" name="任意多边形 9"/>
            <p:cNvSpPr/>
            <p:nvPr/>
          </p:nvSpPr>
          <p:spPr bwMode="auto">
            <a:xfrm rot="-1774779">
              <a:off x="1071562" y="4292203"/>
              <a:ext cx="3281363" cy="642938"/>
            </a:xfrm>
            <a:custGeom>
              <a:avLst/>
              <a:gdLst>
                <a:gd name="T0" fmla="*/ 4375290 w 4375011"/>
                <a:gd name="T1" fmla="*/ 0 h 858209"/>
                <a:gd name="T2" fmla="*/ 4375290 w 4375011"/>
                <a:gd name="T3" fmla="*/ 856292 h 858209"/>
                <a:gd name="T4" fmla="*/ 1512069 w 4375011"/>
                <a:gd name="T5" fmla="*/ 856292 h 858209"/>
                <a:gd name="T6" fmla="*/ 0 w 4375011"/>
                <a:gd name="T7" fmla="*/ 0 h 858209"/>
                <a:gd name="T8" fmla="*/ 4375290 w 4375011"/>
                <a:gd name="T9" fmla="*/ 0 h 858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75011"/>
                <a:gd name="T16" fmla="*/ 0 h 858209"/>
                <a:gd name="T17" fmla="*/ 4375011 w 4375011"/>
                <a:gd name="T18" fmla="*/ 858209 h 858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75011" h="858209">
                  <a:moveTo>
                    <a:pt x="4375011" y="0"/>
                  </a:moveTo>
                  <a:lnTo>
                    <a:pt x="4375011" y="858209"/>
                  </a:lnTo>
                  <a:lnTo>
                    <a:pt x="1511972" y="858209"/>
                  </a:lnTo>
                  <a:lnTo>
                    <a:pt x="0" y="0"/>
                  </a:lnTo>
                  <a:lnTo>
                    <a:pt x="4375011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Freeform 48"/>
            <p:cNvSpPr/>
            <p:nvPr/>
          </p:nvSpPr>
          <p:spPr bwMode="auto">
            <a:xfrm rot="-1774779">
              <a:off x="4008835" y="2989660"/>
              <a:ext cx="744140" cy="973931"/>
            </a:xfrm>
            <a:custGeom>
              <a:avLst/>
              <a:gdLst>
                <a:gd name="T0" fmla="*/ 2147483647 w 185"/>
                <a:gd name="T1" fmla="*/ 2147483647 h 242"/>
                <a:gd name="T2" fmla="*/ 0 w 185"/>
                <a:gd name="T3" fmla="*/ 2147483647 h 242"/>
                <a:gd name="T4" fmla="*/ 0 w 185"/>
                <a:gd name="T5" fmla="*/ 2147483647 h 242"/>
                <a:gd name="T6" fmla="*/ 2147483647 w 185"/>
                <a:gd name="T7" fmla="*/ 0 h 242"/>
                <a:gd name="T8" fmla="*/ 2147483647 w 185"/>
                <a:gd name="T9" fmla="*/ 2147483647 h 242"/>
                <a:gd name="T10" fmla="*/ 2147483647 w 185"/>
                <a:gd name="T11" fmla="*/ 2147483647 h 2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5"/>
                <a:gd name="T19" fmla="*/ 0 h 242"/>
                <a:gd name="T20" fmla="*/ 185 w 185"/>
                <a:gd name="T21" fmla="*/ 242 h 2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5" h="242">
                  <a:moveTo>
                    <a:pt x="185" y="93"/>
                  </a:moveTo>
                  <a:lnTo>
                    <a:pt x="0" y="242"/>
                  </a:lnTo>
                  <a:lnTo>
                    <a:pt x="0" y="82"/>
                  </a:lnTo>
                  <a:lnTo>
                    <a:pt x="185" y="0"/>
                  </a:lnTo>
                  <a:lnTo>
                    <a:pt x="185" y="9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2" name="Freeform 52"/>
            <p:cNvSpPr/>
            <p:nvPr/>
          </p:nvSpPr>
          <p:spPr bwMode="auto">
            <a:xfrm rot="-1774779">
              <a:off x="4520804" y="2371725"/>
              <a:ext cx="1831181" cy="711994"/>
            </a:xfrm>
            <a:custGeom>
              <a:avLst/>
              <a:gdLst>
                <a:gd name="T0" fmla="*/ 2147483647 w 455"/>
                <a:gd name="T1" fmla="*/ 0 h 177"/>
                <a:gd name="T2" fmla="*/ 2147483647 w 455"/>
                <a:gd name="T3" fmla="*/ 0 h 177"/>
                <a:gd name="T4" fmla="*/ 0 w 455"/>
                <a:gd name="T5" fmla="*/ 0 h 177"/>
                <a:gd name="T6" fmla="*/ 0 w 455"/>
                <a:gd name="T7" fmla="*/ 2147483647 h 177"/>
                <a:gd name="T8" fmla="*/ 2147483647 w 455"/>
                <a:gd name="T9" fmla="*/ 2147483647 h 177"/>
                <a:gd name="T10" fmla="*/ 2147483647 w 455"/>
                <a:gd name="T11" fmla="*/ 2147483647 h 177"/>
                <a:gd name="T12" fmla="*/ 2147483647 w 455"/>
                <a:gd name="T13" fmla="*/ 0 h 1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55"/>
                <a:gd name="T22" fmla="*/ 0 h 177"/>
                <a:gd name="T23" fmla="*/ 455 w 455"/>
                <a:gd name="T24" fmla="*/ 177 h 1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55" h="177">
                  <a:moveTo>
                    <a:pt x="455" y="0"/>
                  </a:moveTo>
                  <a:lnTo>
                    <a:pt x="287" y="0"/>
                  </a:lnTo>
                  <a:lnTo>
                    <a:pt x="0" y="0"/>
                  </a:lnTo>
                  <a:lnTo>
                    <a:pt x="0" y="93"/>
                  </a:lnTo>
                  <a:lnTo>
                    <a:pt x="287" y="93"/>
                  </a:lnTo>
                  <a:lnTo>
                    <a:pt x="287" y="177"/>
                  </a:lnTo>
                  <a:lnTo>
                    <a:pt x="455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-205978" y="1925242"/>
            <a:ext cx="6649641" cy="2615802"/>
            <a:chOff x="-205978" y="1925242"/>
            <a:chExt cx="6649641" cy="2615802"/>
          </a:xfrm>
        </p:grpSpPr>
        <p:sp>
          <p:nvSpPr>
            <p:cNvPr id="55" name="任意多边形 8"/>
            <p:cNvSpPr/>
            <p:nvPr/>
          </p:nvSpPr>
          <p:spPr bwMode="auto">
            <a:xfrm rot="-1774779">
              <a:off x="-205978" y="3896916"/>
              <a:ext cx="4261247" cy="644128"/>
            </a:xfrm>
            <a:custGeom>
              <a:avLst/>
              <a:gdLst>
                <a:gd name="T0" fmla="*/ 5681763 w 5681561"/>
                <a:gd name="T1" fmla="*/ 0 h 858209"/>
                <a:gd name="T2" fmla="*/ 5681763 w 5681561"/>
                <a:gd name="T3" fmla="*/ 859465 h 858209"/>
                <a:gd name="T4" fmla="*/ 1098692 w 5681561"/>
                <a:gd name="T5" fmla="*/ 859465 h 858209"/>
                <a:gd name="T6" fmla="*/ 0 w 5681561"/>
                <a:gd name="T7" fmla="*/ 234948 h 858209"/>
                <a:gd name="T8" fmla="*/ 126378 w 5681561"/>
                <a:gd name="T9" fmla="*/ 11979 h 858209"/>
                <a:gd name="T10" fmla="*/ 5681763 w 5681561"/>
                <a:gd name="T11" fmla="*/ 0 h 858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81561"/>
                <a:gd name="T19" fmla="*/ 0 h 858209"/>
                <a:gd name="T20" fmla="*/ 5681561 w 5681561"/>
                <a:gd name="T21" fmla="*/ 858209 h 85820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81561" h="858209">
                  <a:moveTo>
                    <a:pt x="5681560" y="0"/>
                  </a:moveTo>
                  <a:lnTo>
                    <a:pt x="5681561" y="858209"/>
                  </a:lnTo>
                  <a:lnTo>
                    <a:pt x="1098652" y="858209"/>
                  </a:lnTo>
                  <a:lnTo>
                    <a:pt x="0" y="234604"/>
                  </a:lnTo>
                  <a:lnTo>
                    <a:pt x="126374" y="11961"/>
                  </a:lnTo>
                  <a:lnTo>
                    <a:pt x="568156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9"/>
            <p:cNvSpPr/>
            <p:nvPr/>
          </p:nvSpPr>
          <p:spPr bwMode="auto">
            <a:xfrm rot="-1774779">
              <a:off x="3724275" y="2641998"/>
              <a:ext cx="744141" cy="664369"/>
            </a:xfrm>
            <a:custGeom>
              <a:avLst/>
              <a:gdLst>
                <a:gd name="T0" fmla="*/ 0 w 185"/>
                <a:gd name="T1" fmla="*/ 144110295 h 165"/>
                <a:gd name="T2" fmla="*/ 0 w 185"/>
                <a:gd name="T3" fmla="*/ 2147483647 h 165"/>
                <a:gd name="T4" fmla="*/ 2147483647 w 185"/>
                <a:gd name="T5" fmla="*/ 2147483647 h 165"/>
                <a:gd name="T6" fmla="*/ 2147483647 w 185"/>
                <a:gd name="T7" fmla="*/ 0 h 165"/>
                <a:gd name="T8" fmla="*/ 0 w 185"/>
                <a:gd name="T9" fmla="*/ 144110295 h 165"/>
                <a:gd name="T10" fmla="*/ 0 w 185"/>
                <a:gd name="T11" fmla="*/ 144110295 h 1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5"/>
                <a:gd name="T19" fmla="*/ 0 h 165"/>
                <a:gd name="T20" fmla="*/ 185 w 185"/>
                <a:gd name="T21" fmla="*/ 165 h 1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5" h="165">
                  <a:moveTo>
                    <a:pt x="0" y="5"/>
                  </a:moveTo>
                  <a:lnTo>
                    <a:pt x="0" y="165"/>
                  </a:lnTo>
                  <a:lnTo>
                    <a:pt x="185" y="93"/>
                  </a:lnTo>
                  <a:lnTo>
                    <a:pt x="18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3" name="Freeform 53"/>
            <p:cNvSpPr/>
            <p:nvPr/>
          </p:nvSpPr>
          <p:spPr bwMode="auto">
            <a:xfrm rot="-1774779">
              <a:off x="4202907" y="1925242"/>
              <a:ext cx="2240756" cy="373856"/>
            </a:xfrm>
            <a:custGeom>
              <a:avLst/>
              <a:gdLst>
                <a:gd name="T0" fmla="*/ 2147483647 w 235"/>
                <a:gd name="T1" fmla="*/ 0 h 39"/>
                <a:gd name="T2" fmla="*/ 0 w 235"/>
                <a:gd name="T3" fmla="*/ 0 h 39"/>
                <a:gd name="T4" fmla="*/ 0 w 235"/>
                <a:gd name="T5" fmla="*/ 2147483647 h 39"/>
                <a:gd name="T6" fmla="*/ 2147483647 w 235"/>
                <a:gd name="T7" fmla="*/ 2147483647 h 39"/>
                <a:gd name="T8" fmla="*/ 2147483647 w 235"/>
                <a:gd name="T9" fmla="*/ 2147483647 h 39"/>
                <a:gd name="T10" fmla="*/ 2147483647 w 235"/>
                <a:gd name="T11" fmla="*/ 0 h 39"/>
                <a:gd name="T12" fmla="*/ 2147483647 w 235"/>
                <a:gd name="T13" fmla="*/ 0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"/>
                <a:gd name="T22" fmla="*/ 0 h 39"/>
                <a:gd name="T23" fmla="*/ 235 w 235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" h="39">
                  <a:moveTo>
                    <a:pt x="121" y="0"/>
                  </a:moveTo>
                  <a:cubicBezTo>
                    <a:pt x="81" y="0"/>
                    <a:pt x="41" y="0"/>
                    <a:pt x="0" y="0"/>
                  </a:cubicBezTo>
                  <a:cubicBezTo>
                    <a:pt x="0" y="13"/>
                    <a:pt x="0" y="26"/>
                    <a:pt x="0" y="39"/>
                  </a:cubicBezTo>
                  <a:cubicBezTo>
                    <a:pt x="41" y="39"/>
                    <a:pt x="81" y="39"/>
                    <a:pt x="121" y="39"/>
                  </a:cubicBezTo>
                  <a:cubicBezTo>
                    <a:pt x="147" y="39"/>
                    <a:pt x="172" y="39"/>
                    <a:pt x="197" y="39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197" y="0"/>
                    <a:pt x="159" y="0"/>
                    <a:pt x="12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-432197" y="1557338"/>
            <a:ext cx="6667501" cy="2333625"/>
            <a:chOff x="-432197" y="1557338"/>
            <a:chExt cx="6667501" cy="2333625"/>
          </a:xfrm>
        </p:grpSpPr>
        <p:sp>
          <p:nvSpPr>
            <p:cNvPr id="54" name="任意多边形 7"/>
            <p:cNvSpPr/>
            <p:nvPr/>
          </p:nvSpPr>
          <p:spPr bwMode="auto">
            <a:xfrm rot="-1774779">
              <a:off x="-432197" y="3228975"/>
              <a:ext cx="4124326" cy="661988"/>
            </a:xfrm>
            <a:custGeom>
              <a:avLst/>
              <a:gdLst>
                <a:gd name="T0" fmla="*/ 5499109 w 5499093"/>
                <a:gd name="T1" fmla="*/ 0 h 883989"/>
                <a:gd name="T2" fmla="*/ 5499109 w 5499093"/>
                <a:gd name="T3" fmla="*/ 855611 h 883989"/>
                <a:gd name="T4" fmla="*/ 63984 w 5499093"/>
                <a:gd name="T5" fmla="*/ 881084 h 883989"/>
                <a:gd name="T6" fmla="*/ 0 w 5499093"/>
                <a:gd name="T7" fmla="*/ 881313 h 883989"/>
                <a:gd name="T8" fmla="*/ 495647 w 5499093"/>
                <a:gd name="T9" fmla="*/ 10742 h 883989"/>
                <a:gd name="T10" fmla="*/ 5499109 w 5499093"/>
                <a:gd name="T11" fmla="*/ 0 h 8839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99093"/>
                <a:gd name="T19" fmla="*/ 0 h 883989"/>
                <a:gd name="T20" fmla="*/ 5499093 w 5499093"/>
                <a:gd name="T21" fmla="*/ 883989 h 8839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99093" h="883989">
                  <a:moveTo>
                    <a:pt x="5499093" y="0"/>
                  </a:moveTo>
                  <a:lnTo>
                    <a:pt x="5499093" y="858209"/>
                  </a:lnTo>
                  <a:cubicBezTo>
                    <a:pt x="4104109" y="858209"/>
                    <a:pt x="1795002" y="876792"/>
                    <a:pt x="63984" y="883760"/>
                  </a:cubicBezTo>
                  <a:lnTo>
                    <a:pt x="0" y="883989"/>
                  </a:lnTo>
                  <a:lnTo>
                    <a:pt x="495645" y="10774"/>
                  </a:lnTo>
                  <a:lnTo>
                    <a:pt x="549909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0"/>
            <p:cNvSpPr/>
            <p:nvPr/>
          </p:nvSpPr>
          <p:spPr bwMode="auto">
            <a:xfrm rot="-1774779">
              <a:off x="3374231" y="2027635"/>
              <a:ext cx="744141" cy="659606"/>
            </a:xfrm>
            <a:custGeom>
              <a:avLst/>
              <a:gdLst>
                <a:gd name="T0" fmla="*/ 0 w 185"/>
                <a:gd name="T1" fmla="*/ 2147483647 h 164"/>
                <a:gd name="T2" fmla="*/ 0 w 185"/>
                <a:gd name="T3" fmla="*/ 0 h 164"/>
                <a:gd name="T4" fmla="*/ 2147483647 w 185"/>
                <a:gd name="T5" fmla="*/ 2041819101 h 164"/>
                <a:gd name="T6" fmla="*/ 2147483647 w 185"/>
                <a:gd name="T7" fmla="*/ 2147483647 h 164"/>
                <a:gd name="T8" fmla="*/ 0 w 185"/>
                <a:gd name="T9" fmla="*/ 2147483647 h 164"/>
                <a:gd name="T10" fmla="*/ 0 w 185"/>
                <a:gd name="T11" fmla="*/ 2147483647 h 1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5"/>
                <a:gd name="T19" fmla="*/ 0 h 164"/>
                <a:gd name="T20" fmla="*/ 185 w 185"/>
                <a:gd name="T21" fmla="*/ 164 h 1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5" h="164">
                  <a:moveTo>
                    <a:pt x="0" y="160"/>
                  </a:moveTo>
                  <a:lnTo>
                    <a:pt x="0" y="0"/>
                  </a:lnTo>
                  <a:lnTo>
                    <a:pt x="185" y="71"/>
                  </a:lnTo>
                  <a:lnTo>
                    <a:pt x="185" y="164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Freeform 54"/>
            <p:cNvSpPr/>
            <p:nvPr/>
          </p:nvSpPr>
          <p:spPr bwMode="auto">
            <a:xfrm rot="-1774779">
              <a:off x="3994548" y="1557338"/>
              <a:ext cx="2240756" cy="373856"/>
            </a:xfrm>
            <a:custGeom>
              <a:avLst/>
              <a:gdLst>
                <a:gd name="T0" fmla="*/ 2147483647 w 235"/>
                <a:gd name="T1" fmla="*/ 0 h 39"/>
                <a:gd name="T2" fmla="*/ 2147483647 w 235"/>
                <a:gd name="T3" fmla="*/ 0 h 39"/>
                <a:gd name="T4" fmla="*/ 2147483647 w 235"/>
                <a:gd name="T5" fmla="*/ 0 h 39"/>
                <a:gd name="T6" fmla="*/ 0 w 235"/>
                <a:gd name="T7" fmla="*/ 0 h 39"/>
                <a:gd name="T8" fmla="*/ 0 w 235"/>
                <a:gd name="T9" fmla="*/ 2147483647 h 39"/>
                <a:gd name="T10" fmla="*/ 2147483647 w 235"/>
                <a:gd name="T11" fmla="*/ 2147483647 h 39"/>
                <a:gd name="T12" fmla="*/ 2147483647 w 235"/>
                <a:gd name="T13" fmla="*/ 2147483647 h 39"/>
                <a:gd name="T14" fmla="*/ 2147483647 w 235"/>
                <a:gd name="T15" fmla="*/ 2147483647 h 39"/>
                <a:gd name="T16" fmla="*/ 2147483647 w 235"/>
                <a:gd name="T17" fmla="*/ 0 h 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5"/>
                <a:gd name="T28" fmla="*/ 0 h 39"/>
                <a:gd name="T29" fmla="*/ 235 w 235"/>
                <a:gd name="T30" fmla="*/ 39 h 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5" h="39">
                  <a:moveTo>
                    <a:pt x="197" y="0"/>
                  </a:moveTo>
                  <a:cubicBezTo>
                    <a:pt x="172" y="0"/>
                    <a:pt x="147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1" y="0"/>
                    <a:pt x="41" y="0"/>
                    <a:pt x="0" y="0"/>
                  </a:cubicBezTo>
                  <a:cubicBezTo>
                    <a:pt x="0" y="13"/>
                    <a:pt x="0" y="26"/>
                    <a:pt x="0" y="39"/>
                  </a:cubicBezTo>
                  <a:cubicBezTo>
                    <a:pt x="41" y="39"/>
                    <a:pt x="81" y="39"/>
                    <a:pt x="121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59" y="39"/>
                    <a:pt x="197" y="39"/>
                    <a:pt x="235" y="39"/>
                  </a:cubicBezTo>
                  <a:lnTo>
                    <a:pt x="197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TextBox 28"/>
          <p:cNvSpPr txBox="1">
            <a:spLocks noChangeArrowheads="1"/>
          </p:cNvSpPr>
          <p:nvPr/>
        </p:nvSpPr>
        <p:spPr bwMode="auto">
          <a:xfrm rot="19966003">
            <a:off x="4881539" y="2973753"/>
            <a:ext cx="3984742" cy="969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33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期待拥有</a:t>
            </a:r>
            <a:r>
              <a:rPr lang="zh-CN" altLang="en-US" sz="1600" dirty="0">
                <a:solidFill>
                  <a:srgbClr val="33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一个完美体现</a:t>
            </a:r>
            <a:r>
              <a:rPr lang="zh-CN" altLang="en-US" sz="2000" b="1" dirty="0">
                <a:solidFill>
                  <a:srgbClr val="33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自我价值</a:t>
            </a:r>
            <a:r>
              <a:rPr lang="zh-CN" altLang="en-US" sz="1600" dirty="0">
                <a:solidFill>
                  <a:srgbClr val="33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的平台</a:t>
            </a:r>
            <a:endParaRPr lang="en-US" altLang="zh-CN" sz="1600" dirty="0">
              <a:solidFill>
                <a:srgbClr val="33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33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为更加</a:t>
            </a:r>
            <a:r>
              <a:rPr lang="zh-CN" altLang="en-US" b="1" dirty="0">
                <a:solidFill>
                  <a:srgbClr val="33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辉煌卓越</a:t>
            </a:r>
            <a:r>
              <a:rPr lang="zh-CN" altLang="en-US" sz="1600" dirty="0">
                <a:solidFill>
                  <a:srgbClr val="33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的明天而奋斗</a:t>
            </a:r>
            <a:r>
              <a:rPr lang="en-US" altLang="zh-CN" sz="1600" dirty="0">
                <a:solidFill>
                  <a:srgbClr val="33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rgbClr val="33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20"/>
          <p:cNvSpPr txBox="1">
            <a:spLocks noChangeArrowheads="1"/>
          </p:cNvSpPr>
          <p:nvPr/>
        </p:nvSpPr>
        <p:spPr bwMode="auto">
          <a:xfrm rot="-1776473">
            <a:off x="791880" y="2269609"/>
            <a:ext cx="2794402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团结是团队成功的第一步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21"/>
          <p:cNvSpPr txBox="1">
            <a:spLocks noChangeArrowheads="1"/>
          </p:cNvSpPr>
          <p:nvPr/>
        </p:nvSpPr>
        <p:spPr bwMode="auto">
          <a:xfrm rot="-1776473">
            <a:off x="861857" y="2955743"/>
            <a:ext cx="3234316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拼搏是每个人必有的进取精神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22"/>
          <p:cNvSpPr txBox="1">
            <a:spLocks noChangeArrowheads="1"/>
          </p:cNvSpPr>
          <p:nvPr/>
        </p:nvSpPr>
        <p:spPr bwMode="auto">
          <a:xfrm rot="-1776473">
            <a:off x="1585096" y="3600383"/>
            <a:ext cx="2247251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凝聚让一个团队无坚不摧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23"/>
          <p:cNvSpPr txBox="1">
            <a:spLocks noChangeArrowheads="1"/>
          </p:cNvSpPr>
          <p:nvPr/>
        </p:nvSpPr>
        <p:spPr bwMode="auto">
          <a:xfrm rot="-1776473">
            <a:off x="1815455" y="4259220"/>
            <a:ext cx="2403965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辉煌是整体团结拼搏的回报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24"/>
          <p:cNvSpPr txBox="1">
            <a:spLocks noChangeArrowheads="1"/>
          </p:cNvSpPr>
          <p:nvPr/>
        </p:nvSpPr>
        <p:spPr bwMode="auto">
          <a:xfrm rot="-1776473">
            <a:off x="4557847" y="1143913"/>
            <a:ext cx="981075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团结</a:t>
            </a:r>
            <a:endParaRPr lang="id-ID" altLang="en-US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2" name="文本框 25"/>
          <p:cNvSpPr txBox="1">
            <a:spLocks noChangeArrowheads="1"/>
          </p:cNvSpPr>
          <p:nvPr/>
        </p:nvSpPr>
        <p:spPr bwMode="auto">
          <a:xfrm rot="-1776473">
            <a:off x="4990044" y="1401088"/>
            <a:ext cx="981075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拼搏</a:t>
            </a:r>
            <a:endParaRPr lang="id-ID" altLang="en-US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文本框 26"/>
          <p:cNvSpPr txBox="1">
            <a:spLocks noChangeArrowheads="1"/>
          </p:cNvSpPr>
          <p:nvPr/>
        </p:nvSpPr>
        <p:spPr bwMode="auto">
          <a:xfrm rot="-1776473">
            <a:off x="5155541" y="2248813"/>
            <a:ext cx="981075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辉煌</a:t>
            </a:r>
            <a:endParaRPr lang="id-ID" altLang="en-US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文本框 27"/>
          <p:cNvSpPr txBox="1">
            <a:spLocks noChangeArrowheads="1"/>
          </p:cNvSpPr>
          <p:nvPr/>
        </p:nvSpPr>
        <p:spPr bwMode="auto">
          <a:xfrm rot="-1776473">
            <a:off x="5194832" y="1764228"/>
            <a:ext cx="981075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凝聚</a:t>
            </a:r>
            <a:endParaRPr lang="id-ID" altLang="en-US" sz="1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300"/>
                            </p:stCondLst>
                            <p:childTnLst>
                              <p:par>
                                <p:cTn id="8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1" grpId="0"/>
      <p:bldP spid="66" grpId="0"/>
      <p:bldP spid="66" grpId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_矩形 37"/>
          <p:cNvSpPr/>
          <p:nvPr>
            <p:custDataLst>
              <p:tags r:id="rId1"/>
            </p:custDataLst>
          </p:nvPr>
        </p:nvSpPr>
        <p:spPr>
          <a:xfrm rot="2700000">
            <a:off x="1411478" y="2092598"/>
            <a:ext cx="1116956" cy="111695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39" name="PA_矩形 38"/>
          <p:cNvSpPr/>
          <p:nvPr>
            <p:custDataLst>
              <p:tags r:id="rId2"/>
            </p:custDataLst>
          </p:nvPr>
        </p:nvSpPr>
        <p:spPr>
          <a:xfrm rot="2700000">
            <a:off x="699675" y="2222415"/>
            <a:ext cx="857320" cy="85732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2" name="PA_矩形 41"/>
          <p:cNvSpPr/>
          <p:nvPr>
            <p:custDataLst>
              <p:tags r:id="rId3"/>
            </p:custDataLst>
          </p:nvPr>
        </p:nvSpPr>
        <p:spPr>
          <a:xfrm rot="13500000">
            <a:off x="6622996" y="2092598"/>
            <a:ext cx="1116956" cy="111695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3" name="PA_矩形 42"/>
          <p:cNvSpPr/>
          <p:nvPr>
            <p:custDataLst>
              <p:tags r:id="rId4"/>
            </p:custDataLst>
          </p:nvPr>
        </p:nvSpPr>
        <p:spPr>
          <a:xfrm rot="13500000">
            <a:off x="7594436" y="2222417"/>
            <a:ext cx="857320" cy="85732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" name="PA_圆角矩形 3"/>
          <p:cNvSpPr/>
          <p:nvPr>
            <p:custDataLst>
              <p:tags r:id="rId5"/>
            </p:custDataLst>
          </p:nvPr>
        </p:nvSpPr>
        <p:spPr>
          <a:xfrm rot="2700000">
            <a:off x="3225112" y="1304785"/>
            <a:ext cx="2692583" cy="2692583"/>
          </a:xfrm>
          <a:prstGeom prst="roundRect">
            <a:avLst/>
          </a:prstGeom>
          <a:solidFill>
            <a:schemeClr val="accent1"/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5" name="PA_椭圆 4"/>
          <p:cNvSpPr/>
          <p:nvPr>
            <p:custDataLst>
              <p:tags r:id="rId6"/>
            </p:custDataLst>
          </p:nvPr>
        </p:nvSpPr>
        <p:spPr>
          <a:xfrm>
            <a:off x="2749425" y="829098"/>
            <a:ext cx="3643956" cy="364395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29" name="PA_矩形 28"/>
          <p:cNvSpPr/>
          <p:nvPr>
            <p:custDataLst>
              <p:tags r:id="rId7"/>
            </p:custDataLst>
          </p:nvPr>
        </p:nvSpPr>
        <p:spPr>
          <a:xfrm>
            <a:off x="3350077" y="2647684"/>
            <a:ext cx="2322085" cy="4154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altLang="zh-CN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Personal quality resume dynamic template</a:t>
            </a:r>
            <a:endParaRPr lang="pt-BR" altLang="zh-CN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PA_矩形 29"/>
          <p:cNvSpPr/>
          <p:nvPr>
            <p:custDataLst>
              <p:tags r:id="rId8"/>
            </p:custDataLst>
          </p:nvPr>
        </p:nvSpPr>
        <p:spPr>
          <a:xfrm>
            <a:off x="2897040" y="2356846"/>
            <a:ext cx="3227136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THANKS FOR WATCHING</a:t>
            </a:r>
            <a:endParaRPr lang="en-US" altLang="zh-CN" sz="1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PA_矩形 30"/>
          <p:cNvSpPr/>
          <p:nvPr>
            <p:custDataLst>
              <p:tags r:id="rId9"/>
            </p:custDataLst>
          </p:nvPr>
        </p:nvSpPr>
        <p:spPr>
          <a:xfrm>
            <a:off x="3631678" y="1829039"/>
            <a:ext cx="182614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感谢观看</a:t>
            </a:r>
            <a:endParaRPr lang="zh-CN" altLang="en-US" sz="3200" dirty="0">
              <a:solidFill>
                <a:schemeClr val="bg1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PA_圆角矩形 31"/>
          <p:cNvSpPr/>
          <p:nvPr>
            <p:custDataLst>
              <p:tags r:id="rId10"/>
            </p:custDataLst>
          </p:nvPr>
        </p:nvSpPr>
        <p:spPr>
          <a:xfrm>
            <a:off x="4089454" y="3206518"/>
            <a:ext cx="851225" cy="2242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33" name="PA_矩形 32"/>
          <p:cNvSpPr/>
          <p:nvPr>
            <p:custDataLst>
              <p:tags r:id="rId11"/>
            </p:custDataLst>
          </p:nvPr>
        </p:nvSpPr>
        <p:spPr>
          <a:xfrm>
            <a:off x="4036981" y="3211189"/>
            <a:ext cx="951452" cy="19875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00" dirty="0">
                <a:solidFill>
                  <a:schemeClr val="accent1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汇报人</a:t>
            </a:r>
            <a:r>
              <a:rPr lang="zh-CN" altLang="en-US" sz="7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：</a:t>
            </a:r>
            <a:r>
              <a:rPr lang="en-US" altLang="zh-CN" sz="7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XXX</a:t>
            </a:r>
            <a:endParaRPr lang="en-US" altLang="zh-CN" sz="700" dirty="0" smtClean="0">
              <a:solidFill>
                <a:schemeClr val="accent1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grpSp>
        <p:nvGrpSpPr>
          <p:cNvPr id="3" name="PA_组合 2"/>
          <p:cNvGrpSpPr/>
          <p:nvPr>
            <p:custDataLst>
              <p:tags r:id="rId12"/>
            </p:custDataLst>
          </p:nvPr>
        </p:nvGrpSpPr>
        <p:grpSpPr>
          <a:xfrm>
            <a:off x="3163810" y="1380663"/>
            <a:ext cx="2849375" cy="2553959"/>
            <a:chOff x="4218413" y="1840884"/>
            <a:chExt cx="3799166" cy="3405278"/>
          </a:xfrm>
        </p:grpSpPr>
        <p:sp>
          <p:nvSpPr>
            <p:cNvPr id="44" name="椭圆 43"/>
            <p:cNvSpPr/>
            <p:nvPr/>
          </p:nvSpPr>
          <p:spPr>
            <a:xfrm>
              <a:off x="4218413" y="1840884"/>
              <a:ext cx="186451" cy="186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831128" y="5059711"/>
              <a:ext cx="186451" cy="186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PA_组合 1"/>
          <p:cNvGrpSpPr/>
          <p:nvPr>
            <p:custDataLst>
              <p:tags r:id="rId13"/>
            </p:custDataLst>
          </p:nvPr>
        </p:nvGrpSpPr>
        <p:grpSpPr>
          <a:xfrm>
            <a:off x="3166262" y="1380663"/>
            <a:ext cx="2839610" cy="2576346"/>
            <a:chOff x="4221683" y="1840884"/>
            <a:chExt cx="3786146" cy="3435128"/>
          </a:xfrm>
        </p:grpSpPr>
        <p:sp>
          <p:nvSpPr>
            <p:cNvPr id="46" name="椭圆 45"/>
            <p:cNvSpPr/>
            <p:nvPr/>
          </p:nvSpPr>
          <p:spPr>
            <a:xfrm>
              <a:off x="4221683" y="5089561"/>
              <a:ext cx="186451" cy="186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821378" y="1840884"/>
              <a:ext cx="186451" cy="186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711 7.40741E-7 L -4.58333E-6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1711 7.40741E-7 L 2.08333E-6 7.40741E-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6537 7.40741E-7 L 3.33333E-6 7.40741E-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2" grpId="0" animBg="1"/>
      <p:bldP spid="42" grpId="1" animBg="1"/>
      <p:bldP spid="43" grpId="0" animBg="1"/>
      <p:bldP spid="43" grpId="1" animBg="1"/>
      <p:bldP spid="4" grpId="0" animBg="1"/>
      <p:bldP spid="5" grpId="0" animBg="1"/>
      <p:bldP spid="29" grpId="0"/>
      <p:bldP spid="30" grpId="0"/>
      <p:bldP spid="31" grpId="0"/>
      <p:bldP spid="32" grpId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3"/>
          <p:cNvSpPr txBox="1"/>
          <p:nvPr/>
        </p:nvSpPr>
        <p:spPr>
          <a:xfrm>
            <a:off x="4828355" y="2162071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关于我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TextBox 115"/>
          <p:cNvSpPr txBox="1"/>
          <p:nvPr/>
        </p:nvSpPr>
        <p:spPr>
          <a:xfrm>
            <a:off x="4828355" y="2694582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ABOUT ME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" name="TextBox 107"/>
            <p:cNvSpPr txBox="1"/>
            <p:nvPr/>
          </p:nvSpPr>
          <p:spPr>
            <a:xfrm>
              <a:off x="3013133" y="2143222"/>
              <a:ext cx="5629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2924347" y="0"/>
            <a:ext cx="3295306" cy="1842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接连接符 2"/>
          <p:cNvSpPr>
            <a:spLocks noChangeShapeType="1"/>
          </p:cNvSpPr>
          <p:nvPr/>
        </p:nvSpPr>
        <p:spPr bwMode="auto">
          <a:xfrm>
            <a:off x="3203574" y="0"/>
            <a:ext cx="2952557" cy="5143500"/>
          </a:xfrm>
          <a:prstGeom prst="line">
            <a:avLst/>
          </a:prstGeom>
          <a:noFill/>
          <a:ln w="19050">
            <a:solidFill>
              <a:srgbClr val="7F7F7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075" name="直接连接符 4"/>
          <p:cNvSpPr>
            <a:spLocks noChangeShapeType="1"/>
          </p:cNvSpPr>
          <p:nvPr/>
        </p:nvSpPr>
        <p:spPr bwMode="auto">
          <a:xfrm flipV="1">
            <a:off x="0" y="-19050"/>
            <a:ext cx="3203575" cy="3095625"/>
          </a:xfrm>
          <a:prstGeom prst="line">
            <a:avLst/>
          </a:prstGeom>
          <a:noFill/>
          <a:ln w="19050">
            <a:solidFill>
              <a:srgbClr val="7F7F7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078" name="直角三角形 9"/>
          <p:cNvSpPr>
            <a:spLocks noChangeArrowheads="1"/>
          </p:cNvSpPr>
          <p:nvPr/>
        </p:nvSpPr>
        <p:spPr bwMode="auto">
          <a:xfrm>
            <a:off x="0" y="3076575"/>
            <a:ext cx="4860925" cy="20669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079" name="组合 15"/>
          <p:cNvGrpSpPr/>
          <p:nvPr/>
        </p:nvGrpSpPr>
        <p:grpSpPr bwMode="auto">
          <a:xfrm>
            <a:off x="2592388" y="1755775"/>
            <a:ext cx="1223961" cy="1223962"/>
            <a:chOff x="0" y="0"/>
            <a:chExt cx="1584176" cy="1584176"/>
          </a:xfrm>
        </p:grpSpPr>
        <p:sp>
          <p:nvSpPr>
            <p:cNvPr id="3089" name="矩形 10"/>
            <p:cNvSpPr>
              <a:spLocks noChangeArrowheads="1"/>
            </p:cNvSpPr>
            <p:nvPr/>
          </p:nvSpPr>
          <p:spPr bwMode="auto">
            <a:xfrm>
              <a:off x="0" y="0"/>
              <a:ext cx="1584176" cy="1584176"/>
            </a:xfrm>
            <a:prstGeom prst="rect">
              <a:avLst/>
            </a:prstGeom>
            <a:solidFill>
              <a:srgbClr val="333E50"/>
            </a:solidFill>
            <a:ln w="20320">
              <a:solidFill>
                <a:schemeClr val="bg1">
                  <a:lumMod val="65000"/>
                </a:schemeClr>
              </a:solidFill>
              <a:beve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090" name="图片 11"/>
            <p:cNvPicPr>
              <a:picLocks noChangeAspect="1" noChangeArrowheads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 bwMode="auto">
            <a:xfrm>
              <a:off x="98190" y="83556"/>
              <a:ext cx="1400718" cy="140537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80" name="TextBox 14"/>
          <p:cNvSpPr>
            <a:spLocks noChangeArrowheads="1"/>
          </p:cNvSpPr>
          <p:nvPr/>
        </p:nvSpPr>
        <p:spPr bwMode="auto">
          <a:xfrm rot="-2658995">
            <a:off x="385763" y="830263"/>
            <a:ext cx="2519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About Me</a:t>
            </a:r>
            <a:endParaRPr lang="zh-CN" altLang="en-US" sz="32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TextBox 18"/>
          <p:cNvSpPr>
            <a:spLocks noChangeArrowheads="1"/>
          </p:cNvSpPr>
          <p:nvPr/>
        </p:nvSpPr>
        <p:spPr bwMode="auto">
          <a:xfrm rot="-2643001">
            <a:off x="1414463" y="800100"/>
            <a:ext cx="208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个人信息</a:t>
            </a:r>
            <a:endParaRPr lang="zh-CN" altLang="en-US" sz="2400" dirty="0">
              <a:solidFill>
                <a:schemeClr val="accent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082" name="TextBox 19"/>
          <p:cNvSpPr>
            <a:spLocks noChangeArrowheads="1"/>
          </p:cNvSpPr>
          <p:nvPr/>
        </p:nvSpPr>
        <p:spPr bwMode="auto">
          <a:xfrm>
            <a:off x="250825" y="4105275"/>
            <a:ext cx="10096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Motto</a:t>
            </a:r>
            <a:r>
              <a: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：</a:t>
            </a:r>
            <a:endParaRPr lang="zh-CN" altLang="en-US" sz="1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083" name="TextBox 20"/>
          <p:cNvSpPr>
            <a:spLocks noChangeArrowheads="1"/>
          </p:cNvSpPr>
          <p:nvPr/>
        </p:nvSpPr>
        <p:spPr bwMode="auto">
          <a:xfrm>
            <a:off x="250825" y="4465638"/>
            <a:ext cx="297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Tomorrow will be better</a:t>
            </a:r>
            <a:endParaRPr lang="zh-CN" altLang="en-US" sz="1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39875" y="456894"/>
            <a:ext cx="4709648" cy="3537886"/>
            <a:chOff x="4139875" y="456894"/>
            <a:chExt cx="4709648" cy="3537886"/>
          </a:xfrm>
        </p:grpSpPr>
        <p:grpSp>
          <p:nvGrpSpPr>
            <p:cNvPr id="3095" name="组合 3094"/>
            <p:cNvGrpSpPr/>
            <p:nvPr/>
          </p:nvGrpSpPr>
          <p:grpSpPr>
            <a:xfrm>
              <a:off x="4139875" y="1169465"/>
              <a:ext cx="4709648" cy="2400144"/>
              <a:chOff x="4294235" y="1074875"/>
              <a:chExt cx="4534267" cy="2310766"/>
            </a:xfrm>
          </p:grpSpPr>
          <p:cxnSp>
            <p:nvCxnSpPr>
              <p:cNvPr id="17" name="直接连接符 16"/>
              <p:cNvCxnSpPr/>
              <p:nvPr/>
            </p:nvCxnSpPr>
            <p:spPr>
              <a:xfrm rot="19867776" flipH="1">
                <a:off x="4294235" y="1074875"/>
                <a:ext cx="3260214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rot="19867776" flipH="1">
                <a:off x="4476243" y="1404984"/>
                <a:ext cx="3260214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rot="19867776" flipH="1">
                <a:off x="4658250" y="1735094"/>
                <a:ext cx="326021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19867776" flipH="1">
                <a:off x="4840258" y="2065203"/>
                <a:ext cx="326021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rot="19867776" flipH="1">
                <a:off x="5022266" y="2395313"/>
                <a:ext cx="326021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19867776" flipH="1">
                <a:off x="5204274" y="2725422"/>
                <a:ext cx="326021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rot="19867776" flipH="1">
                <a:off x="5386281" y="3055531"/>
                <a:ext cx="326021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rot="19867776" flipH="1">
                <a:off x="5568289" y="3385641"/>
                <a:ext cx="326021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46"/>
            <p:cNvSpPr txBox="1"/>
            <p:nvPr/>
          </p:nvSpPr>
          <p:spPr>
            <a:xfrm rot="19867776">
              <a:off x="4377617" y="1461366"/>
              <a:ext cx="6335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姓名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6" name="TextBox 47"/>
            <p:cNvSpPr txBox="1"/>
            <p:nvPr/>
          </p:nvSpPr>
          <p:spPr>
            <a:xfrm rot="19867776">
              <a:off x="5791707" y="679035"/>
              <a:ext cx="6335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性别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7" name="TextBox 48"/>
            <p:cNvSpPr txBox="1"/>
            <p:nvPr/>
          </p:nvSpPr>
          <p:spPr>
            <a:xfrm rot="19867776">
              <a:off x="4560513" y="1788506"/>
              <a:ext cx="6335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年龄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8" name="TextBox 49"/>
            <p:cNvSpPr txBox="1"/>
            <p:nvPr/>
          </p:nvSpPr>
          <p:spPr>
            <a:xfrm rot="19867776">
              <a:off x="5975490" y="1000126"/>
              <a:ext cx="6335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民族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9" name="TextBox 50"/>
            <p:cNvSpPr txBox="1"/>
            <p:nvPr/>
          </p:nvSpPr>
          <p:spPr>
            <a:xfrm rot="19867776">
              <a:off x="4901197" y="1147940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某某某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0" name="TextBox 51"/>
            <p:cNvSpPr txBox="1"/>
            <p:nvPr/>
          </p:nvSpPr>
          <p:spPr>
            <a:xfrm rot="19867776">
              <a:off x="6329259" y="456894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女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1" name="TextBox 52"/>
            <p:cNvSpPr txBox="1"/>
            <p:nvPr/>
          </p:nvSpPr>
          <p:spPr>
            <a:xfrm rot="19867776">
              <a:off x="5109287" y="1510683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26</a:t>
              </a:r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岁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2" name="TextBox 53"/>
            <p:cNvSpPr txBox="1"/>
            <p:nvPr/>
          </p:nvSpPr>
          <p:spPr>
            <a:xfrm rot="19867776">
              <a:off x="6516108" y="783546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汉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3" name="TextBox 54"/>
            <p:cNvSpPr txBox="1"/>
            <p:nvPr/>
          </p:nvSpPr>
          <p:spPr>
            <a:xfrm rot="19867776">
              <a:off x="4928585" y="2444115"/>
              <a:ext cx="6335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籍贯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4" name="TextBox 55"/>
            <p:cNvSpPr txBox="1"/>
            <p:nvPr/>
          </p:nvSpPr>
          <p:spPr>
            <a:xfrm rot="19867776">
              <a:off x="6329106" y="1673038"/>
              <a:ext cx="6335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学历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5" name="TextBox 56"/>
            <p:cNvSpPr txBox="1"/>
            <p:nvPr/>
          </p:nvSpPr>
          <p:spPr>
            <a:xfrm rot="19867776">
              <a:off x="6149843" y="1337642"/>
              <a:ext cx="6335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身高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6" name="TextBox 57"/>
            <p:cNvSpPr txBox="1"/>
            <p:nvPr/>
          </p:nvSpPr>
          <p:spPr>
            <a:xfrm rot="19867776">
              <a:off x="4738464" y="2118562"/>
              <a:ext cx="6335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体重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7" name="TextBox 58"/>
            <p:cNvSpPr txBox="1"/>
            <p:nvPr/>
          </p:nvSpPr>
          <p:spPr>
            <a:xfrm rot="19867776">
              <a:off x="5324891" y="1818212"/>
              <a:ext cx="5501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51kg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8" name="TextBox 59"/>
            <p:cNvSpPr txBox="1"/>
            <p:nvPr/>
          </p:nvSpPr>
          <p:spPr>
            <a:xfrm rot="19867776">
              <a:off x="6701498" y="1023942"/>
              <a:ext cx="6944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181cm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9" name="TextBox 60"/>
            <p:cNvSpPr txBox="1"/>
            <p:nvPr/>
          </p:nvSpPr>
          <p:spPr>
            <a:xfrm rot="19867776">
              <a:off x="5454945" y="212915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北京市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0" name="TextBox 61"/>
            <p:cNvSpPr txBox="1"/>
            <p:nvPr/>
          </p:nvSpPr>
          <p:spPr>
            <a:xfrm rot="19867776">
              <a:off x="6774682" y="1417209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研究生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1" name="TextBox 62"/>
            <p:cNvSpPr txBox="1"/>
            <p:nvPr/>
          </p:nvSpPr>
          <p:spPr>
            <a:xfrm rot="19867776">
              <a:off x="6481529" y="1922583"/>
              <a:ext cx="9925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政治面貌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2" name="TextBox 63"/>
            <p:cNvSpPr txBox="1"/>
            <p:nvPr/>
          </p:nvSpPr>
          <p:spPr>
            <a:xfrm rot="19867776">
              <a:off x="5264981" y="3027054"/>
              <a:ext cx="9925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联系方式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3" name="TextBox 64"/>
            <p:cNvSpPr txBox="1"/>
            <p:nvPr/>
          </p:nvSpPr>
          <p:spPr>
            <a:xfrm rot="19867776">
              <a:off x="5077800" y="2687562"/>
              <a:ext cx="9925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婚姻状况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4" name="TextBox 65"/>
            <p:cNvSpPr txBox="1"/>
            <p:nvPr/>
          </p:nvSpPr>
          <p:spPr>
            <a:xfrm rot="19867776">
              <a:off x="5925032" y="235048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未婚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5" name="TextBox 66"/>
            <p:cNvSpPr txBox="1"/>
            <p:nvPr/>
          </p:nvSpPr>
          <p:spPr>
            <a:xfrm rot="19867776">
              <a:off x="7308582" y="1588366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党员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6" name="TextBox 67"/>
            <p:cNvSpPr txBox="1"/>
            <p:nvPr/>
          </p:nvSpPr>
          <p:spPr>
            <a:xfrm rot="19867776">
              <a:off x="6110505" y="2491607"/>
              <a:ext cx="12330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158xxxxxxxxx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7" name="TextBox 68"/>
            <p:cNvSpPr txBox="1"/>
            <p:nvPr/>
          </p:nvSpPr>
          <p:spPr>
            <a:xfrm rot="19867776">
              <a:off x="5443849" y="3351468"/>
              <a:ext cx="9925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电子邮箱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8" name="TextBox 69"/>
            <p:cNvSpPr txBox="1"/>
            <p:nvPr/>
          </p:nvSpPr>
          <p:spPr>
            <a:xfrm rot="19867776">
              <a:off x="6425694" y="2704181"/>
              <a:ext cx="172339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12588877@QQ.com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9" name="TextBox 70"/>
            <p:cNvSpPr txBox="1"/>
            <p:nvPr/>
          </p:nvSpPr>
          <p:spPr>
            <a:xfrm rot="19867776">
              <a:off x="5628848" y="3687003"/>
              <a:ext cx="9925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现在住址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: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0" name="TextBox 71"/>
            <p:cNvSpPr txBox="1"/>
            <p:nvPr/>
          </p:nvSpPr>
          <p:spPr>
            <a:xfrm rot="19867776">
              <a:off x="6330576" y="2966575"/>
              <a:ext cx="21916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广州市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XX</a:t>
              </a:r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区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XX</a:t>
              </a:r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大街</a:t>
              </a:r>
              <a:r>
                <a:rPr lang="en-US" altLang="zh-CN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XX</a:t>
              </a:r>
              <a:r>
                <a:rPr lang="zh-CN" altLang="en-US" sz="1400" dirty="0">
                  <a:solidFill>
                    <a:srgbClr val="333E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号</a:t>
              </a:r>
              <a:endPara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8" grpId="0" animBg="1"/>
      <p:bldP spid="3080" grpId="0"/>
      <p:bldP spid="3081" grpId="0"/>
      <p:bldP spid="3082" grpId="0"/>
      <p:bldP spid="30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个人履历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TextBox 115"/>
          <p:cNvSpPr txBox="1"/>
          <p:nvPr/>
        </p:nvSpPr>
        <p:spPr>
          <a:xfrm>
            <a:off x="2441102" y="246866"/>
            <a:ext cx="10166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RESUME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307128" y="315460"/>
            <a:ext cx="0" cy="20859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22"/>
          <p:cNvSpPr txBox="1"/>
          <p:nvPr/>
        </p:nvSpPr>
        <p:spPr>
          <a:xfrm>
            <a:off x="3705754" y="3397125"/>
            <a:ext cx="1728031" cy="1223015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5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华文黑体" pitchFamily="2" charset="-122"/>
              </a:rPr>
              <a:t>职业发展</a:t>
            </a:r>
            <a:endParaRPr lang="en-US" altLang="zh-CN" sz="25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5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华文黑体" pitchFamily="2" charset="-122"/>
              </a:rPr>
              <a:t>晋升历程</a:t>
            </a:r>
            <a:endParaRPr lang="zh-CN" altLang="en-US" sz="25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华文黑体" pitchFamily="2" charset="-122"/>
            </a:endParaRPr>
          </a:p>
        </p:txBody>
      </p:sp>
      <p:sp>
        <p:nvSpPr>
          <p:cNvPr id="72" name="Freeform 6"/>
          <p:cNvSpPr>
            <a:spLocks noEditPoints="1"/>
          </p:cNvSpPr>
          <p:nvPr/>
        </p:nvSpPr>
        <p:spPr bwMode="auto">
          <a:xfrm>
            <a:off x="1999870" y="3320704"/>
            <a:ext cx="1488645" cy="1496864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5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8 h 617"/>
              <a:gd name="T32" fmla="*/ 574 w 614"/>
              <a:gd name="T33" fmla="*/ 436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3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1 h 617"/>
              <a:gd name="T56" fmla="*/ 15 w 614"/>
              <a:gd name="T57" fmla="*/ 362 h 617"/>
              <a:gd name="T58" fmla="*/ 10 w 614"/>
              <a:gd name="T59" fmla="*/ 299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4"/>
                  <a:pt x="192" y="519"/>
                  <a:pt x="307" y="519"/>
                </a:cubicBezTo>
                <a:cubicBezTo>
                  <a:pt x="423" y="519"/>
                  <a:pt x="517" y="424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2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5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9"/>
                  <a:pt x="238" y="8"/>
                  <a:pt x="252" y="18"/>
                </a:cubicBezTo>
                <a:cubicBezTo>
                  <a:pt x="263" y="26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3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8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5"/>
                </a:cubicBezTo>
                <a:cubicBezTo>
                  <a:pt x="596" y="201"/>
                  <a:pt x="599" y="209"/>
                  <a:pt x="591" y="222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5"/>
                  <a:pt x="604" y="317"/>
                </a:cubicBezTo>
                <a:cubicBezTo>
                  <a:pt x="614" y="327"/>
                  <a:pt x="614" y="336"/>
                  <a:pt x="602" y="345"/>
                </a:cubicBezTo>
                <a:cubicBezTo>
                  <a:pt x="588" y="355"/>
                  <a:pt x="586" y="365"/>
                  <a:pt x="596" y="378"/>
                </a:cubicBezTo>
                <a:cubicBezTo>
                  <a:pt x="604" y="391"/>
                  <a:pt x="602" y="399"/>
                  <a:pt x="587" y="405"/>
                </a:cubicBezTo>
                <a:cubicBezTo>
                  <a:pt x="573" y="412"/>
                  <a:pt x="569" y="422"/>
                  <a:pt x="574" y="436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1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4"/>
                  <a:pt x="437" y="588"/>
                  <a:pt x="423" y="582"/>
                </a:cubicBezTo>
                <a:cubicBezTo>
                  <a:pt x="407" y="575"/>
                  <a:pt x="398" y="578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3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0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5"/>
                  <a:pt x="130" y="560"/>
                  <a:pt x="129" y="546"/>
                </a:cubicBezTo>
                <a:cubicBezTo>
                  <a:pt x="127" y="529"/>
                  <a:pt x="119" y="522"/>
                  <a:pt x="101" y="524"/>
                </a:cubicBezTo>
                <a:cubicBezTo>
                  <a:pt x="88" y="525"/>
                  <a:pt x="81" y="517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4"/>
                  <a:pt x="43" y="466"/>
                  <a:pt x="47" y="454"/>
                </a:cubicBezTo>
                <a:cubicBezTo>
                  <a:pt x="53" y="436"/>
                  <a:pt x="49" y="428"/>
                  <a:pt x="32" y="421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299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6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68" tIns="34284" rIns="68568" bIns="34284" numCol="1" anchor="ctr" anchorCtr="0" compatLnSpc="1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3" name="Freeform 7"/>
          <p:cNvSpPr>
            <a:spLocks noEditPoints="1"/>
          </p:cNvSpPr>
          <p:nvPr/>
        </p:nvSpPr>
        <p:spPr bwMode="auto">
          <a:xfrm>
            <a:off x="2561530" y="2069572"/>
            <a:ext cx="1231982" cy="1234042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68" tIns="34284" rIns="68568" bIns="34284" numCol="1" anchor="ctr" anchorCtr="0" compatLnSpc="1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4" name="Freeform 8"/>
          <p:cNvSpPr>
            <a:spLocks noEditPoints="1"/>
          </p:cNvSpPr>
          <p:nvPr/>
        </p:nvSpPr>
        <p:spPr bwMode="auto">
          <a:xfrm>
            <a:off x="3216449" y="972253"/>
            <a:ext cx="1234036" cy="1239175"/>
          </a:xfrm>
          <a:custGeom>
            <a:avLst/>
            <a:gdLst>
              <a:gd name="T0" fmla="*/ 81 w 509"/>
              <a:gd name="T1" fmla="*/ 255 h 511"/>
              <a:gd name="T2" fmla="*/ 428 w 509"/>
              <a:gd name="T3" fmla="*/ 256 h 511"/>
              <a:gd name="T4" fmla="*/ 81 w 509"/>
              <a:gd name="T5" fmla="*/ 255 h 511"/>
              <a:gd name="T6" fmla="*/ 95 w 509"/>
              <a:gd name="T7" fmla="*/ 69 h 511"/>
              <a:gd name="T8" fmla="*/ 137 w 509"/>
              <a:gd name="T9" fmla="*/ 41 h 511"/>
              <a:gd name="T10" fmla="*/ 185 w 509"/>
              <a:gd name="T11" fmla="*/ 21 h 511"/>
              <a:gd name="T12" fmla="*/ 235 w 509"/>
              <a:gd name="T13" fmla="*/ 12 h 511"/>
              <a:gd name="T14" fmla="*/ 285 w 509"/>
              <a:gd name="T15" fmla="*/ 14 h 511"/>
              <a:gd name="T16" fmla="*/ 335 w 509"/>
              <a:gd name="T17" fmla="*/ 25 h 511"/>
              <a:gd name="T18" fmla="*/ 382 w 509"/>
              <a:gd name="T19" fmla="*/ 47 h 511"/>
              <a:gd name="T20" fmla="*/ 423 w 509"/>
              <a:gd name="T21" fmla="*/ 78 h 511"/>
              <a:gd name="T22" fmla="*/ 456 w 509"/>
              <a:gd name="T23" fmla="*/ 117 h 511"/>
              <a:gd name="T24" fmla="*/ 481 w 509"/>
              <a:gd name="T25" fmla="*/ 162 h 511"/>
              <a:gd name="T26" fmla="*/ 496 w 509"/>
              <a:gd name="T27" fmla="*/ 211 h 511"/>
              <a:gd name="T28" fmla="*/ 500 w 509"/>
              <a:gd name="T29" fmla="*/ 263 h 511"/>
              <a:gd name="T30" fmla="*/ 493 w 509"/>
              <a:gd name="T31" fmla="*/ 314 h 511"/>
              <a:gd name="T32" fmla="*/ 476 w 509"/>
              <a:gd name="T33" fmla="*/ 362 h 511"/>
              <a:gd name="T34" fmla="*/ 449 w 509"/>
              <a:gd name="T35" fmla="*/ 407 h 511"/>
              <a:gd name="T36" fmla="*/ 413 w 509"/>
              <a:gd name="T37" fmla="*/ 444 h 511"/>
              <a:gd name="T38" fmla="*/ 371 w 509"/>
              <a:gd name="T39" fmla="*/ 473 h 511"/>
              <a:gd name="T40" fmla="*/ 323 w 509"/>
              <a:gd name="T41" fmla="*/ 492 h 511"/>
              <a:gd name="T42" fmla="*/ 273 w 509"/>
              <a:gd name="T43" fmla="*/ 501 h 511"/>
              <a:gd name="T44" fmla="*/ 221 w 509"/>
              <a:gd name="T45" fmla="*/ 500 h 511"/>
              <a:gd name="T46" fmla="*/ 171 w 509"/>
              <a:gd name="T47" fmla="*/ 488 h 511"/>
              <a:gd name="T48" fmla="*/ 124 w 509"/>
              <a:gd name="T49" fmla="*/ 466 h 511"/>
              <a:gd name="T50" fmla="*/ 84 w 509"/>
              <a:gd name="T51" fmla="*/ 434 h 511"/>
              <a:gd name="T52" fmla="*/ 50 w 509"/>
              <a:gd name="T53" fmla="*/ 394 h 511"/>
              <a:gd name="T54" fmla="*/ 26 w 509"/>
              <a:gd name="T55" fmla="*/ 349 h 511"/>
              <a:gd name="T56" fmla="*/ 12 w 509"/>
              <a:gd name="T57" fmla="*/ 300 h 511"/>
              <a:gd name="T58" fmla="*/ 8 w 509"/>
              <a:gd name="T59" fmla="*/ 248 h 511"/>
              <a:gd name="T60" fmla="*/ 15 w 509"/>
              <a:gd name="T61" fmla="*/ 197 h 511"/>
              <a:gd name="T62" fmla="*/ 33 w 509"/>
              <a:gd name="T63" fmla="*/ 149 h 511"/>
              <a:gd name="T64" fmla="*/ 60 w 509"/>
              <a:gd name="T65" fmla="*/ 10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11">
                <a:moveTo>
                  <a:pt x="81" y="255"/>
                </a:moveTo>
                <a:cubicBezTo>
                  <a:pt x="81" y="255"/>
                  <a:pt x="81" y="255"/>
                  <a:pt x="81" y="255"/>
                </a:cubicBezTo>
                <a:cubicBezTo>
                  <a:pt x="81" y="352"/>
                  <a:pt x="159" y="430"/>
                  <a:pt x="255" y="430"/>
                </a:cubicBezTo>
                <a:cubicBezTo>
                  <a:pt x="350" y="430"/>
                  <a:pt x="428" y="352"/>
                  <a:pt x="428" y="256"/>
                </a:cubicBezTo>
                <a:cubicBezTo>
                  <a:pt x="428" y="160"/>
                  <a:pt x="350" y="82"/>
                  <a:pt x="255" y="82"/>
                </a:cubicBezTo>
                <a:cubicBezTo>
                  <a:pt x="159" y="82"/>
                  <a:pt x="81" y="160"/>
                  <a:pt x="81" y="255"/>
                </a:cubicBezTo>
                <a:close/>
                <a:moveTo>
                  <a:pt x="76" y="88"/>
                </a:moveTo>
                <a:cubicBezTo>
                  <a:pt x="88" y="88"/>
                  <a:pt x="95" y="82"/>
                  <a:pt x="95" y="69"/>
                </a:cubicBezTo>
                <a:cubicBezTo>
                  <a:pt x="96" y="56"/>
                  <a:pt x="101" y="52"/>
                  <a:pt x="114" y="55"/>
                </a:cubicBezTo>
                <a:cubicBezTo>
                  <a:pt x="126" y="57"/>
                  <a:pt x="134" y="53"/>
                  <a:pt x="137" y="41"/>
                </a:cubicBezTo>
                <a:cubicBezTo>
                  <a:pt x="141" y="27"/>
                  <a:pt x="147" y="24"/>
                  <a:pt x="159" y="30"/>
                </a:cubicBezTo>
                <a:cubicBezTo>
                  <a:pt x="170" y="35"/>
                  <a:pt x="179" y="32"/>
                  <a:pt x="185" y="21"/>
                </a:cubicBezTo>
                <a:cubicBezTo>
                  <a:pt x="191" y="8"/>
                  <a:pt x="197" y="7"/>
                  <a:pt x="209" y="16"/>
                </a:cubicBezTo>
                <a:cubicBezTo>
                  <a:pt x="218" y="22"/>
                  <a:pt x="227" y="21"/>
                  <a:pt x="235" y="12"/>
                </a:cubicBezTo>
                <a:cubicBezTo>
                  <a:pt x="245" y="0"/>
                  <a:pt x="249" y="0"/>
                  <a:pt x="260" y="12"/>
                </a:cubicBezTo>
                <a:cubicBezTo>
                  <a:pt x="267" y="20"/>
                  <a:pt x="277" y="21"/>
                  <a:pt x="285" y="14"/>
                </a:cubicBezTo>
                <a:cubicBezTo>
                  <a:pt x="298" y="4"/>
                  <a:pt x="303" y="5"/>
                  <a:pt x="310" y="18"/>
                </a:cubicBezTo>
                <a:cubicBezTo>
                  <a:pt x="316" y="28"/>
                  <a:pt x="325" y="30"/>
                  <a:pt x="335" y="25"/>
                </a:cubicBezTo>
                <a:cubicBezTo>
                  <a:pt x="349" y="18"/>
                  <a:pt x="354" y="21"/>
                  <a:pt x="359" y="34"/>
                </a:cubicBezTo>
                <a:cubicBezTo>
                  <a:pt x="362" y="46"/>
                  <a:pt x="370" y="50"/>
                  <a:pt x="382" y="47"/>
                </a:cubicBezTo>
                <a:cubicBezTo>
                  <a:pt x="395" y="43"/>
                  <a:pt x="401" y="47"/>
                  <a:pt x="402" y="61"/>
                </a:cubicBezTo>
                <a:cubicBezTo>
                  <a:pt x="403" y="73"/>
                  <a:pt x="411" y="79"/>
                  <a:pt x="423" y="78"/>
                </a:cubicBezTo>
                <a:cubicBezTo>
                  <a:pt x="437" y="77"/>
                  <a:pt x="441" y="82"/>
                  <a:pt x="440" y="96"/>
                </a:cubicBezTo>
                <a:cubicBezTo>
                  <a:pt x="438" y="108"/>
                  <a:pt x="444" y="115"/>
                  <a:pt x="456" y="117"/>
                </a:cubicBezTo>
                <a:cubicBezTo>
                  <a:pt x="470" y="119"/>
                  <a:pt x="473" y="125"/>
                  <a:pt x="469" y="138"/>
                </a:cubicBezTo>
                <a:cubicBezTo>
                  <a:pt x="465" y="150"/>
                  <a:pt x="469" y="158"/>
                  <a:pt x="481" y="162"/>
                </a:cubicBezTo>
                <a:cubicBezTo>
                  <a:pt x="493" y="167"/>
                  <a:pt x="496" y="173"/>
                  <a:pt x="489" y="185"/>
                </a:cubicBezTo>
                <a:cubicBezTo>
                  <a:pt x="482" y="196"/>
                  <a:pt x="484" y="204"/>
                  <a:pt x="496" y="211"/>
                </a:cubicBezTo>
                <a:cubicBezTo>
                  <a:pt x="506" y="218"/>
                  <a:pt x="507" y="225"/>
                  <a:pt x="499" y="235"/>
                </a:cubicBezTo>
                <a:cubicBezTo>
                  <a:pt x="490" y="245"/>
                  <a:pt x="490" y="253"/>
                  <a:pt x="500" y="263"/>
                </a:cubicBezTo>
                <a:cubicBezTo>
                  <a:pt x="509" y="271"/>
                  <a:pt x="508" y="279"/>
                  <a:pt x="498" y="286"/>
                </a:cubicBezTo>
                <a:cubicBezTo>
                  <a:pt x="487" y="294"/>
                  <a:pt x="485" y="302"/>
                  <a:pt x="493" y="314"/>
                </a:cubicBezTo>
                <a:cubicBezTo>
                  <a:pt x="500" y="324"/>
                  <a:pt x="498" y="331"/>
                  <a:pt x="486" y="336"/>
                </a:cubicBezTo>
                <a:cubicBezTo>
                  <a:pt x="474" y="341"/>
                  <a:pt x="471" y="350"/>
                  <a:pt x="476" y="362"/>
                </a:cubicBezTo>
                <a:cubicBezTo>
                  <a:pt x="480" y="374"/>
                  <a:pt x="477" y="380"/>
                  <a:pt x="465" y="382"/>
                </a:cubicBezTo>
                <a:cubicBezTo>
                  <a:pt x="451" y="386"/>
                  <a:pt x="446" y="393"/>
                  <a:pt x="449" y="407"/>
                </a:cubicBezTo>
                <a:cubicBezTo>
                  <a:pt x="451" y="418"/>
                  <a:pt x="446" y="423"/>
                  <a:pt x="435" y="423"/>
                </a:cubicBezTo>
                <a:cubicBezTo>
                  <a:pt x="420" y="424"/>
                  <a:pt x="414" y="429"/>
                  <a:pt x="413" y="444"/>
                </a:cubicBezTo>
                <a:cubicBezTo>
                  <a:pt x="413" y="455"/>
                  <a:pt x="407" y="460"/>
                  <a:pt x="396" y="457"/>
                </a:cubicBezTo>
                <a:cubicBezTo>
                  <a:pt x="381" y="454"/>
                  <a:pt x="375" y="458"/>
                  <a:pt x="371" y="473"/>
                </a:cubicBezTo>
                <a:cubicBezTo>
                  <a:pt x="368" y="484"/>
                  <a:pt x="361" y="487"/>
                  <a:pt x="351" y="482"/>
                </a:cubicBezTo>
                <a:cubicBezTo>
                  <a:pt x="337" y="476"/>
                  <a:pt x="330" y="479"/>
                  <a:pt x="323" y="492"/>
                </a:cubicBezTo>
                <a:cubicBezTo>
                  <a:pt x="318" y="503"/>
                  <a:pt x="311" y="504"/>
                  <a:pt x="301" y="497"/>
                </a:cubicBezTo>
                <a:cubicBezTo>
                  <a:pt x="290" y="489"/>
                  <a:pt x="282" y="490"/>
                  <a:pt x="273" y="501"/>
                </a:cubicBezTo>
                <a:cubicBezTo>
                  <a:pt x="266" y="510"/>
                  <a:pt x="258" y="511"/>
                  <a:pt x="250" y="502"/>
                </a:cubicBezTo>
                <a:cubicBezTo>
                  <a:pt x="241" y="491"/>
                  <a:pt x="233" y="491"/>
                  <a:pt x="221" y="500"/>
                </a:cubicBezTo>
                <a:cubicBezTo>
                  <a:pt x="212" y="507"/>
                  <a:pt x="205" y="506"/>
                  <a:pt x="199" y="496"/>
                </a:cubicBezTo>
                <a:cubicBezTo>
                  <a:pt x="192" y="483"/>
                  <a:pt x="184" y="481"/>
                  <a:pt x="171" y="488"/>
                </a:cubicBezTo>
                <a:cubicBezTo>
                  <a:pt x="161" y="493"/>
                  <a:pt x="154" y="490"/>
                  <a:pt x="151" y="480"/>
                </a:cubicBezTo>
                <a:cubicBezTo>
                  <a:pt x="146" y="465"/>
                  <a:pt x="140" y="462"/>
                  <a:pt x="124" y="466"/>
                </a:cubicBezTo>
                <a:cubicBezTo>
                  <a:pt x="114" y="468"/>
                  <a:pt x="107" y="464"/>
                  <a:pt x="106" y="453"/>
                </a:cubicBezTo>
                <a:cubicBezTo>
                  <a:pt x="105" y="438"/>
                  <a:pt x="99" y="433"/>
                  <a:pt x="84" y="434"/>
                </a:cubicBezTo>
                <a:cubicBezTo>
                  <a:pt x="73" y="435"/>
                  <a:pt x="67" y="429"/>
                  <a:pt x="69" y="418"/>
                </a:cubicBezTo>
                <a:cubicBezTo>
                  <a:pt x="70" y="403"/>
                  <a:pt x="66" y="397"/>
                  <a:pt x="50" y="394"/>
                </a:cubicBezTo>
                <a:cubicBezTo>
                  <a:pt x="40" y="393"/>
                  <a:pt x="36" y="386"/>
                  <a:pt x="39" y="376"/>
                </a:cubicBezTo>
                <a:cubicBezTo>
                  <a:pt x="44" y="361"/>
                  <a:pt x="41" y="355"/>
                  <a:pt x="26" y="349"/>
                </a:cubicBezTo>
                <a:cubicBezTo>
                  <a:pt x="16" y="345"/>
                  <a:pt x="13" y="338"/>
                  <a:pt x="19" y="328"/>
                </a:cubicBezTo>
                <a:cubicBezTo>
                  <a:pt x="26" y="315"/>
                  <a:pt x="25" y="308"/>
                  <a:pt x="12" y="300"/>
                </a:cubicBezTo>
                <a:cubicBezTo>
                  <a:pt x="3" y="294"/>
                  <a:pt x="1" y="286"/>
                  <a:pt x="9" y="278"/>
                </a:cubicBezTo>
                <a:cubicBezTo>
                  <a:pt x="19" y="267"/>
                  <a:pt x="19" y="259"/>
                  <a:pt x="8" y="248"/>
                </a:cubicBezTo>
                <a:cubicBezTo>
                  <a:pt x="0" y="240"/>
                  <a:pt x="1" y="233"/>
                  <a:pt x="10" y="226"/>
                </a:cubicBezTo>
                <a:cubicBezTo>
                  <a:pt x="22" y="217"/>
                  <a:pt x="23" y="210"/>
                  <a:pt x="15" y="197"/>
                </a:cubicBezTo>
                <a:cubicBezTo>
                  <a:pt x="9" y="188"/>
                  <a:pt x="11" y="181"/>
                  <a:pt x="22" y="176"/>
                </a:cubicBezTo>
                <a:cubicBezTo>
                  <a:pt x="35" y="170"/>
                  <a:pt x="38" y="163"/>
                  <a:pt x="33" y="149"/>
                </a:cubicBezTo>
                <a:cubicBezTo>
                  <a:pt x="28" y="138"/>
                  <a:pt x="32" y="132"/>
                  <a:pt x="44" y="129"/>
                </a:cubicBezTo>
                <a:cubicBezTo>
                  <a:pt x="57" y="127"/>
                  <a:pt x="62" y="119"/>
                  <a:pt x="60" y="107"/>
                </a:cubicBezTo>
                <a:cubicBezTo>
                  <a:pt x="58" y="93"/>
                  <a:pt x="62" y="88"/>
                  <a:pt x="76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68" tIns="34284" rIns="68568" bIns="34284" numCol="1" anchor="ctr" anchorCtr="0" compatLnSpc="1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5" name="Freeform 9"/>
          <p:cNvSpPr>
            <a:spLocks noEditPoints="1"/>
          </p:cNvSpPr>
          <p:nvPr/>
        </p:nvSpPr>
        <p:spPr bwMode="auto">
          <a:xfrm>
            <a:off x="4650959" y="974306"/>
            <a:ext cx="1234036" cy="1235068"/>
          </a:xfrm>
          <a:custGeom>
            <a:avLst/>
            <a:gdLst>
              <a:gd name="T0" fmla="*/ 81 w 509"/>
              <a:gd name="T1" fmla="*/ 261 h 509"/>
              <a:gd name="T2" fmla="*/ 428 w 509"/>
              <a:gd name="T3" fmla="*/ 248 h 509"/>
              <a:gd name="T4" fmla="*/ 81 w 509"/>
              <a:gd name="T5" fmla="*/ 261 h 509"/>
              <a:gd name="T6" fmla="*/ 89 w 509"/>
              <a:gd name="T7" fmla="*/ 75 h 509"/>
              <a:gd name="T8" fmla="*/ 130 w 509"/>
              <a:gd name="T9" fmla="*/ 44 h 509"/>
              <a:gd name="T10" fmla="*/ 176 w 509"/>
              <a:gd name="T11" fmla="*/ 23 h 509"/>
              <a:gd name="T12" fmla="*/ 226 w 509"/>
              <a:gd name="T13" fmla="*/ 12 h 509"/>
              <a:gd name="T14" fmla="*/ 276 w 509"/>
              <a:gd name="T15" fmla="*/ 12 h 509"/>
              <a:gd name="T16" fmla="*/ 327 w 509"/>
              <a:gd name="T17" fmla="*/ 21 h 509"/>
              <a:gd name="T18" fmla="*/ 374 w 509"/>
              <a:gd name="T19" fmla="*/ 41 h 509"/>
              <a:gd name="T20" fmla="*/ 416 w 509"/>
              <a:gd name="T21" fmla="*/ 71 h 509"/>
              <a:gd name="T22" fmla="*/ 451 w 509"/>
              <a:gd name="T23" fmla="*/ 108 h 509"/>
              <a:gd name="T24" fmla="*/ 477 w 509"/>
              <a:gd name="T25" fmla="*/ 152 h 509"/>
              <a:gd name="T26" fmla="*/ 494 w 509"/>
              <a:gd name="T27" fmla="*/ 201 h 509"/>
              <a:gd name="T28" fmla="*/ 501 w 509"/>
              <a:gd name="T29" fmla="*/ 252 h 509"/>
              <a:gd name="T30" fmla="*/ 495 w 509"/>
              <a:gd name="T31" fmla="*/ 303 h 509"/>
              <a:gd name="T32" fmla="*/ 480 w 509"/>
              <a:gd name="T33" fmla="*/ 352 h 509"/>
              <a:gd name="T34" fmla="*/ 455 w 509"/>
              <a:gd name="T35" fmla="*/ 398 h 509"/>
              <a:gd name="T36" fmla="*/ 421 w 509"/>
              <a:gd name="T37" fmla="*/ 437 h 509"/>
              <a:gd name="T38" fmla="*/ 380 w 509"/>
              <a:gd name="T39" fmla="*/ 467 h 509"/>
              <a:gd name="T40" fmla="*/ 333 w 509"/>
              <a:gd name="T41" fmla="*/ 488 h 509"/>
              <a:gd name="T42" fmla="*/ 283 w 509"/>
              <a:gd name="T43" fmla="*/ 499 h 509"/>
              <a:gd name="T44" fmla="*/ 231 w 509"/>
              <a:gd name="T45" fmla="*/ 500 h 509"/>
              <a:gd name="T46" fmla="*/ 181 w 509"/>
              <a:gd name="T47" fmla="*/ 490 h 509"/>
              <a:gd name="T48" fmla="*/ 133 w 509"/>
              <a:gd name="T49" fmla="*/ 469 h 509"/>
              <a:gd name="T50" fmla="*/ 91 w 509"/>
              <a:gd name="T51" fmla="*/ 439 h 509"/>
              <a:gd name="T52" fmla="*/ 56 w 509"/>
              <a:gd name="T53" fmla="*/ 401 h 509"/>
              <a:gd name="T54" fmla="*/ 31 w 509"/>
              <a:gd name="T55" fmla="*/ 357 h 509"/>
              <a:gd name="T56" fmla="*/ 15 w 509"/>
              <a:gd name="T57" fmla="*/ 308 h 509"/>
              <a:gd name="T58" fmla="*/ 8 w 509"/>
              <a:gd name="T59" fmla="*/ 257 h 509"/>
              <a:gd name="T60" fmla="*/ 14 w 509"/>
              <a:gd name="T61" fmla="*/ 206 h 509"/>
              <a:gd name="T62" fmla="*/ 29 w 509"/>
              <a:gd name="T63" fmla="*/ 157 h 509"/>
              <a:gd name="T64" fmla="*/ 55 w 509"/>
              <a:gd name="T65" fmla="*/ 113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09">
                <a:moveTo>
                  <a:pt x="81" y="261"/>
                </a:moveTo>
                <a:cubicBezTo>
                  <a:pt x="81" y="261"/>
                  <a:pt x="81" y="261"/>
                  <a:pt x="81" y="261"/>
                </a:cubicBezTo>
                <a:cubicBezTo>
                  <a:pt x="85" y="357"/>
                  <a:pt x="166" y="432"/>
                  <a:pt x="262" y="429"/>
                </a:cubicBezTo>
                <a:cubicBezTo>
                  <a:pt x="357" y="425"/>
                  <a:pt x="432" y="344"/>
                  <a:pt x="428" y="248"/>
                </a:cubicBezTo>
                <a:cubicBezTo>
                  <a:pt x="425" y="152"/>
                  <a:pt x="344" y="78"/>
                  <a:pt x="248" y="81"/>
                </a:cubicBezTo>
                <a:cubicBezTo>
                  <a:pt x="152" y="85"/>
                  <a:pt x="78" y="165"/>
                  <a:pt x="81" y="261"/>
                </a:cubicBezTo>
                <a:close/>
                <a:moveTo>
                  <a:pt x="70" y="94"/>
                </a:moveTo>
                <a:cubicBezTo>
                  <a:pt x="82" y="94"/>
                  <a:pt x="89" y="87"/>
                  <a:pt x="89" y="75"/>
                </a:cubicBezTo>
                <a:cubicBezTo>
                  <a:pt x="89" y="61"/>
                  <a:pt x="94" y="57"/>
                  <a:pt x="107" y="59"/>
                </a:cubicBezTo>
                <a:cubicBezTo>
                  <a:pt x="119" y="62"/>
                  <a:pt x="127" y="56"/>
                  <a:pt x="130" y="44"/>
                </a:cubicBezTo>
                <a:cubicBezTo>
                  <a:pt x="133" y="31"/>
                  <a:pt x="138" y="28"/>
                  <a:pt x="151" y="33"/>
                </a:cubicBezTo>
                <a:cubicBezTo>
                  <a:pt x="162" y="37"/>
                  <a:pt x="171" y="34"/>
                  <a:pt x="176" y="23"/>
                </a:cubicBezTo>
                <a:cubicBezTo>
                  <a:pt x="182" y="10"/>
                  <a:pt x="188" y="8"/>
                  <a:pt x="200" y="17"/>
                </a:cubicBezTo>
                <a:cubicBezTo>
                  <a:pt x="210" y="23"/>
                  <a:pt x="218" y="21"/>
                  <a:pt x="226" y="12"/>
                </a:cubicBezTo>
                <a:cubicBezTo>
                  <a:pt x="236" y="0"/>
                  <a:pt x="240" y="0"/>
                  <a:pt x="251" y="11"/>
                </a:cubicBezTo>
                <a:cubicBezTo>
                  <a:pt x="259" y="18"/>
                  <a:pt x="268" y="19"/>
                  <a:pt x="276" y="12"/>
                </a:cubicBezTo>
                <a:cubicBezTo>
                  <a:pt x="288" y="1"/>
                  <a:pt x="293" y="2"/>
                  <a:pt x="302" y="15"/>
                </a:cubicBezTo>
                <a:cubicBezTo>
                  <a:pt x="308" y="25"/>
                  <a:pt x="317" y="27"/>
                  <a:pt x="327" y="21"/>
                </a:cubicBezTo>
                <a:cubicBezTo>
                  <a:pt x="340" y="14"/>
                  <a:pt x="345" y="16"/>
                  <a:pt x="350" y="30"/>
                </a:cubicBezTo>
                <a:cubicBezTo>
                  <a:pt x="354" y="41"/>
                  <a:pt x="363" y="45"/>
                  <a:pt x="374" y="41"/>
                </a:cubicBezTo>
                <a:cubicBezTo>
                  <a:pt x="387" y="37"/>
                  <a:pt x="393" y="40"/>
                  <a:pt x="395" y="54"/>
                </a:cubicBezTo>
                <a:cubicBezTo>
                  <a:pt x="397" y="66"/>
                  <a:pt x="404" y="72"/>
                  <a:pt x="416" y="71"/>
                </a:cubicBezTo>
                <a:cubicBezTo>
                  <a:pt x="430" y="70"/>
                  <a:pt x="435" y="74"/>
                  <a:pt x="434" y="88"/>
                </a:cubicBezTo>
                <a:cubicBezTo>
                  <a:pt x="433" y="100"/>
                  <a:pt x="439" y="107"/>
                  <a:pt x="451" y="108"/>
                </a:cubicBezTo>
                <a:cubicBezTo>
                  <a:pt x="465" y="110"/>
                  <a:pt x="468" y="115"/>
                  <a:pt x="465" y="129"/>
                </a:cubicBezTo>
                <a:cubicBezTo>
                  <a:pt x="461" y="140"/>
                  <a:pt x="466" y="149"/>
                  <a:pt x="477" y="152"/>
                </a:cubicBezTo>
                <a:cubicBezTo>
                  <a:pt x="490" y="157"/>
                  <a:pt x="493" y="163"/>
                  <a:pt x="486" y="175"/>
                </a:cubicBezTo>
                <a:cubicBezTo>
                  <a:pt x="480" y="186"/>
                  <a:pt x="483" y="194"/>
                  <a:pt x="494" y="201"/>
                </a:cubicBezTo>
                <a:cubicBezTo>
                  <a:pt x="505" y="208"/>
                  <a:pt x="506" y="215"/>
                  <a:pt x="498" y="224"/>
                </a:cubicBezTo>
                <a:cubicBezTo>
                  <a:pt x="490" y="235"/>
                  <a:pt x="490" y="243"/>
                  <a:pt x="501" y="252"/>
                </a:cubicBezTo>
                <a:cubicBezTo>
                  <a:pt x="509" y="260"/>
                  <a:pt x="509" y="268"/>
                  <a:pt x="500" y="275"/>
                </a:cubicBezTo>
                <a:cubicBezTo>
                  <a:pt x="489" y="284"/>
                  <a:pt x="487" y="292"/>
                  <a:pt x="495" y="303"/>
                </a:cubicBezTo>
                <a:cubicBezTo>
                  <a:pt x="503" y="314"/>
                  <a:pt x="501" y="320"/>
                  <a:pt x="490" y="326"/>
                </a:cubicBezTo>
                <a:cubicBezTo>
                  <a:pt x="478" y="332"/>
                  <a:pt x="475" y="340"/>
                  <a:pt x="480" y="352"/>
                </a:cubicBezTo>
                <a:cubicBezTo>
                  <a:pt x="485" y="364"/>
                  <a:pt x="482" y="370"/>
                  <a:pt x="470" y="373"/>
                </a:cubicBezTo>
                <a:cubicBezTo>
                  <a:pt x="456" y="377"/>
                  <a:pt x="452" y="384"/>
                  <a:pt x="455" y="398"/>
                </a:cubicBezTo>
                <a:cubicBezTo>
                  <a:pt x="458" y="409"/>
                  <a:pt x="453" y="415"/>
                  <a:pt x="442" y="415"/>
                </a:cubicBezTo>
                <a:cubicBezTo>
                  <a:pt x="426" y="416"/>
                  <a:pt x="421" y="422"/>
                  <a:pt x="421" y="437"/>
                </a:cubicBezTo>
                <a:cubicBezTo>
                  <a:pt x="421" y="448"/>
                  <a:pt x="415" y="453"/>
                  <a:pt x="404" y="451"/>
                </a:cubicBezTo>
                <a:cubicBezTo>
                  <a:pt x="389" y="448"/>
                  <a:pt x="383" y="452"/>
                  <a:pt x="380" y="467"/>
                </a:cubicBezTo>
                <a:cubicBezTo>
                  <a:pt x="377" y="479"/>
                  <a:pt x="371" y="482"/>
                  <a:pt x="360" y="477"/>
                </a:cubicBezTo>
                <a:cubicBezTo>
                  <a:pt x="346" y="472"/>
                  <a:pt x="339" y="475"/>
                  <a:pt x="333" y="488"/>
                </a:cubicBezTo>
                <a:cubicBezTo>
                  <a:pt x="328" y="499"/>
                  <a:pt x="321" y="501"/>
                  <a:pt x="311" y="494"/>
                </a:cubicBezTo>
                <a:cubicBezTo>
                  <a:pt x="299" y="486"/>
                  <a:pt x="291" y="488"/>
                  <a:pt x="283" y="499"/>
                </a:cubicBezTo>
                <a:cubicBezTo>
                  <a:pt x="276" y="509"/>
                  <a:pt x="268" y="509"/>
                  <a:pt x="260" y="501"/>
                </a:cubicBezTo>
                <a:cubicBezTo>
                  <a:pt x="250" y="490"/>
                  <a:pt x="242" y="490"/>
                  <a:pt x="231" y="500"/>
                </a:cubicBezTo>
                <a:cubicBezTo>
                  <a:pt x="223" y="508"/>
                  <a:pt x="215" y="507"/>
                  <a:pt x="209" y="497"/>
                </a:cubicBezTo>
                <a:cubicBezTo>
                  <a:pt x="201" y="484"/>
                  <a:pt x="194" y="482"/>
                  <a:pt x="181" y="490"/>
                </a:cubicBezTo>
                <a:cubicBezTo>
                  <a:pt x="171" y="495"/>
                  <a:pt x="164" y="493"/>
                  <a:pt x="160" y="482"/>
                </a:cubicBezTo>
                <a:cubicBezTo>
                  <a:pt x="154" y="468"/>
                  <a:pt x="148" y="465"/>
                  <a:pt x="133" y="469"/>
                </a:cubicBezTo>
                <a:cubicBezTo>
                  <a:pt x="123" y="473"/>
                  <a:pt x="116" y="468"/>
                  <a:pt x="115" y="457"/>
                </a:cubicBezTo>
                <a:cubicBezTo>
                  <a:pt x="113" y="443"/>
                  <a:pt x="106" y="438"/>
                  <a:pt x="91" y="439"/>
                </a:cubicBezTo>
                <a:cubicBezTo>
                  <a:pt x="81" y="441"/>
                  <a:pt x="75" y="435"/>
                  <a:pt x="75" y="424"/>
                </a:cubicBezTo>
                <a:cubicBezTo>
                  <a:pt x="77" y="409"/>
                  <a:pt x="72" y="403"/>
                  <a:pt x="56" y="401"/>
                </a:cubicBezTo>
                <a:cubicBezTo>
                  <a:pt x="46" y="400"/>
                  <a:pt x="42" y="394"/>
                  <a:pt x="44" y="384"/>
                </a:cubicBezTo>
                <a:cubicBezTo>
                  <a:pt x="48" y="368"/>
                  <a:pt x="45" y="362"/>
                  <a:pt x="31" y="357"/>
                </a:cubicBezTo>
                <a:cubicBezTo>
                  <a:pt x="20" y="353"/>
                  <a:pt x="17" y="346"/>
                  <a:pt x="23" y="336"/>
                </a:cubicBezTo>
                <a:cubicBezTo>
                  <a:pt x="29" y="323"/>
                  <a:pt x="27" y="315"/>
                  <a:pt x="15" y="308"/>
                </a:cubicBezTo>
                <a:cubicBezTo>
                  <a:pt x="5" y="302"/>
                  <a:pt x="3" y="295"/>
                  <a:pt x="11" y="286"/>
                </a:cubicBezTo>
                <a:cubicBezTo>
                  <a:pt x="20" y="275"/>
                  <a:pt x="20" y="267"/>
                  <a:pt x="8" y="257"/>
                </a:cubicBezTo>
                <a:cubicBezTo>
                  <a:pt x="0" y="249"/>
                  <a:pt x="0" y="242"/>
                  <a:pt x="9" y="235"/>
                </a:cubicBezTo>
                <a:cubicBezTo>
                  <a:pt x="21" y="225"/>
                  <a:pt x="22" y="218"/>
                  <a:pt x="14" y="206"/>
                </a:cubicBezTo>
                <a:cubicBezTo>
                  <a:pt x="7" y="196"/>
                  <a:pt x="9" y="189"/>
                  <a:pt x="19" y="184"/>
                </a:cubicBezTo>
                <a:cubicBezTo>
                  <a:pt x="32" y="178"/>
                  <a:pt x="35" y="170"/>
                  <a:pt x="29" y="157"/>
                </a:cubicBezTo>
                <a:cubicBezTo>
                  <a:pt x="24" y="145"/>
                  <a:pt x="27" y="139"/>
                  <a:pt x="40" y="136"/>
                </a:cubicBezTo>
                <a:cubicBezTo>
                  <a:pt x="52" y="134"/>
                  <a:pt x="57" y="125"/>
                  <a:pt x="55" y="113"/>
                </a:cubicBezTo>
                <a:cubicBezTo>
                  <a:pt x="52" y="100"/>
                  <a:pt x="56" y="95"/>
                  <a:pt x="70" y="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68" tIns="34284" rIns="68568" bIns="34284" numCol="1" anchor="ctr" anchorCtr="0" compatLnSpc="1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6" name="Freeform 10"/>
          <p:cNvSpPr>
            <a:spLocks noEditPoints="1"/>
          </p:cNvSpPr>
          <p:nvPr/>
        </p:nvSpPr>
        <p:spPr bwMode="auto">
          <a:xfrm>
            <a:off x="5280551" y="2088455"/>
            <a:ext cx="1231982" cy="1231988"/>
          </a:xfrm>
          <a:custGeom>
            <a:avLst/>
            <a:gdLst>
              <a:gd name="T0" fmla="*/ 82 w 508"/>
              <a:gd name="T1" fmla="*/ 233 h 508"/>
              <a:gd name="T2" fmla="*/ 426 w 508"/>
              <a:gd name="T3" fmla="*/ 276 h 508"/>
              <a:gd name="T4" fmla="*/ 82 w 508"/>
              <a:gd name="T5" fmla="*/ 233 h 508"/>
              <a:gd name="T6" fmla="*/ 119 w 508"/>
              <a:gd name="T7" fmla="*/ 50 h 508"/>
              <a:gd name="T8" fmla="*/ 164 w 508"/>
              <a:gd name="T9" fmla="*/ 27 h 508"/>
              <a:gd name="T10" fmla="*/ 214 w 508"/>
              <a:gd name="T11" fmla="*/ 13 h 508"/>
              <a:gd name="T12" fmla="*/ 264 w 508"/>
              <a:gd name="T13" fmla="*/ 11 h 508"/>
              <a:gd name="T14" fmla="*/ 314 w 508"/>
              <a:gd name="T15" fmla="*/ 18 h 508"/>
              <a:gd name="T16" fmla="*/ 363 w 508"/>
              <a:gd name="T17" fmla="*/ 36 h 508"/>
              <a:gd name="T18" fmla="*/ 406 w 508"/>
              <a:gd name="T19" fmla="*/ 63 h 508"/>
              <a:gd name="T20" fmla="*/ 443 w 508"/>
              <a:gd name="T21" fmla="*/ 99 h 508"/>
              <a:gd name="T22" fmla="*/ 471 w 508"/>
              <a:gd name="T23" fmla="*/ 142 h 508"/>
              <a:gd name="T24" fmla="*/ 490 w 508"/>
              <a:gd name="T25" fmla="*/ 189 h 508"/>
              <a:gd name="T26" fmla="*/ 498 w 508"/>
              <a:gd name="T27" fmla="*/ 240 h 508"/>
              <a:gd name="T28" fmla="*/ 496 w 508"/>
              <a:gd name="T29" fmla="*/ 292 h 508"/>
              <a:gd name="T30" fmla="*/ 483 w 508"/>
              <a:gd name="T31" fmla="*/ 341 h 508"/>
              <a:gd name="T32" fmla="*/ 460 w 508"/>
              <a:gd name="T33" fmla="*/ 386 h 508"/>
              <a:gd name="T34" fmla="*/ 428 w 508"/>
              <a:gd name="T35" fmla="*/ 428 h 508"/>
              <a:gd name="T36" fmla="*/ 388 w 508"/>
              <a:gd name="T37" fmla="*/ 460 h 508"/>
              <a:gd name="T38" fmla="*/ 343 w 508"/>
              <a:gd name="T39" fmla="*/ 484 h 508"/>
              <a:gd name="T40" fmla="*/ 293 w 508"/>
              <a:gd name="T41" fmla="*/ 497 h 508"/>
              <a:gd name="T42" fmla="*/ 242 w 508"/>
              <a:gd name="T43" fmla="*/ 499 h 508"/>
              <a:gd name="T44" fmla="*/ 191 w 508"/>
              <a:gd name="T45" fmla="*/ 492 h 508"/>
              <a:gd name="T46" fmla="*/ 143 w 508"/>
              <a:gd name="T47" fmla="*/ 474 h 508"/>
              <a:gd name="T48" fmla="*/ 99 w 508"/>
              <a:gd name="T49" fmla="*/ 446 h 508"/>
              <a:gd name="T50" fmla="*/ 63 w 508"/>
              <a:gd name="T51" fmla="*/ 410 h 508"/>
              <a:gd name="T52" fmla="*/ 35 w 508"/>
              <a:gd name="T53" fmla="*/ 367 h 508"/>
              <a:gd name="T54" fmla="*/ 16 w 508"/>
              <a:gd name="T55" fmla="*/ 319 h 508"/>
              <a:gd name="T56" fmla="*/ 9 w 508"/>
              <a:gd name="T57" fmla="*/ 268 h 508"/>
              <a:gd name="T58" fmla="*/ 11 w 508"/>
              <a:gd name="T59" fmla="*/ 216 h 508"/>
              <a:gd name="T60" fmla="*/ 24 w 508"/>
              <a:gd name="T61" fmla="*/ 167 h 508"/>
              <a:gd name="T62" fmla="*/ 47 w 508"/>
              <a:gd name="T63" fmla="*/ 122 h 508"/>
              <a:gd name="T64" fmla="*/ 80 w 508"/>
              <a:gd name="T65" fmla="*/ 83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8">
                <a:moveTo>
                  <a:pt x="82" y="233"/>
                </a:moveTo>
                <a:cubicBezTo>
                  <a:pt x="82" y="233"/>
                  <a:pt x="82" y="233"/>
                  <a:pt x="82" y="233"/>
                </a:cubicBezTo>
                <a:cubicBezTo>
                  <a:pt x="70" y="328"/>
                  <a:pt x="137" y="415"/>
                  <a:pt x="233" y="427"/>
                </a:cubicBezTo>
                <a:cubicBezTo>
                  <a:pt x="327" y="438"/>
                  <a:pt x="414" y="371"/>
                  <a:pt x="426" y="276"/>
                </a:cubicBezTo>
                <a:cubicBezTo>
                  <a:pt x="438" y="181"/>
                  <a:pt x="370" y="94"/>
                  <a:pt x="275" y="82"/>
                </a:cubicBezTo>
                <a:cubicBezTo>
                  <a:pt x="180" y="70"/>
                  <a:pt x="94" y="138"/>
                  <a:pt x="82" y="233"/>
                </a:cubicBezTo>
                <a:close/>
                <a:moveTo>
                  <a:pt x="98" y="66"/>
                </a:moveTo>
                <a:cubicBezTo>
                  <a:pt x="110" y="68"/>
                  <a:pt x="117" y="62"/>
                  <a:pt x="119" y="50"/>
                </a:cubicBezTo>
                <a:cubicBezTo>
                  <a:pt x="121" y="37"/>
                  <a:pt x="127" y="33"/>
                  <a:pt x="140" y="38"/>
                </a:cubicBezTo>
                <a:cubicBezTo>
                  <a:pt x="151" y="42"/>
                  <a:pt x="160" y="38"/>
                  <a:pt x="164" y="27"/>
                </a:cubicBezTo>
                <a:cubicBezTo>
                  <a:pt x="170" y="14"/>
                  <a:pt x="176" y="12"/>
                  <a:pt x="188" y="19"/>
                </a:cubicBezTo>
                <a:cubicBezTo>
                  <a:pt x="198" y="25"/>
                  <a:pt x="207" y="23"/>
                  <a:pt x="214" y="13"/>
                </a:cubicBezTo>
                <a:cubicBezTo>
                  <a:pt x="222" y="1"/>
                  <a:pt x="227" y="1"/>
                  <a:pt x="238" y="11"/>
                </a:cubicBezTo>
                <a:cubicBezTo>
                  <a:pt x="247" y="18"/>
                  <a:pt x="256" y="18"/>
                  <a:pt x="264" y="11"/>
                </a:cubicBezTo>
                <a:cubicBezTo>
                  <a:pt x="276" y="0"/>
                  <a:pt x="280" y="0"/>
                  <a:pt x="289" y="13"/>
                </a:cubicBezTo>
                <a:cubicBezTo>
                  <a:pt x="296" y="22"/>
                  <a:pt x="305" y="24"/>
                  <a:pt x="314" y="18"/>
                </a:cubicBezTo>
                <a:cubicBezTo>
                  <a:pt x="328" y="10"/>
                  <a:pt x="333" y="12"/>
                  <a:pt x="339" y="25"/>
                </a:cubicBezTo>
                <a:cubicBezTo>
                  <a:pt x="343" y="36"/>
                  <a:pt x="352" y="40"/>
                  <a:pt x="363" y="36"/>
                </a:cubicBezTo>
                <a:cubicBezTo>
                  <a:pt x="377" y="31"/>
                  <a:pt x="382" y="33"/>
                  <a:pt x="384" y="48"/>
                </a:cubicBezTo>
                <a:cubicBezTo>
                  <a:pt x="387" y="59"/>
                  <a:pt x="394" y="65"/>
                  <a:pt x="406" y="63"/>
                </a:cubicBezTo>
                <a:cubicBezTo>
                  <a:pt x="420" y="61"/>
                  <a:pt x="425" y="65"/>
                  <a:pt x="424" y="79"/>
                </a:cubicBezTo>
                <a:cubicBezTo>
                  <a:pt x="424" y="91"/>
                  <a:pt x="430" y="98"/>
                  <a:pt x="443" y="99"/>
                </a:cubicBezTo>
                <a:cubicBezTo>
                  <a:pt x="457" y="100"/>
                  <a:pt x="460" y="105"/>
                  <a:pt x="457" y="119"/>
                </a:cubicBezTo>
                <a:cubicBezTo>
                  <a:pt x="454" y="130"/>
                  <a:pt x="459" y="138"/>
                  <a:pt x="471" y="142"/>
                </a:cubicBezTo>
                <a:cubicBezTo>
                  <a:pt x="484" y="145"/>
                  <a:pt x="487" y="151"/>
                  <a:pt x="481" y="164"/>
                </a:cubicBezTo>
                <a:cubicBezTo>
                  <a:pt x="476" y="175"/>
                  <a:pt x="479" y="184"/>
                  <a:pt x="490" y="189"/>
                </a:cubicBezTo>
                <a:cubicBezTo>
                  <a:pt x="502" y="196"/>
                  <a:pt x="503" y="202"/>
                  <a:pt x="495" y="213"/>
                </a:cubicBezTo>
                <a:cubicBezTo>
                  <a:pt x="487" y="223"/>
                  <a:pt x="488" y="232"/>
                  <a:pt x="498" y="240"/>
                </a:cubicBezTo>
                <a:cubicBezTo>
                  <a:pt x="508" y="248"/>
                  <a:pt x="508" y="255"/>
                  <a:pt x="499" y="263"/>
                </a:cubicBezTo>
                <a:cubicBezTo>
                  <a:pt x="488" y="272"/>
                  <a:pt x="488" y="281"/>
                  <a:pt x="496" y="292"/>
                </a:cubicBezTo>
                <a:cubicBezTo>
                  <a:pt x="504" y="301"/>
                  <a:pt x="502" y="308"/>
                  <a:pt x="492" y="314"/>
                </a:cubicBezTo>
                <a:cubicBezTo>
                  <a:pt x="480" y="321"/>
                  <a:pt x="477" y="329"/>
                  <a:pt x="483" y="341"/>
                </a:cubicBezTo>
                <a:cubicBezTo>
                  <a:pt x="489" y="352"/>
                  <a:pt x="486" y="359"/>
                  <a:pt x="474" y="362"/>
                </a:cubicBezTo>
                <a:cubicBezTo>
                  <a:pt x="461" y="366"/>
                  <a:pt x="457" y="374"/>
                  <a:pt x="460" y="386"/>
                </a:cubicBezTo>
                <a:cubicBezTo>
                  <a:pt x="463" y="399"/>
                  <a:pt x="460" y="404"/>
                  <a:pt x="447" y="406"/>
                </a:cubicBezTo>
                <a:cubicBezTo>
                  <a:pt x="433" y="407"/>
                  <a:pt x="427" y="413"/>
                  <a:pt x="428" y="428"/>
                </a:cubicBezTo>
                <a:cubicBezTo>
                  <a:pt x="429" y="439"/>
                  <a:pt x="423" y="444"/>
                  <a:pt x="412" y="443"/>
                </a:cubicBezTo>
                <a:cubicBezTo>
                  <a:pt x="397" y="441"/>
                  <a:pt x="391" y="446"/>
                  <a:pt x="388" y="460"/>
                </a:cubicBezTo>
                <a:cubicBezTo>
                  <a:pt x="386" y="472"/>
                  <a:pt x="380" y="475"/>
                  <a:pt x="369" y="471"/>
                </a:cubicBezTo>
                <a:cubicBezTo>
                  <a:pt x="355" y="467"/>
                  <a:pt x="348" y="470"/>
                  <a:pt x="343" y="484"/>
                </a:cubicBezTo>
                <a:cubicBezTo>
                  <a:pt x="338" y="494"/>
                  <a:pt x="331" y="497"/>
                  <a:pt x="321" y="491"/>
                </a:cubicBezTo>
                <a:cubicBezTo>
                  <a:pt x="309" y="483"/>
                  <a:pt x="301" y="485"/>
                  <a:pt x="293" y="497"/>
                </a:cubicBezTo>
                <a:cubicBezTo>
                  <a:pt x="287" y="507"/>
                  <a:pt x="279" y="507"/>
                  <a:pt x="270" y="499"/>
                </a:cubicBezTo>
                <a:cubicBezTo>
                  <a:pt x="260" y="490"/>
                  <a:pt x="252" y="490"/>
                  <a:pt x="242" y="499"/>
                </a:cubicBezTo>
                <a:cubicBezTo>
                  <a:pt x="234" y="508"/>
                  <a:pt x="226" y="507"/>
                  <a:pt x="219" y="497"/>
                </a:cubicBezTo>
                <a:cubicBezTo>
                  <a:pt x="211" y="486"/>
                  <a:pt x="203" y="484"/>
                  <a:pt x="191" y="492"/>
                </a:cubicBezTo>
                <a:cubicBezTo>
                  <a:pt x="181" y="498"/>
                  <a:pt x="174" y="496"/>
                  <a:pt x="170" y="485"/>
                </a:cubicBezTo>
                <a:cubicBezTo>
                  <a:pt x="164" y="472"/>
                  <a:pt x="157" y="469"/>
                  <a:pt x="143" y="474"/>
                </a:cubicBezTo>
                <a:cubicBezTo>
                  <a:pt x="132" y="478"/>
                  <a:pt x="126" y="474"/>
                  <a:pt x="124" y="463"/>
                </a:cubicBezTo>
                <a:cubicBezTo>
                  <a:pt x="120" y="448"/>
                  <a:pt x="115" y="444"/>
                  <a:pt x="99" y="446"/>
                </a:cubicBezTo>
                <a:cubicBezTo>
                  <a:pt x="88" y="447"/>
                  <a:pt x="83" y="442"/>
                  <a:pt x="83" y="431"/>
                </a:cubicBezTo>
                <a:cubicBezTo>
                  <a:pt x="84" y="417"/>
                  <a:pt x="78" y="410"/>
                  <a:pt x="63" y="410"/>
                </a:cubicBezTo>
                <a:cubicBezTo>
                  <a:pt x="52" y="409"/>
                  <a:pt x="47" y="402"/>
                  <a:pt x="50" y="392"/>
                </a:cubicBezTo>
                <a:cubicBezTo>
                  <a:pt x="54" y="377"/>
                  <a:pt x="49" y="370"/>
                  <a:pt x="35" y="367"/>
                </a:cubicBezTo>
                <a:cubicBezTo>
                  <a:pt x="25" y="364"/>
                  <a:pt x="21" y="357"/>
                  <a:pt x="26" y="347"/>
                </a:cubicBezTo>
                <a:cubicBezTo>
                  <a:pt x="32" y="332"/>
                  <a:pt x="30" y="326"/>
                  <a:pt x="16" y="319"/>
                </a:cubicBezTo>
                <a:cubicBezTo>
                  <a:pt x="6" y="313"/>
                  <a:pt x="5" y="306"/>
                  <a:pt x="12" y="297"/>
                </a:cubicBezTo>
                <a:cubicBezTo>
                  <a:pt x="21" y="285"/>
                  <a:pt x="20" y="277"/>
                  <a:pt x="9" y="268"/>
                </a:cubicBezTo>
                <a:cubicBezTo>
                  <a:pt x="0" y="261"/>
                  <a:pt x="0" y="253"/>
                  <a:pt x="8" y="246"/>
                </a:cubicBezTo>
                <a:cubicBezTo>
                  <a:pt x="19" y="236"/>
                  <a:pt x="20" y="228"/>
                  <a:pt x="11" y="216"/>
                </a:cubicBezTo>
                <a:cubicBezTo>
                  <a:pt x="4" y="208"/>
                  <a:pt x="5" y="200"/>
                  <a:pt x="15" y="195"/>
                </a:cubicBezTo>
                <a:cubicBezTo>
                  <a:pt x="28" y="188"/>
                  <a:pt x="31" y="180"/>
                  <a:pt x="24" y="167"/>
                </a:cubicBezTo>
                <a:cubicBezTo>
                  <a:pt x="19" y="157"/>
                  <a:pt x="22" y="150"/>
                  <a:pt x="33" y="146"/>
                </a:cubicBezTo>
                <a:cubicBezTo>
                  <a:pt x="47" y="142"/>
                  <a:pt x="51" y="135"/>
                  <a:pt x="47" y="122"/>
                </a:cubicBezTo>
                <a:cubicBezTo>
                  <a:pt x="44" y="109"/>
                  <a:pt x="48" y="104"/>
                  <a:pt x="61" y="103"/>
                </a:cubicBezTo>
                <a:cubicBezTo>
                  <a:pt x="74" y="102"/>
                  <a:pt x="80" y="95"/>
                  <a:pt x="80" y="83"/>
                </a:cubicBezTo>
                <a:cubicBezTo>
                  <a:pt x="79" y="69"/>
                  <a:pt x="84" y="64"/>
                  <a:pt x="98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68" tIns="34284" rIns="68568" bIns="34284" numCol="1" anchor="ctr" anchorCtr="0" compatLnSpc="1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7" name="Freeform 11"/>
          <p:cNvSpPr>
            <a:spLocks noEditPoints="1"/>
          </p:cNvSpPr>
          <p:nvPr/>
        </p:nvSpPr>
        <p:spPr bwMode="auto">
          <a:xfrm>
            <a:off x="5646344" y="3326654"/>
            <a:ext cx="1489672" cy="1496865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6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9 h 617"/>
              <a:gd name="T32" fmla="*/ 574 w 614"/>
              <a:gd name="T33" fmla="*/ 437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4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2 h 617"/>
              <a:gd name="T56" fmla="*/ 15 w 614"/>
              <a:gd name="T57" fmla="*/ 362 h 617"/>
              <a:gd name="T58" fmla="*/ 10 w 614"/>
              <a:gd name="T59" fmla="*/ 300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5"/>
                  <a:pt x="192" y="519"/>
                  <a:pt x="307" y="519"/>
                </a:cubicBezTo>
                <a:cubicBezTo>
                  <a:pt x="423" y="519"/>
                  <a:pt x="517" y="425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3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6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10"/>
                  <a:pt x="238" y="8"/>
                  <a:pt x="252" y="18"/>
                </a:cubicBezTo>
                <a:cubicBezTo>
                  <a:pt x="263" y="27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4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9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6"/>
                </a:cubicBezTo>
                <a:cubicBezTo>
                  <a:pt x="596" y="201"/>
                  <a:pt x="599" y="209"/>
                  <a:pt x="591" y="223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6"/>
                  <a:pt x="604" y="317"/>
                </a:cubicBezTo>
                <a:cubicBezTo>
                  <a:pt x="614" y="327"/>
                  <a:pt x="614" y="337"/>
                  <a:pt x="602" y="345"/>
                </a:cubicBezTo>
                <a:cubicBezTo>
                  <a:pt x="588" y="355"/>
                  <a:pt x="586" y="365"/>
                  <a:pt x="596" y="379"/>
                </a:cubicBezTo>
                <a:cubicBezTo>
                  <a:pt x="604" y="392"/>
                  <a:pt x="602" y="399"/>
                  <a:pt x="587" y="406"/>
                </a:cubicBezTo>
                <a:cubicBezTo>
                  <a:pt x="573" y="412"/>
                  <a:pt x="569" y="422"/>
                  <a:pt x="574" y="437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2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5"/>
                  <a:pt x="437" y="588"/>
                  <a:pt x="423" y="582"/>
                </a:cubicBezTo>
                <a:cubicBezTo>
                  <a:pt x="407" y="575"/>
                  <a:pt x="398" y="579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4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1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6"/>
                  <a:pt x="130" y="560"/>
                  <a:pt x="129" y="547"/>
                </a:cubicBezTo>
                <a:cubicBezTo>
                  <a:pt x="127" y="529"/>
                  <a:pt x="119" y="523"/>
                  <a:pt x="101" y="524"/>
                </a:cubicBezTo>
                <a:cubicBezTo>
                  <a:pt x="88" y="525"/>
                  <a:pt x="81" y="518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5"/>
                  <a:pt x="43" y="466"/>
                  <a:pt x="47" y="454"/>
                </a:cubicBezTo>
                <a:cubicBezTo>
                  <a:pt x="53" y="436"/>
                  <a:pt x="49" y="428"/>
                  <a:pt x="32" y="422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300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7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68" tIns="34284" rIns="68568" bIns="34284" numCol="1" anchor="ctr" anchorCtr="0" compatLnSpc="1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8" name="TextBox 129"/>
          <p:cNvSpPr txBox="1"/>
          <p:nvPr/>
        </p:nvSpPr>
        <p:spPr>
          <a:xfrm>
            <a:off x="2311282" y="3957239"/>
            <a:ext cx="803722" cy="238515"/>
          </a:xfrm>
          <a:prstGeom prst="rect">
            <a:avLst/>
          </a:prstGeom>
          <a:noFill/>
        </p:spPr>
        <p:txBody>
          <a:bodyPr wrap="none" lIns="68568" tIns="34284" rIns="68568" bIns="34284" rtlCol="0" anchor="ctr">
            <a:spAutoFit/>
          </a:bodyPr>
          <a:lstStyle/>
          <a:p>
            <a:r>
              <a:rPr lang="en-US" altLang="zh-CN" sz="11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1994-1998</a:t>
            </a:r>
            <a:endParaRPr lang="en-US" altLang="zh-CN" sz="11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9" name="TextBox 130"/>
          <p:cNvSpPr txBox="1"/>
          <p:nvPr/>
        </p:nvSpPr>
        <p:spPr>
          <a:xfrm>
            <a:off x="2748691" y="2567332"/>
            <a:ext cx="803722" cy="238515"/>
          </a:xfrm>
          <a:prstGeom prst="rect">
            <a:avLst/>
          </a:prstGeom>
          <a:noFill/>
        </p:spPr>
        <p:txBody>
          <a:bodyPr wrap="none" lIns="68568" tIns="34284" rIns="68568" bIns="34284" rtlCol="0" anchor="ctr">
            <a:spAutoFit/>
          </a:bodyPr>
          <a:lstStyle/>
          <a:p>
            <a:r>
              <a:rPr lang="en-US" altLang="zh-CN" sz="11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1998-2000</a:t>
            </a:r>
            <a:endParaRPr lang="en-US" altLang="zh-CN" sz="11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0" name="TextBox 131"/>
          <p:cNvSpPr txBox="1"/>
          <p:nvPr/>
        </p:nvSpPr>
        <p:spPr>
          <a:xfrm>
            <a:off x="3404636" y="1472581"/>
            <a:ext cx="803722" cy="238515"/>
          </a:xfrm>
          <a:prstGeom prst="rect">
            <a:avLst/>
          </a:prstGeom>
          <a:noFill/>
        </p:spPr>
        <p:txBody>
          <a:bodyPr wrap="none" lIns="68568" tIns="34284" rIns="68568" bIns="34284" rtlCol="0" anchor="ctr">
            <a:spAutoFit/>
          </a:bodyPr>
          <a:lstStyle/>
          <a:p>
            <a:r>
              <a:rPr lang="en-US" altLang="zh-CN" sz="11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2000-2006</a:t>
            </a:r>
            <a:endParaRPr lang="en-US" altLang="zh-CN" sz="11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1" name="TextBox 132"/>
          <p:cNvSpPr txBox="1"/>
          <p:nvPr/>
        </p:nvSpPr>
        <p:spPr>
          <a:xfrm>
            <a:off x="4839146" y="1472581"/>
            <a:ext cx="803722" cy="238515"/>
          </a:xfrm>
          <a:prstGeom prst="rect">
            <a:avLst/>
          </a:prstGeom>
          <a:noFill/>
        </p:spPr>
        <p:txBody>
          <a:bodyPr wrap="none" lIns="68568" tIns="34284" rIns="68568" bIns="34284" rtlCol="0" anchor="ctr">
            <a:spAutoFit/>
          </a:bodyPr>
          <a:lstStyle/>
          <a:p>
            <a:r>
              <a:rPr lang="en-US" altLang="zh-CN" sz="11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2006-2008</a:t>
            </a:r>
            <a:endParaRPr lang="en-US" altLang="zh-CN" sz="11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2" name="TextBox 133"/>
          <p:cNvSpPr txBox="1"/>
          <p:nvPr/>
        </p:nvSpPr>
        <p:spPr>
          <a:xfrm>
            <a:off x="5467711" y="2585189"/>
            <a:ext cx="803722" cy="238515"/>
          </a:xfrm>
          <a:prstGeom prst="rect">
            <a:avLst/>
          </a:prstGeom>
          <a:noFill/>
        </p:spPr>
        <p:txBody>
          <a:bodyPr wrap="none" lIns="68568" tIns="34284" rIns="68568" bIns="34284" rtlCol="0" anchor="ctr">
            <a:spAutoFit/>
          </a:bodyPr>
          <a:lstStyle/>
          <a:p>
            <a:r>
              <a:rPr lang="en-US" altLang="zh-CN" sz="11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2008-2013</a:t>
            </a:r>
            <a:endParaRPr lang="en-US" altLang="zh-CN" sz="11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3" name="TextBox 134"/>
          <p:cNvSpPr txBox="1"/>
          <p:nvPr/>
        </p:nvSpPr>
        <p:spPr>
          <a:xfrm>
            <a:off x="6027262" y="3955828"/>
            <a:ext cx="702732" cy="238515"/>
          </a:xfrm>
          <a:prstGeom prst="rect">
            <a:avLst/>
          </a:prstGeom>
          <a:noFill/>
        </p:spPr>
        <p:txBody>
          <a:bodyPr wrap="none" lIns="68568" tIns="34284" rIns="68568" bIns="34284" rtlCol="0" anchor="ctr">
            <a:spAutoFit/>
          </a:bodyPr>
          <a:lstStyle/>
          <a:p>
            <a:r>
              <a:rPr lang="en-US" altLang="zh-CN" sz="11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2013</a:t>
            </a:r>
            <a:r>
              <a:rPr lang="zh-CN" altLang="en-US" sz="11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至今</a:t>
            </a:r>
            <a:endParaRPr lang="zh-CN" altLang="en-US" sz="11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4" name="TextBox 135"/>
          <p:cNvSpPr txBox="1"/>
          <p:nvPr/>
        </p:nvSpPr>
        <p:spPr>
          <a:xfrm>
            <a:off x="522996" y="3842365"/>
            <a:ext cx="1476873" cy="489353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就读于南京大学工商管</a:t>
            </a:r>
            <a:endParaRPr lang="zh-CN" altLang="en-US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理专业，学士学位。</a:t>
            </a:r>
            <a:endParaRPr lang="zh-CN" altLang="en-US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5" name="TextBox 136"/>
          <p:cNvSpPr txBox="1"/>
          <p:nvPr/>
        </p:nvSpPr>
        <p:spPr>
          <a:xfrm>
            <a:off x="1064064" y="2441912"/>
            <a:ext cx="1476873" cy="489353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就读于美国剑桥大学</a:t>
            </a:r>
            <a:endParaRPr lang="zh-CN" altLang="en-US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工商管理</a:t>
            </a:r>
            <a:r>
              <a:rPr lang="en-US" altLang="zh-CN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MBA</a:t>
            </a: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。</a:t>
            </a:r>
            <a:endParaRPr lang="zh-CN" altLang="en-US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6" name="TextBox 137"/>
          <p:cNvSpPr txBox="1"/>
          <p:nvPr/>
        </p:nvSpPr>
        <p:spPr>
          <a:xfrm>
            <a:off x="1778184" y="1319388"/>
            <a:ext cx="1476873" cy="489353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XX</a:t>
            </a: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市</a:t>
            </a:r>
            <a:r>
              <a:rPr lang="en-US" altLang="zh-CN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XX</a:t>
            </a: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厂副厂长</a:t>
            </a:r>
            <a:endParaRPr lang="en-US" altLang="zh-CN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加入中国共产党。</a:t>
            </a:r>
            <a:endParaRPr lang="zh-CN" altLang="en-US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7" name="TextBox 138"/>
          <p:cNvSpPr txBox="1"/>
          <p:nvPr/>
        </p:nvSpPr>
        <p:spPr>
          <a:xfrm>
            <a:off x="6578207" y="2427624"/>
            <a:ext cx="1476873" cy="489353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XX</a:t>
            </a: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市规划建设厅</a:t>
            </a:r>
            <a:endParaRPr lang="en-US" altLang="zh-CN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副厅长。</a:t>
            </a:r>
            <a:endParaRPr lang="zh-CN" altLang="en-US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8" name="TextBox 139"/>
          <p:cNvSpPr txBox="1"/>
          <p:nvPr/>
        </p:nvSpPr>
        <p:spPr>
          <a:xfrm>
            <a:off x="6027262" y="1267396"/>
            <a:ext cx="1476873" cy="489353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XX</a:t>
            </a: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市规划建设局</a:t>
            </a:r>
            <a:endParaRPr lang="en-US" altLang="zh-CN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副局长。</a:t>
            </a:r>
            <a:endParaRPr lang="zh-CN" altLang="en-US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9" name="TextBox 140"/>
          <p:cNvSpPr txBox="1"/>
          <p:nvPr/>
        </p:nvSpPr>
        <p:spPr>
          <a:xfrm>
            <a:off x="7290426" y="3929488"/>
            <a:ext cx="1476873" cy="279295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XX</a:t>
            </a:r>
            <a:r>
              <a:rPr lang="zh-CN" altLang="en-US" sz="105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市副市长。</a:t>
            </a:r>
            <a:endParaRPr lang="zh-CN" altLang="en-US" sz="105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37" dur="8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44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4827E-6 -1.48148E-6 C 2.24827E-6 0.00023 0.05002 -0.50208 0.19851 -0.50856 C 0.34714 -0.51481 0.39156 -0.08588 0.40068 -1.48148E-6 " pathEditMode="relative" rAng="0" ptsTypes="fsf">
                                      <p:cBhvr>
                                        <p:cTn id="3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34" y="-2574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47" dur="8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55" dur="8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63" dur="8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71" dur="8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79" dur="8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63" presetClass="pat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6.35838E-7 L 0.40052 6.35838E-7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26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71" grpId="0"/>
      <p:bldP spid="72" grpId="0" animBg="1"/>
      <p:bldP spid="72" grpId="1" animBg="1"/>
      <p:bldP spid="72" grpId="2" animBg="1"/>
      <p:bldP spid="72" grpId="3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荣誉奖励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TextBox 115"/>
          <p:cNvSpPr txBox="1"/>
          <p:nvPr/>
        </p:nvSpPr>
        <p:spPr>
          <a:xfrm>
            <a:off x="2441102" y="246866"/>
            <a:ext cx="1726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HONOR AWARD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307128" y="315460"/>
            <a:ext cx="0" cy="20859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Shape 6914"/>
          <p:cNvSpPr/>
          <p:nvPr/>
        </p:nvSpPr>
        <p:spPr>
          <a:xfrm>
            <a:off x="2896385" y="1235582"/>
            <a:ext cx="1774422" cy="1612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solidFill>
            <a:schemeClr val="accent1"/>
          </a:solidFill>
          <a:ln w="12700" cmpd="sng">
            <a:noFill/>
            <a:miter lim="800000"/>
          </a:ln>
        </p:spPr>
        <p:txBody>
          <a:bodyPr anchor="ctr"/>
          <a:lstStyle/>
          <a:p>
            <a:endParaRPr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Shape 6915"/>
          <p:cNvSpPr/>
          <p:nvPr/>
        </p:nvSpPr>
        <p:spPr>
          <a:xfrm>
            <a:off x="4566956" y="1235581"/>
            <a:ext cx="1609032" cy="1789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solidFill>
            <a:schemeClr val="accent2"/>
          </a:solidFill>
          <a:ln w="12700" cmpd="sng">
            <a:noFill/>
            <a:miter lim="800000"/>
          </a:ln>
        </p:spPr>
        <p:txBody>
          <a:bodyPr anchor="ctr"/>
          <a:lstStyle/>
          <a:p>
            <a:endParaRPr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Shape 6916"/>
          <p:cNvSpPr/>
          <p:nvPr/>
        </p:nvSpPr>
        <p:spPr>
          <a:xfrm>
            <a:off x="2896386" y="2740532"/>
            <a:ext cx="1597492" cy="1775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solidFill>
            <a:schemeClr val="accent2"/>
          </a:solidFill>
          <a:ln w="12700" cmpd="sng">
            <a:noFill/>
            <a:miter lim="800000"/>
          </a:ln>
        </p:spPr>
        <p:txBody>
          <a:bodyPr anchor="ctr"/>
          <a:lstStyle/>
          <a:p>
            <a:endParaRPr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Shape 6917"/>
          <p:cNvSpPr/>
          <p:nvPr/>
        </p:nvSpPr>
        <p:spPr>
          <a:xfrm>
            <a:off x="4390027" y="2914871"/>
            <a:ext cx="1785961" cy="1601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solidFill>
            <a:schemeClr val="accent1"/>
          </a:solidFill>
          <a:ln w="12700" cmpd="sng">
            <a:noFill/>
            <a:miter lim="800000"/>
          </a:ln>
        </p:spPr>
        <p:txBody>
          <a:bodyPr anchor="ctr"/>
          <a:lstStyle/>
          <a:p>
            <a:endParaRPr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Shape 6926"/>
          <p:cNvSpPr/>
          <p:nvPr/>
        </p:nvSpPr>
        <p:spPr>
          <a:xfrm>
            <a:off x="2434457" y="1618255"/>
            <a:ext cx="957017" cy="446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Shape 6927"/>
          <p:cNvSpPr/>
          <p:nvPr/>
        </p:nvSpPr>
        <p:spPr>
          <a:xfrm>
            <a:off x="2434456" y="3329135"/>
            <a:ext cx="525089" cy="15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Shape 6928"/>
          <p:cNvSpPr/>
          <p:nvPr/>
        </p:nvSpPr>
        <p:spPr>
          <a:xfrm flipH="1">
            <a:off x="5821911" y="1618277"/>
            <a:ext cx="879165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9" name="Shape 6929"/>
          <p:cNvSpPr/>
          <p:nvPr/>
        </p:nvSpPr>
        <p:spPr>
          <a:xfrm flipH="1">
            <a:off x="5974939" y="3329137"/>
            <a:ext cx="726137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" name="Content Placeholder 2"/>
          <p:cNvSpPr txBox="1"/>
          <p:nvPr/>
        </p:nvSpPr>
        <p:spPr>
          <a:xfrm>
            <a:off x="436380" y="1275606"/>
            <a:ext cx="1975380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2002</a:t>
            </a:r>
            <a:r>
              <a:rPr lang="zh-CN" altLang="en-US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年</a:t>
            </a:r>
            <a:r>
              <a:rPr lang="en-US" altLang="zh-CN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----</a:t>
            </a:r>
            <a:endParaRPr lang="en-US" altLang="zh-CN" sz="1600" b="1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XX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市五一劳动奖章</a:t>
            </a:r>
            <a:endParaRPr lang="en-US" altLang="zh-CN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72" name="Content Placeholder 2"/>
          <p:cNvSpPr txBox="1"/>
          <p:nvPr/>
        </p:nvSpPr>
        <p:spPr>
          <a:xfrm>
            <a:off x="405216" y="3007276"/>
            <a:ext cx="1975380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2008</a:t>
            </a:r>
            <a:r>
              <a:rPr lang="zh-CN" altLang="en-US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年</a:t>
            </a:r>
            <a:r>
              <a:rPr lang="en-US" altLang="zh-CN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----</a:t>
            </a:r>
            <a:endParaRPr lang="en-US" altLang="zh-CN" sz="1600" b="1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r>
              <a:rPr lang="en-US" altLang="zh-CN" sz="14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XX</a:t>
            </a:r>
            <a:r>
              <a:rPr lang="zh-CN" altLang="en-US" sz="14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市十佳青年</a:t>
            </a:r>
            <a:endParaRPr lang="zh-CN" altLang="en-US" sz="1400" b="1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73" name="Content Placeholder 2"/>
          <p:cNvSpPr txBox="1"/>
          <p:nvPr/>
        </p:nvSpPr>
        <p:spPr>
          <a:xfrm>
            <a:off x="6773084" y="1286180"/>
            <a:ext cx="1975380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2004</a:t>
            </a:r>
            <a:r>
              <a:rPr lang="zh-CN" altLang="en-US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年</a:t>
            </a:r>
            <a:r>
              <a:rPr lang="en-US" altLang="zh-CN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----</a:t>
            </a:r>
            <a:endParaRPr lang="en-US" altLang="zh-CN" sz="1600" b="1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  <a:p>
            <a:pPr algn="l"/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XX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市反腐倡廉旗手</a:t>
            </a:r>
            <a:endParaRPr lang="zh-CN" altLang="en-US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74" name="Content Placeholder 2"/>
          <p:cNvSpPr txBox="1"/>
          <p:nvPr/>
        </p:nvSpPr>
        <p:spPr>
          <a:xfrm>
            <a:off x="6773084" y="3004404"/>
            <a:ext cx="1975380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2012</a:t>
            </a:r>
            <a:r>
              <a:rPr lang="zh-CN" altLang="en-US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年</a:t>
            </a:r>
            <a:r>
              <a:rPr lang="en-US" altLang="zh-CN" sz="16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----</a:t>
            </a:r>
            <a:endParaRPr lang="en-US" altLang="zh-CN" sz="1600" b="1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XX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市政府质量奖</a:t>
            </a:r>
            <a:endParaRPr lang="zh-CN" altLang="en-US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068783" y="2319814"/>
            <a:ext cx="940696" cy="11160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69" grpId="0" animBg="1"/>
      <p:bldP spid="71" grpId="0"/>
      <p:bldP spid="72" grpId="0"/>
      <p:bldP spid="73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直接连接符 2"/>
          <p:cNvSpPr>
            <a:spLocks noChangeShapeType="1"/>
          </p:cNvSpPr>
          <p:nvPr/>
        </p:nvSpPr>
        <p:spPr bwMode="auto">
          <a:xfrm flipV="1">
            <a:off x="0" y="0"/>
            <a:ext cx="4909172" cy="2427288"/>
          </a:xfrm>
          <a:prstGeom prst="line">
            <a:avLst/>
          </a:prstGeom>
          <a:noFill/>
          <a:ln w="1905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99" name="直接连接符 4"/>
          <p:cNvSpPr>
            <a:spLocks noChangeShapeType="1"/>
          </p:cNvSpPr>
          <p:nvPr/>
        </p:nvSpPr>
        <p:spPr bwMode="auto">
          <a:xfrm>
            <a:off x="4909172" y="0"/>
            <a:ext cx="1588" cy="5143500"/>
          </a:xfrm>
          <a:prstGeom prst="line">
            <a:avLst/>
          </a:prstGeom>
          <a:noFill/>
          <a:ln w="1905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00" name="椭圆 5"/>
          <p:cNvSpPr>
            <a:spLocks noChangeArrowheads="1"/>
          </p:cNvSpPr>
          <p:nvPr/>
        </p:nvSpPr>
        <p:spPr bwMode="auto">
          <a:xfrm>
            <a:off x="4729785" y="993775"/>
            <a:ext cx="360362" cy="3603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1" name="椭圆 9"/>
          <p:cNvSpPr>
            <a:spLocks noChangeArrowheads="1"/>
          </p:cNvSpPr>
          <p:nvPr/>
        </p:nvSpPr>
        <p:spPr bwMode="auto">
          <a:xfrm>
            <a:off x="4729785" y="2071688"/>
            <a:ext cx="360362" cy="3603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2" name="椭圆 10"/>
          <p:cNvSpPr>
            <a:spLocks noChangeArrowheads="1"/>
          </p:cNvSpPr>
          <p:nvPr/>
        </p:nvSpPr>
        <p:spPr bwMode="auto">
          <a:xfrm>
            <a:off x="4729785" y="3149600"/>
            <a:ext cx="360362" cy="3603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3" name="椭圆 11"/>
          <p:cNvSpPr>
            <a:spLocks noChangeArrowheads="1"/>
          </p:cNvSpPr>
          <p:nvPr/>
        </p:nvSpPr>
        <p:spPr bwMode="auto">
          <a:xfrm>
            <a:off x="4729785" y="4225925"/>
            <a:ext cx="360362" cy="361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accent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4" name="TextBox 13"/>
          <p:cNvSpPr>
            <a:spLocks noChangeArrowheads="1"/>
          </p:cNvSpPr>
          <p:nvPr/>
        </p:nvSpPr>
        <p:spPr bwMode="auto">
          <a:xfrm rot="20026597">
            <a:off x="1100055" y="765088"/>
            <a:ext cx="2520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LANGUAGE</a:t>
            </a:r>
            <a:endParaRPr lang="zh-CN" altLang="en-US" sz="2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105" name="TextBox 14"/>
          <p:cNvSpPr>
            <a:spLocks noChangeArrowheads="1"/>
          </p:cNvSpPr>
          <p:nvPr/>
        </p:nvSpPr>
        <p:spPr bwMode="auto">
          <a:xfrm rot="20051908">
            <a:off x="2093830" y="952413"/>
            <a:ext cx="172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微软雅黑" panose="020B0503020204020204" pitchFamily="34" charset="-122"/>
              </a:rPr>
              <a:t>语言能力</a:t>
            </a:r>
            <a:endParaRPr lang="zh-CN" altLang="en-US" sz="2400" dirty="0">
              <a:solidFill>
                <a:schemeClr val="accent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106" name="TextBox 15"/>
          <p:cNvSpPr>
            <a:spLocks noChangeArrowheads="1"/>
          </p:cNvSpPr>
          <p:nvPr/>
        </p:nvSpPr>
        <p:spPr bwMode="auto">
          <a:xfrm>
            <a:off x="5269535" y="867395"/>
            <a:ext cx="3312726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CHINESE</a:t>
            </a:r>
            <a:endParaRPr lang="en-US" altLang="zh-CN" sz="2100" b="1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/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汉语</a:t>
            </a:r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: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普通话水平测试</a:t>
            </a:r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级甲等</a:t>
            </a:r>
            <a:endParaRPr lang="en-US" altLang="zh-CN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107" name="TextBox 16"/>
          <p:cNvSpPr>
            <a:spLocks noChangeArrowheads="1"/>
          </p:cNvSpPr>
          <p:nvPr/>
        </p:nvSpPr>
        <p:spPr bwMode="auto">
          <a:xfrm>
            <a:off x="1835772" y="1894764"/>
            <a:ext cx="287972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1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CANTONESE</a:t>
            </a:r>
            <a:endParaRPr lang="en-US" altLang="zh-CN" sz="2100" b="1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algn="r" eaLnBrk="1" hangingPunct="1"/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粤语</a:t>
            </a:r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: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能够满足正常交流</a:t>
            </a:r>
            <a:endParaRPr lang="zh-CN" altLang="en-US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108" name="TextBox 17"/>
          <p:cNvSpPr>
            <a:spLocks noChangeArrowheads="1"/>
          </p:cNvSpPr>
          <p:nvPr/>
        </p:nvSpPr>
        <p:spPr bwMode="auto">
          <a:xfrm>
            <a:off x="1850060" y="3941544"/>
            <a:ext cx="287972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1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FRENCH</a:t>
            </a:r>
            <a:endParaRPr lang="en-US" altLang="zh-CN" sz="2100" b="1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algn="r" eaLnBrk="1" hangingPunct="1"/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法语</a:t>
            </a:r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:TEF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考试</a:t>
            </a:r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900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分</a:t>
            </a:r>
            <a:endParaRPr lang="zh-CN" altLang="en-US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109" name="TextBox 18"/>
          <p:cNvSpPr>
            <a:spLocks noChangeArrowheads="1"/>
          </p:cNvSpPr>
          <p:nvPr/>
        </p:nvSpPr>
        <p:spPr bwMode="auto">
          <a:xfrm>
            <a:off x="5269534" y="3014310"/>
            <a:ext cx="2881312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ENGLISH</a:t>
            </a:r>
            <a:endParaRPr lang="en-US" altLang="zh-CN" sz="2100" b="1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/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英语</a:t>
            </a:r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: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新</a:t>
            </a:r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TOEFL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考试</a:t>
            </a:r>
            <a:r>
              <a:rPr lang="en-US" altLang="zh-CN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120</a:t>
            </a:r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分</a:t>
            </a:r>
            <a:endParaRPr lang="en-US" altLang="zh-CN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/>
      <p:bldP spid="4100" grpId="0" animBg="1"/>
      <p:bldP spid="4101" grpId="0" animBg="1"/>
      <p:bldP spid="4102" grpId="0" animBg="1"/>
      <p:bldP spid="4103" grpId="0" animBg="1"/>
      <p:bldP spid="4104" grpId="0"/>
      <p:bldP spid="4106" grpId="0"/>
      <p:bldP spid="4107" grpId="0"/>
      <p:bldP spid="4108" grpId="0"/>
      <p:bldP spid="41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3"/>
          <p:cNvSpPr txBox="1"/>
          <p:nvPr/>
        </p:nvSpPr>
        <p:spPr>
          <a:xfrm>
            <a:off x="4828355" y="2162071"/>
            <a:ext cx="1531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岗位认知 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TextBox 115"/>
          <p:cNvSpPr txBox="1"/>
          <p:nvPr/>
        </p:nvSpPr>
        <p:spPr>
          <a:xfrm>
            <a:off x="4828355" y="2694582"/>
            <a:ext cx="1823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POST COGNTIVE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" name="TextBox 107"/>
            <p:cNvSpPr txBox="1"/>
            <p:nvPr/>
          </p:nvSpPr>
          <p:spPr>
            <a:xfrm>
              <a:off x="3013133" y="2143222"/>
              <a:ext cx="5629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2924347" y="0"/>
            <a:ext cx="3295306" cy="1842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知识技能</a:t>
            </a:r>
            <a:endParaRPr lang="zh-CN" altLang="en-US" sz="2000" spc="3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KNOWLEDGE</a:t>
            </a:r>
            <a:endParaRPr lang="zh-CN" altLang="en-US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1783" y="235924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人力资源管理意识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1783" y="300040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专业的知识与技能</a:t>
            </a:r>
            <a:endParaRPr lang="en-US" altLang="zh-CN" sz="16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56327" y="324250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人文素质修养</a:t>
            </a:r>
            <a:endParaRPr lang="en-US" altLang="zh-CN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56327" y="2136255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良好的心态</a:t>
            </a:r>
            <a:endParaRPr lang="en-US" altLang="zh-CN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56327" y="287375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全面的知识结构</a:t>
            </a:r>
            <a:endParaRPr lang="en-US" altLang="zh-CN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56327" y="250500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3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方正兰亭细黑_GBK_M" pitchFamily="2" charset="2"/>
              </a:rPr>
              <a:t>持之以恒的毅力</a:t>
            </a:r>
            <a:endParaRPr lang="en-US" altLang="zh-CN" sz="1400" dirty="0">
              <a:solidFill>
                <a:srgbClr val="33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方正兰亭细黑_GBK_M" pitchFamily="2" charset="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02615" y="2622833"/>
            <a:ext cx="1604974" cy="368530"/>
            <a:chOff x="3838575" y="2712368"/>
            <a:chExt cx="1604974" cy="36853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六边形 1"/>
          <p:cNvSpPr/>
          <p:nvPr/>
        </p:nvSpPr>
        <p:spPr bwMode="auto">
          <a:xfrm rot="16200000">
            <a:off x="2506397" y="2230318"/>
            <a:ext cx="1502156" cy="1294962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8" name="六边形 27"/>
          <p:cNvSpPr/>
          <p:nvPr/>
        </p:nvSpPr>
        <p:spPr bwMode="auto">
          <a:xfrm rot="16200000">
            <a:off x="5117603" y="2230318"/>
            <a:ext cx="1502156" cy="1294962"/>
          </a:xfrm>
          <a:prstGeom prst="hexagon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333E50"/>
              </a:solidFill>
              <a:effectLst/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2" grpId="0" animBg="1"/>
          <p:bldP spid="2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2" grpId="0" animBg="1"/>
          <p:bldP spid="28" grpId="0" animBg="1"/>
        </p:bldLst>
      </p:timing>
    </mc:Fallback>
  </mc:AlternateContent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0"/>
</p:tagLst>
</file>

<file path=ppt/tags/tag15.xml><?xml version="1.0" encoding="utf-8"?>
<p:tagLst xmlns:p="http://schemas.openxmlformats.org/presentationml/2006/main">
  <p:tag name="PA" val="v3.0.0"/>
</p:tagLst>
</file>

<file path=ppt/tags/tag16.xml><?xml version="1.0" encoding="utf-8"?>
<p:tagLst xmlns:p="http://schemas.openxmlformats.org/presentationml/2006/main">
  <p:tag name="PA" val="v3.0.0"/>
</p:tagLst>
</file>

<file path=ppt/tags/tag17.xml><?xml version="1.0" encoding="utf-8"?>
<p:tagLst xmlns:p="http://schemas.openxmlformats.org/presentationml/2006/main">
  <p:tag name="SELECTED" val="True"/>
</p:tagLst>
</file>

<file path=ppt/tags/tag18.xml><?xml version="1.0" encoding="utf-8"?>
<p:tagLst xmlns:p="http://schemas.openxmlformats.org/presentationml/2006/main">
  <p:tag name="SELECTED" val="True"/>
</p:tagLst>
</file>

<file path=ppt/tags/tag19.xml><?xml version="1.0" encoding="utf-8"?>
<p:tagLst xmlns:p="http://schemas.openxmlformats.org/presentationml/2006/main">
  <p:tag name="SELECTED" val="True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SELECTED" val="True"/>
</p:tagLst>
</file>

<file path=ppt/tags/tag21.xml><?xml version="1.0" encoding="utf-8"?>
<p:tagLst xmlns:p="http://schemas.openxmlformats.org/presentationml/2006/main">
  <p:tag name="PA" val="v3.0.0"/>
</p:tagLst>
</file>

<file path=ppt/tags/tag22.xml><?xml version="1.0" encoding="utf-8"?>
<p:tagLst xmlns:p="http://schemas.openxmlformats.org/presentationml/2006/main">
  <p:tag name="SELECTED" val="True"/>
</p:tagLst>
</file>

<file path=ppt/tags/tag23.xml><?xml version="1.0" encoding="utf-8"?>
<p:tagLst xmlns:p="http://schemas.openxmlformats.org/presentationml/2006/main">
  <p:tag name="SELECTED" val="True"/>
</p:tagLst>
</file>

<file path=ppt/tags/tag24.xml><?xml version="1.0" encoding="utf-8"?>
<p:tagLst xmlns:p="http://schemas.openxmlformats.org/presentationml/2006/main">
  <p:tag name="SELECTED" val="True"/>
</p:tagLst>
</file>

<file path=ppt/tags/tag25.xml><?xml version="1.0" encoding="utf-8"?>
<p:tagLst xmlns:p="http://schemas.openxmlformats.org/presentationml/2006/main">
  <p:tag name="MH" val="20151107091940"/>
  <p:tag name="MH_LIBRARY" val="GRAPHIC"/>
  <p:tag name="MH_TYPE" val="Other"/>
  <p:tag name="MH_ORDER" val="1"/>
</p:tagLst>
</file>

<file path=ppt/tags/tag26.xml><?xml version="1.0" encoding="utf-8"?>
<p:tagLst xmlns:p="http://schemas.openxmlformats.org/presentationml/2006/main">
  <p:tag name="MH" val="20151107091940"/>
  <p:tag name="MH_LIBRARY" val="GRAPHIC"/>
  <p:tag name="MH_TYPE" val="Other"/>
  <p:tag name="MH_ORDER" val="2"/>
</p:tagLst>
</file>

<file path=ppt/tags/tag27.xml><?xml version="1.0" encoding="utf-8"?>
<p:tagLst xmlns:p="http://schemas.openxmlformats.org/presentationml/2006/main">
  <p:tag name="MH" val="20151107091940"/>
  <p:tag name="MH_LIBRARY" val="GRAPHIC"/>
  <p:tag name="MH_TYPE" val="Other"/>
  <p:tag name="MH_ORDER" val="3"/>
</p:tagLst>
</file>

<file path=ppt/tags/tag28.xml><?xml version="1.0" encoding="utf-8"?>
<p:tagLst xmlns:p="http://schemas.openxmlformats.org/presentationml/2006/main">
  <p:tag name="MH" val="20151107091940"/>
  <p:tag name="MH_LIBRARY" val="GRAPHIC"/>
  <p:tag name="MH_TYPE" val="Other"/>
  <p:tag name="MH_ORDER" val="4"/>
</p:tagLst>
</file>

<file path=ppt/tags/tag29.xml><?xml version="1.0" encoding="utf-8"?>
<p:tagLst xmlns:p="http://schemas.openxmlformats.org/presentationml/2006/main">
  <p:tag name="MH" val="20151107091940"/>
  <p:tag name="MH_LIBRARY" val="GRAPHIC"/>
  <p:tag name="MH_TYPE" val="Other"/>
  <p:tag name="MH_ORDER" val="5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MH" val="20151107091940"/>
  <p:tag name="MH_LIBRARY" val="GRAPHIC"/>
  <p:tag name="MH_TYPE" val="Other"/>
  <p:tag name="MH_ORDER" val="6"/>
</p:tagLst>
</file>

<file path=ppt/tags/tag31.xml><?xml version="1.0" encoding="utf-8"?>
<p:tagLst xmlns:p="http://schemas.openxmlformats.org/presentationml/2006/main">
  <p:tag name="MH" val="20151107091940"/>
  <p:tag name="MH_LIBRARY" val="GRAPHIC"/>
  <p:tag name="MH_TYPE" val="Other"/>
  <p:tag name="MH_ORDER" val="7"/>
</p:tagLst>
</file>

<file path=ppt/tags/tag32.xml><?xml version="1.0" encoding="utf-8"?>
<p:tagLst xmlns:p="http://schemas.openxmlformats.org/presentationml/2006/main">
  <p:tag name="MH" val="20151107091940"/>
  <p:tag name="MH_LIBRARY" val="GRAPHIC"/>
  <p:tag name="MH_TYPE" val="Other"/>
  <p:tag name="MH_ORDER" val="8"/>
</p:tagLst>
</file>

<file path=ppt/tags/tag33.xml><?xml version="1.0" encoding="utf-8"?>
<p:tagLst xmlns:p="http://schemas.openxmlformats.org/presentationml/2006/main">
  <p:tag name="MH" val="20151107091940"/>
  <p:tag name="MH_LIBRARY" val="GRAPHIC"/>
  <p:tag name="MH_TYPE" val="Other"/>
  <p:tag name="MH_ORDER" val="9"/>
</p:tagLst>
</file>

<file path=ppt/tags/tag34.xml><?xml version="1.0" encoding="utf-8"?>
<p:tagLst xmlns:p="http://schemas.openxmlformats.org/presentationml/2006/main">
  <p:tag name="MH" val="20151107091940"/>
  <p:tag name="MH_LIBRARY" val="GRAPHIC"/>
  <p:tag name="MH_TYPE" val="Other"/>
  <p:tag name="MH_ORDER" val="10"/>
</p:tagLst>
</file>

<file path=ppt/tags/tag35.xml><?xml version="1.0" encoding="utf-8"?>
<p:tagLst xmlns:p="http://schemas.openxmlformats.org/presentationml/2006/main">
  <p:tag name="MH" val="20151107091940"/>
  <p:tag name="MH_LIBRARY" val="GRAPHIC"/>
  <p:tag name="MH_TYPE" val="Other"/>
  <p:tag name="MH_ORDER" val="11"/>
</p:tagLst>
</file>

<file path=ppt/tags/tag36.xml><?xml version="1.0" encoding="utf-8"?>
<p:tagLst xmlns:p="http://schemas.openxmlformats.org/presentationml/2006/main">
  <p:tag name="MH" val="20151107091940"/>
  <p:tag name="MH_LIBRARY" val="GRAPHIC"/>
  <p:tag name="MH_TYPE" val="Other"/>
  <p:tag name="MH_ORDER" val="12"/>
</p:tagLst>
</file>

<file path=ppt/tags/tag37.xml><?xml version="1.0" encoding="utf-8"?>
<p:tagLst xmlns:p="http://schemas.openxmlformats.org/presentationml/2006/main">
  <p:tag name="MH" val="20151107091940"/>
  <p:tag name="MH_LIBRARY" val="GRAPHIC"/>
  <p:tag name="MH_TYPE" val="Other"/>
  <p:tag name="MH_ORDER" val="13"/>
</p:tagLst>
</file>

<file path=ppt/tags/tag38.xml><?xml version="1.0" encoding="utf-8"?>
<p:tagLst xmlns:p="http://schemas.openxmlformats.org/presentationml/2006/main">
  <p:tag name="MH" val="20151107091940"/>
  <p:tag name="MH_LIBRARY" val="GRAPHIC"/>
  <p:tag name="MH_TYPE" val="SubTitle"/>
  <p:tag name="MH_ORDER" val="2"/>
</p:tagLst>
</file>

<file path=ppt/tags/tag39.xml><?xml version="1.0" encoding="utf-8"?>
<p:tagLst xmlns:p="http://schemas.openxmlformats.org/presentationml/2006/main">
  <p:tag name="MH" val="20151107091940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MH" val="20151107091940"/>
  <p:tag name="MH_LIBRARY" val="GRAPHIC"/>
  <p:tag name="MH_TYPE" val="SubTitle"/>
  <p:tag name="MH_ORDER" val="4"/>
</p:tagLst>
</file>

<file path=ppt/tags/tag41.xml><?xml version="1.0" encoding="utf-8"?>
<p:tagLst xmlns:p="http://schemas.openxmlformats.org/presentationml/2006/main">
  <p:tag name="MH" val="20151107091940"/>
  <p:tag name="MH_LIBRARY" val="GRAPHIC"/>
  <p:tag name="MH_TYPE" val="SubTitle"/>
  <p:tag name="MH_ORDER" val="3"/>
</p:tagLst>
</file>

<file path=ppt/tags/tag42.xml><?xml version="1.0" encoding="utf-8"?>
<p:tagLst xmlns:p="http://schemas.openxmlformats.org/presentationml/2006/main">
  <p:tag name="MH" val="20151106121755"/>
  <p:tag name="MH_LIBRARY" val="GRAPHIC"/>
  <p:tag name="MH_TYPE" val="Other"/>
  <p:tag name="MH_ORDER" val="19"/>
</p:tagLst>
</file>

<file path=ppt/tags/tag43.xml><?xml version="1.0" encoding="utf-8"?>
<p:tagLst xmlns:p="http://schemas.openxmlformats.org/presentationml/2006/main">
  <p:tag name="MH" val="20151106121755"/>
  <p:tag name="MH_LIBRARY" val="GRAPHIC"/>
  <p:tag name="MH_TYPE" val="Other"/>
  <p:tag name="MH_ORDER" val="7"/>
</p:tagLst>
</file>

<file path=ppt/tags/tag44.xml><?xml version="1.0" encoding="utf-8"?>
<p:tagLst xmlns:p="http://schemas.openxmlformats.org/presentationml/2006/main">
  <p:tag name="MH" val="20151106121755"/>
  <p:tag name="MH_LIBRARY" val="GRAPHIC"/>
  <p:tag name="MH_TYPE" val="Other"/>
  <p:tag name="MH_ORDER" val="10"/>
</p:tagLst>
</file>

<file path=ppt/tags/tag45.xml><?xml version="1.0" encoding="utf-8"?>
<p:tagLst xmlns:p="http://schemas.openxmlformats.org/presentationml/2006/main">
  <p:tag name="MH" val="20151106121755"/>
  <p:tag name="MH_LIBRARY" val="GRAPHIC"/>
  <p:tag name="MH_TYPE" val="Other"/>
  <p:tag name="MH_ORDER" val="4"/>
</p:tagLst>
</file>

<file path=ppt/tags/tag46.xml><?xml version="1.0" encoding="utf-8"?>
<p:tagLst xmlns:p="http://schemas.openxmlformats.org/presentationml/2006/main">
  <p:tag name="SELECTED" val="True"/>
</p:tagLst>
</file>

<file path=ppt/tags/tag47.xml><?xml version="1.0" encoding="utf-8"?>
<p:tagLst xmlns:p="http://schemas.openxmlformats.org/presentationml/2006/main">
  <p:tag name="MH" val="20150928100451"/>
  <p:tag name="MH_LIBRARY" val="GRAPHIC"/>
  <p:tag name="MH_TYPE" val="Other"/>
  <p:tag name="MH_ORDER" val="1"/>
</p:tagLst>
</file>

<file path=ppt/tags/tag48.xml><?xml version="1.0" encoding="utf-8"?>
<p:tagLst xmlns:p="http://schemas.openxmlformats.org/presentationml/2006/main">
  <p:tag name="MH" val="20150928100451"/>
  <p:tag name="MH_LIBRARY" val="GRAPHIC"/>
  <p:tag name="MH_TYPE" val="Other"/>
  <p:tag name="MH_ORDER" val="2"/>
</p:tagLst>
</file>

<file path=ppt/tags/tag49.xml><?xml version="1.0" encoding="utf-8"?>
<p:tagLst xmlns:p="http://schemas.openxmlformats.org/presentationml/2006/main">
  <p:tag name="MH" val="20150928100451"/>
  <p:tag name="MH_LIBRARY" val="GRAPHIC"/>
  <p:tag name="MH_TYPE" val="Other"/>
  <p:tag name="MH_ORDER" val="3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MH" val="20150928100451"/>
  <p:tag name="MH_LIBRARY" val="GRAPHIC"/>
  <p:tag name="MH_TYPE" val="Other"/>
  <p:tag name="MH_ORDER" val="4"/>
</p:tagLst>
</file>

<file path=ppt/tags/tag51.xml><?xml version="1.0" encoding="utf-8"?>
<p:tagLst xmlns:p="http://schemas.openxmlformats.org/presentationml/2006/main">
  <p:tag name="MH" val="20150928100451"/>
  <p:tag name="MH_LIBRARY" val="GRAPHIC"/>
  <p:tag name="MH_TYPE" val="Other"/>
  <p:tag name="MH_ORDER" val="5"/>
</p:tagLst>
</file>

<file path=ppt/tags/tag52.xml><?xml version="1.0" encoding="utf-8"?>
<p:tagLst xmlns:p="http://schemas.openxmlformats.org/presentationml/2006/main">
  <p:tag name="MH" val="20150928100451"/>
  <p:tag name="MH_LIBRARY" val="GRAPHIC"/>
  <p:tag name="MH_TYPE" val="Other"/>
  <p:tag name="MH_ORDER" val="6"/>
</p:tagLst>
</file>

<file path=ppt/tags/tag53.xml><?xml version="1.0" encoding="utf-8"?>
<p:tagLst xmlns:p="http://schemas.openxmlformats.org/presentationml/2006/main">
  <p:tag name="MH" val="20150928100451"/>
  <p:tag name="MH_LIBRARY" val="GRAPHIC"/>
  <p:tag name="MH_TYPE" val="Other"/>
  <p:tag name="MH_ORDER" val="8"/>
</p:tagLst>
</file>

<file path=ppt/tags/tag54.xml><?xml version="1.0" encoding="utf-8"?>
<p:tagLst xmlns:p="http://schemas.openxmlformats.org/presentationml/2006/main">
  <p:tag name="SELECTED" val="True"/>
</p:tagLst>
</file>

<file path=ppt/tags/tag55.xml><?xml version="1.0" encoding="utf-8"?>
<p:tagLst xmlns:p="http://schemas.openxmlformats.org/presentationml/2006/main">
  <p:tag name="PA" val="v3.0.0"/>
</p:tagLst>
</file>

<file path=ppt/tags/tag56.xml><?xml version="1.0" encoding="utf-8"?>
<p:tagLst xmlns:p="http://schemas.openxmlformats.org/presentationml/2006/main">
  <p:tag name="SELECTED" val="True"/>
</p:tagLst>
</file>

<file path=ppt/tags/tag57.xml><?xml version="1.0" encoding="utf-8"?>
<p:tagLst xmlns:p="http://schemas.openxmlformats.org/presentationml/2006/main">
  <p:tag name="PA" val="v3.0.0"/>
</p:tagLst>
</file>

<file path=ppt/tags/tag58.xml><?xml version="1.0" encoding="utf-8"?>
<p:tagLst xmlns:p="http://schemas.openxmlformats.org/presentationml/2006/main">
  <p:tag name="PA" val="v3.0.1"/>
</p:tagLst>
</file>

<file path=ppt/tags/tag59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60.xml><?xml version="1.0" encoding="utf-8"?>
<p:tagLst xmlns:p="http://schemas.openxmlformats.org/presentationml/2006/main">
  <p:tag name="PA" val="v3.0.1"/>
</p:tagLst>
</file>

<file path=ppt/tags/tag61.xml><?xml version="1.0" encoding="utf-8"?>
<p:tagLst xmlns:p="http://schemas.openxmlformats.org/presentationml/2006/main">
  <p:tag name="PA" val="v3.0.1"/>
</p:tagLst>
</file>

<file path=ppt/tags/tag62.xml><?xml version="1.0" encoding="utf-8"?>
<p:tagLst xmlns:p="http://schemas.openxmlformats.org/presentationml/2006/main">
  <p:tag name="PA" val="v3.0.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PA" val="v3.0.1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PA" val="v3.0.1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ISPRING_ULTRA_SCORM_COURSE_ID" val="FFD344B7-DF1D-470A-8F04-F79CC731B42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+IQ0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PiENK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E+IQ0q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T4hDS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T4hDS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T4hD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T4hDSnL80YFnAAAAawAAABwAAAB1bml2ZXJzYWwvbG9jYWxfc2V0dGluZ3MueG1sDcw7CsNADEXR3qsQ6p1P58JjdymDIc4ChP0IBo0UZkRIdp/pbnG44/zNSh+Uerglvp4uTLDN98NeiZ/rrR+Yaojtom5IbM40T92ovok+ENFgpbfKD2VFbhG4S25yKaiwkGhnPk/dH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PiENKsIcj9GwBAAD3AgAAKQAAAHVuaXZlcnNhbC9za2luX2N1c3RvbWl6YXRpb25fc2V0dGluZ3MueG1sjVLbSiQxEH33K4I/MEkqt4Z2ILeWeVHRAZ+b6ezSrKaXTsRlycebdncYR0c09VR1Tp2iKqdNv8Zon1KeHse/fR6neBdyHuPPtD5DqN1ND9N8M4cUclodKvdjHKbnTfwxLbVaTbmPQz8PdkHTGqPu9SEltXKqZswwiiTz1CvkPLcVa8A1YCvmKLHt6p3EP9057ELMp1Xb1RH6sWETU5jzJg7hzxqO2W+h4w0u534YKy+tBVui7KcWx5ZAjHDJfaEaAASy3BGHi5SN1AR5zDiGYhQFCohwThpRiKQcatY1oqow3wjEJGPUFepp7UZaG0dtkdAQous0rxpbus5IjBEhBJgrXEBnMKpsqBoa1HJAcGBAFG00UYA625mOFe+8sBwp6gXGhRkDGB+Oe9ju7bkO1W+vsz/nF4Inv+AkunhrdcJc7e5pnit5Gx5/P/Q5oHG4OL+59Xf+aqu3m+ur8/++fPXwnrWYtW79qbdfAFBLAwQUAAIACABPiENKKoo35ocRAADwYQAAFwAAAHVuaXZlcnNhbC91bml2ZXJzYWwucG5n7d35V5LZ/wBwSzMnZ6LNzCxtmrTFBdQaMxdabNKRcp3UUtHUbDM1MxRZUqexRSV1yl2aXNolbdLcwCUl1KAJldKUCoUQlRCRHT70nZrPjH7mD/ie83AOeLj3Oc+9r/vc1R/eXPI6sO+bRasXaWlpfePu5uqjpaUD09LSjtPT1aSodlvu0/yZF++zb7dWFXUNV/NFJ2rX/l1aWtU4fUXYAs33r2LdAuO1tBa3f3rPI8fcjtDSCrvg7rrLLzFkYgh+5UGkkixQ5qO0nM8f0Aa15X60fJr1I2TTj67Oesvn2yyZeAYp/+i6/kXaMv35e3QueXkqtFOQlYEUmWhtk2JIfu5BPZ926NFRwjYm45f99RxaaX0Vo6c0iU/rIT4uUEim6Z72/GbxMLsEMVwvkbKLYmTcr1eFnp+n+/ePtz+sXqUsO+S2LZuLO8yCukjephlLu6643DTU/hrSovX3j/s2XtERiid65qZYRXXAzZW2/8yGtOxM1u5zGyM/oEHVTcqw+3dgJvsyI2aVdyM95YRZ3RjvbFAiTh9Bmyz4Z/b5lEjtvh9PK5V8rCEMVjWnuudTwN/4WdRXWFrlmUWNZMzO/xC5E+K9xMBVd3ZGvtESWJN3Ytmc+81rLWf8/CyiB203S3PV+CHEe+lPc2/1EEK5l7OM0zO37JY2171+S41ml9HSVu6/1HfnkP3sFq2fp7/cwHtvxJw66ec2bdkcR82YbQ/RtYT5uRpkz75ek4w0sFnQCyAABIAAEAACQAAIAAEgAASAABAAAkAACAABIAAEgAAQAAJAAAgAASAABIAAEAACQAAIAAEgAASAABAAAkAACAABIAAEgAAQAAJAAAgAASAABIAAEAACQAAIAAEgAASAABAAAkAACAABIAAEgAAQAAJAAAgAASAABIAAEADi/xEiRdo28ojmMij5H9ECz6eo7WO7wxLT5sbR0z1tvy4/4FXAKpvZYQFbes6Hvs9sM14wJ6KgnvnRg0cPzk6FxP57+/5b8jXY5sg5dX12HkyZZz6/bOfdF7PKWKspOvVSaJvW7Cr5C5xhLtKR3Oce4Obfk6YoG+1xTlPP2CkLTbbX40Vn+rr9wVHNTWvH8hjeo/8s0NoeokTNrIDmBctt+ziNImEdSRk97RDTrBJtZXEZKswtSSJZVQwNyUdJ3qUXmaol5I2GbtaNTcgk3uhMVrupyT9jKcK1+UT5JEVVof52100XzgNGNOWcM7Ue7UJiB52AVLNF8B14aTsrdOpNPK3kJ0uj9MNgBHL7SRP1BcOQV720bTh5u6kqVkh15KMm4uBoUd9zMEZw5Qqe5iIfv8t5zBYLt3djlzQJOo3hJUo+Vi0fpGKQYFFiI/XR5Kk3TKhaShs0ATczgn+oei8OQAaaoKf/eB5J4PxWWoUsOLq3dlz+wlE4Tc3/8vRzUmQe077KRZe2eYdy40qT2AUdNDNe3PVSWr1L0+TM3fRlcRAHxuqfwOKfSNWMjdWIoQRGx8buk6XiZvGw/DH53isfUgi+mEGLwQiLDNWNbGlScbta694jgpdPlKqZj+a/VzPqD0pWIbxBjfLJRkRnFbIBWYwcQDbFgUdvrn+qBxap8yZPFWULatZOJQfN1PTyDhH2BLpcbw4H0+8/W4w9HFDDffdXhamvdypHh1g4KCY8vPXiGg/E2SqbiInuYATqGjPnu8XmJ+EvfFFNZk6Udt7yHtnIExViP+ROJKXWM/+kN0S5IeG+Vk5eB2tSnM7Q+5alOBHsnV2uStb5RfDwcniCv4hpUN9ZkvnW1oTglNHhveAi9/2IMVPS2f/BtvRcXjYai0Ou7bzJrcmrCOG8kwa0juy4fpx8KDtJPsCf6K53sP/cr7abaYuarTwF8b33MAXXqYq7WJIvCpPA8OA8nHmXSillfpWE4rYNtHjjY2mkkfBBs8D8IKapJas7qFLsFfabKtmkZsuGDNG+C4Sle7ekwvCYxNteNvArGWZ/VNlTg3+YUTqPiS1ueYC7L27xADMHEFsGTfifahKQvXZqR/IAL/nwuX5q4ZcObufFHHy/AloN7ez+fbo2NoMp7C3lDPA5NWcPimJbI2ihtosR0ZA7pFY8FntFuqBvIze84yF7yokahoWcamxcCmMLQlfDahdcr0+PxpFWbDhnZASmE0nkgbxI7qjj08GE5uXOI5HTv6c3OztAOeTPY+HWsRtEJ5Y5lpkjJb/2QMQGm+YxucxbxK1RXMt+pyBIfWVozUSyb4b+3as+IEOPKjGowFffvDFDz5ynfj21jT/tRBURSxxiOM8/3xDxsmW/yvzW4M2nLwOZ3KtxJSSskk7x4FRPx7aOrE51R2+mVvHjfarLiYZdhTF6DWcLTEqVYX7wg3aZfnR+mA/JRcnAVTLbI5BUkZkfHSs9hgLlyh4LlF6dLPiMM8za7swHfvVMZDWEokhMjg/5axo8bpw48ZgxgNqcFSNrUIID4VilKO0mZa2+edFr3PHjDeNh6SvuhDftOSw0c8hTxj8QXUpakCsgjPSqT8tvpeMENQhsaQLVwKZTXFaAcffryGnIW3TouxOZ522VlQT6rTscu8z1BjsqPe1Am+hCuK1t24GpZBiJyyvMG+1NpZiqPqY/wLb0ydOD+QsbimZk+JmF0ZNk5ecpF62bpSRsNZlK4trgz1Fe2WD5vqjhdNXJwlRKin6u7OfEBtdXumcZeYcywB130j2x1s6kCvv5ILg66wm1gThSgcnaaUslrO9IDLDa10nw1BR7cTNLUImwf/+D8/3dXZHq+c9f5p3q676uMmEVEfu7m9mR9ZYDa05sSeIE8nuHMfKJK6cbJrg6uSIiqNnek3//80L2NuibNVOeegz4m+dY1Zg/STYWTpc9SZJ9NISj4oS9vp7RGJUQz5wR8Go5vqQZhZAGR11olaiFuCReUl/7GDYXV8aLy5u0QGNEEpFmTtiOHhDY9vO8SSEEehWjziSE4w/Cl4Yrkc5MmUi2JpRB5yevZI06j8gL9MwX6uaaXTWZBBnpuhxWZhGHBRgZ9xY8s4fd/UgW0/p08Ne6zX8F0rXVjFWLma+0WcfZcAFEleyaJstPYODsmSjhPWYyg9ULX9zP3+YyWaK+ksMnqVUduVmrspusPWKMKcJCPHnrW7+nt01ZjE544unkEp7UD3bXVLQDx6h7765cxakWeqnF54N5wscEGpFJc4Usha20GHlpXJIu1z5JaYnkP7NOJm/Kf/g4orvdKOzz+ncnpW4YybsRYKtKPY1aBj24hO45vg9SgFkGj2NpJj6i1VkY/ugguR2r5MHBJtiG4dscX+iWwvuZ8+jkw8jkV5ykLByDJzL2JFnkB80oyPReXvAfETplSatWcxyb09Ahk1L6r5kVwgJokKY+R7ZutsXxQdV7UikBv/aoEYPCiMxtf4X9rUu5J/GPq72QVS27jdtVtyBXJoKqBLi6B9bXNdcHw1huHbkyb/j7Gs8NAVMkmrBYtYBz0VWukytrJjtk7e2qHX1Wner+OmCHaavrukvZ5bedMHxoee0QKbTtZ7H+X2MsYdWrjXo9+KOWTmPLxTKH3W5W6ytby124pkxEuGp7+J2a6P3OmTrh12yJaoreIiGYHihHWpUIBjh2cCSDdwh8uKRVorIQNVih3akoM9v13s4TZ6ttlcosA9iY+FPhG/TMNSs39HuSYhQM3gnD9hP62l+2z0hUVz+c2AkJI91DE+zlf1YniJCCTm2pDa2xOpsRE7DD5TfT6jKTut270eocbl5eBpxwDKJ0CMZlvPBROxLX3CJGRDIZ4ZRBFxrCMrKTF0zgVF2gKBIeME7Kkg+QVkQx8t7omcMxrM7NbUmtA6KHaOtEp+fLSgUfL397QaSS85lOM6/CizaWJr6vxYOgio/sRqZysoOlt5EhXxw7sRbZRG8wbB35fbJ9MF3+ZYdUdOJt9j6T147fZ+ACOfq5UtJBO3VO8VIQOy6U63FmTFyEsesVjG4XYt3NpWsSuSG5nG3OuKX2neJgI7iPHTzf0ll92So82FatsmIdxxnAujpfSgPyLS1hLrIPZc/FJLVy/97s1AYeh+4JRQu2i56ItnJbk1FYtwTbWDdIAbHMhN4ZTCPQC5DBzaCwL1sp4um31/xD6nNCz7y2XzOkmVI78172qK8Vb2M+Odvg91oUucXj2yMTbqETwtczZg6ik/QLz2rBlPpxKaPmqGv58U2F6vge8iLzyO/QRYL98Kh5Ff0bQC6StxXVEau9x+J4x1+miSWq87yI0AlHtjeH3HZKlXUIIjhH50508roc/1wl5EaJmt0f6LK5R/fVYPWPVMmqc/etz2l6hdPNjEh3ZxWqomaG9YG3yFwkz8AuTjwMKcC6H1AiFmTLxjJkNRUCZ68xaQYjWQWev/a7/F8voYdLdXLdIUmsTHtrYi+7RrORSB+KpzkXaZ4RooiknIjBlL42UrDtSfWSlxZQBH5Xc9ogp6R7+ngOYlq0+IxiefhgadWwzeH8cXFr+2/iD9ySzxX9ujgtxVOzZT3yVTbq6x3oN7IN6ppYb1NTBqtHbVa0SItl3NovHFwJ6iTsx5Iuf8VicNRPT8t2WA55yhSdPBsoTvayeOmesbixd40hzB0E2ZU/kJJpvFfVLWNalCzSjYUCZe5jJVjpRx7hnqp1DoIUaIbk0SqRswfbu9xa7ImV0TtoMrUwHTr9Yk8RXjGy8QiloCNn6ZOnOaOhv9Mc89BplHzZRCF4kbmLl2Nv2a2oi5+7XszbB3XDA47548sNDowev34K39WdVAIm8wgkor/lnUdN4ZpdEejYhBNXsw1ulERlV+4qX/QK5eBD+h5dXChGyQeZK2E6ucaNfoFIcuP0Rx4yGY50cFKwsbEjWUM2nxvna21w87RP47GaEXWDizX0GpNTzykddLyuZ/6IDz/DbxZjop1reN2n2Ba5MWjeYc2ZYH3+uKSyiyFaHM8F6YHE81Z82ZK/6G7RTJrDWwotpcQqXLfnO/EdrEEUE9xhxDkWZivV8YRwpc4BKHcqV9NLiPzQPNX5jx9DTNfVx4i/bD1MMZJ3u5i0CCbOg99Ltyog+YIZJRI0Ey0eSus3W2n+iPQN81OP1jSuRa5UbCMwc+CsPaSTy1qYu4fI7R9AVImSLZXz3r1zOXbky2CRGd3mh1XPhHfFY5vMmByV7AFaCk+eeGwhfdPSFrFs/xh+4fDMfjgcIx0l3HRXqqOZ049VSWGaLp30y/LWEUlrOfFc7IRjHdqU/4LgGSRr72iXo2NHqUMOf9bZntySgHJq4JOr/aVnPY4SpsQ7+jgJ1/CGTzXPR1UpWbWQxI7BqxUcKBwFujyNN1BREcRHUhEBa5Vf/E4MkXbDVWfCSfxnP124Yap4u3Ah43W457e8iUYMrgK6TvO8UC9Y1kNmn1u5XHfMQjtLUM++40STla71iPLBxW8B821CshpYFXZuJiYLc+Ot4k9a0HGY6bLn7SBo047CXlY/fUP6ZFxzPF+zV/zl4yqsW5+w6TLBczxxY0gU/8qXJSg3JVxtNmwzf+eUEwNFTa7C0wgO6eEKsxNrYNSlgWdiPwXLryTmUT71aY8yyn+nrJLhPxKDla1dfz8oco7dUN2cCCKdeF9z7OFM/HC8AoWJtnTohN/sbC0f3pQlsu84uXg9uhitmqmf74aG5sp8fpYxpXkfFONR0EaJbRYyP+A96HK8Iq2tu8fqv8c+f23OtHS8kIal05IaSapL8uZU9ynjYiGLONVlUbTPFH3WV/3m43SU8pDzeDHcHtwIXTf7yP8qeiekQElve5iY3jrngKvp4Uc2t89JttNk2C+KWTHnLA4BmatlDNKay/Zf68798QCP/wvWL2eqz60b3vRvwfpFHYbw7Uv+x71bWvJ07157M6Dgp1+7xFfxHHfazbkiyjCzHBOkmXMEmj62z91n+Zx/cNx4kHLiOxbZv7Uc806z4PDZQho0JhnyY2Fh1+zfJ4Bq9+2+ewmGVZgWEHuaf1PrQrU0L/e9B1yrdoem/gdQSwMEFAACAAgAT4hDSpXukX5LAAAAawAAABsAAAB1bml2ZXJzYWwvdW5pdmVyc2FsLnBuZy54bWyzsa/IzVEoSy0qzszPs1Uy1DNQsrfj5bIpKEoty0wtV6gAigEFIUBJoRLINUJwyzNTSjKAQgbmZgjBjNTM9IwSWyULA3O4oD7QTABQSwECAAAUAAIACABPiENKFQ6tKGQEAAAHEQAAHQAAAAAAAAABAAAAAAAAAAAAdW5pdmVyc2FsL2NvbW1vbl9tZXNzYWdlcy5sbmdQSwECAAAUAAIACABPiENKCH4LIykDAACGDAAAJwAAAAAAAAABAAAAAACfBAAAdW5pdmVyc2FsL2ZsYXNoX3B1Ymxpc2hpbmdfc2V0dGluZ3MueG1sUEsBAgAAFAACAAgAT4hDSrX8CWS6AgAAVQoAACEAAAAAAAAAAQAAAAAADQgAAHVuaXZlcnNhbC9mbGFzaF9za2luX3NldHRpbmdzLnhtbFBLAQIAABQAAgAIAE+IQ0oqlg9n/gIAAJcLAAAmAAAAAAAAAAEAAAAAAAYLAAB1bml2ZXJzYWwvaHRtbF9wdWJsaXNoaW5nX3NldHRpbmdzLnhtbFBLAQIAABQAAgAIAE+IQ0pocVKRmgEAAB8GAAAfAAAAAAAAAAEAAAAAAEgOAAB1bml2ZXJzYWwvaHRtbF9za2luX3NldHRpbmdzLmpzUEsBAgAAFAACAAgAT4hDSj08L9HBAAAA5QEAABoAAAAAAAAAAQAAAAAAHxAAAHVuaXZlcnNhbC9pMThuX3ByZXNldHMueG1sUEsBAgAAFAACAAgAT4hDSnL80YFnAAAAawAAABwAAAAAAAAAAQAAAAAAGBEAAHVuaXZlcnNhbC9sb2NhbF9zZXR0aW5ncy54bWxQSwECAAAUAAIACABElFdHI7RO+/sCAACwCAAAFAAAAAAAAAABAAAAAAC5EQAAdW5pdmVyc2FsL3BsYXllci54bWxQSwECAAAUAAIACABPiENKsIcj9GwBAAD3AgAAKQAAAAAAAAABAAAAAADmFAAAdW5pdmVyc2FsL3NraW5fY3VzdG9taXphdGlvbl9zZXR0aW5ncy54bWxQSwECAAAUAAIACABPiENKKoo35ocRAADwYQAAFwAAAAAAAAAAAAAAAACZFgAAdW5pdmVyc2FsL3VuaXZlcnNhbC5wbmdQSwECAAAUAAIACABPiENKle6RfksAAABrAAAAGwAAAAAAAAABAAAAAABVKAAAdW5pdmVyc2FsL3VuaXZlcnNhbC5wbmcueG1sUEsFBgAAAAALAAsASQMAANkoAAAAAA==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简历">
  <a:themeElements>
    <a:clrScheme name="自定义 45">
      <a:dk1>
        <a:srgbClr val="000000"/>
      </a:dk1>
      <a:lt1>
        <a:srgbClr val="FFFFFF"/>
      </a:lt1>
      <a:dk2>
        <a:srgbClr val="FFFFFF"/>
      </a:dk2>
      <a:lt2>
        <a:srgbClr val="000000"/>
      </a:lt2>
      <a:accent1>
        <a:srgbClr val="4EADAF"/>
      </a:accent1>
      <a:accent2>
        <a:srgbClr val="7F7F7F"/>
      </a:accent2>
      <a:accent3>
        <a:srgbClr val="4EADAF"/>
      </a:accent3>
      <a:accent4>
        <a:srgbClr val="7F7F7F"/>
      </a:accent4>
      <a:accent5>
        <a:srgbClr val="4EADAF"/>
      </a:accent5>
      <a:accent6>
        <a:srgbClr val="7F7F7F"/>
      </a:accent6>
      <a:hlink>
        <a:srgbClr val="4EADAF"/>
      </a:hlink>
      <a:folHlink>
        <a:srgbClr val="7F7F7F"/>
      </a:folHlink>
    </a:clrScheme>
    <a:fontScheme name="自定义 2">
      <a:majorFont>
        <a:latin typeface="时尚中黑简体"/>
        <a:ea typeface="时尚中黑简体"/>
        <a:cs typeface=""/>
      </a:majorFont>
      <a:minorFont>
        <a:latin typeface="时尚中黑简体"/>
        <a:ea typeface="时尚中黑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just">
          <a:defRPr sz="110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2636</Words>
  <Application>WPS 演示</Application>
  <PresentationFormat>全屏显示(16:9)</PresentationFormat>
  <Paragraphs>458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Open Sans</vt:lpstr>
      <vt:lpstr>华文细黑</vt:lpstr>
      <vt:lpstr>微软雅黑</vt:lpstr>
      <vt:lpstr>时尚中黑简体</vt:lpstr>
      <vt:lpstr>方正兰亭粗黑_GBK</vt:lpstr>
      <vt:lpstr>黑体</vt:lpstr>
      <vt:lpstr>Calibri</vt:lpstr>
      <vt:lpstr>华文黑体</vt:lpstr>
      <vt:lpstr>Helvetica</vt:lpstr>
      <vt:lpstr>Arial</vt:lpstr>
      <vt:lpstr>方正兰亭细黑_GBK_M</vt:lpstr>
      <vt:lpstr>Arial Unicode MS</vt:lpstr>
      <vt:lpstr>等线</vt:lpstr>
      <vt:lpstr>Gulim</vt:lpstr>
      <vt:lpstr>简历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个人简历</dc:title>
  <dc:creator>第一PPT</dc:creator>
  <cp:keywords>www.1ppt.com</cp:keywords>
  <dc:description>www.1ppt.com</dc:description>
  <cp:lastModifiedBy>铭</cp:lastModifiedBy>
  <cp:revision>2</cp:revision>
  <dcterms:created xsi:type="dcterms:W3CDTF">2017-02-10T01:16:00Z</dcterms:created>
  <dcterms:modified xsi:type="dcterms:W3CDTF">2022-03-09T02:03:49Z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2E268A7D06D84FE8B50A2047030633B5</vt:lpwstr>
  </property>
  <property fmtid="{D5CDD505-2E9C-101B-9397-08002B2CF9AE}" pid="3" name="KSOProductBuildVer">
    <vt:lpwstr>2052-11.1.0.11045</vt:lpwstr>
  </property>
</Properties>
</file>