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42" r:id="rId3"/>
    <p:sldId id="343" r:id="rId5"/>
    <p:sldId id="344" r:id="rId6"/>
    <p:sldId id="345" r:id="rId7"/>
    <p:sldId id="326" r:id="rId8"/>
    <p:sldId id="327" r:id="rId9"/>
    <p:sldId id="328" r:id="rId10"/>
    <p:sldId id="330" r:id="rId11"/>
    <p:sldId id="332" r:id="rId12"/>
    <p:sldId id="333" r:id="rId13"/>
    <p:sldId id="334" r:id="rId14"/>
    <p:sldId id="335" r:id="rId15"/>
    <p:sldId id="337" r:id="rId16"/>
    <p:sldId id="336" r:id="rId17"/>
    <p:sldId id="339" r:id="rId18"/>
    <p:sldId id="341" r:id="rId19"/>
    <p:sldId id="34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81B996"/>
    <a:srgbClr val="087A92"/>
    <a:srgbClr val="186E91"/>
    <a:srgbClr val="D1C0B1"/>
    <a:srgbClr val="C8B3A1"/>
    <a:srgbClr val="84664E"/>
    <a:srgbClr val="9A785C"/>
    <a:srgbClr val="4F3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3" autoAdjust="0"/>
    <p:restoredTop sz="95533" autoAdjust="0"/>
  </p:normalViewPr>
  <p:slideViewPr>
    <p:cSldViewPr snapToGrid="0">
      <p:cViewPr>
        <p:scale>
          <a:sx n="25" d="100"/>
          <a:sy n="25" d="100"/>
        </p:scale>
        <p:origin x="2376" y="1542"/>
      </p:cViewPr>
      <p:guideLst>
        <p:guide orient="horz" pos="2205"/>
        <p:guide pos="383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explosion val="0"/>
          <c:dPt>
            <c:idx val="0"/>
            <c:bubble3D val="0"/>
            <c:spPr>
              <a:solidFill>
                <a:schemeClr val="bg1"/>
              </a:solidFill>
              <a:ln w="19050">
                <a:noFill/>
              </a:ln>
              <a:effectLst/>
            </c:spPr>
          </c:dPt>
          <c:dPt>
            <c:idx val="1"/>
            <c:bubble3D val="0"/>
            <c:spPr>
              <a:solidFill>
                <a:schemeClr val="bg1">
                  <a:alpha val="20000"/>
                </a:schemeClr>
              </a:solidFill>
              <a:ln w="19050">
                <a:noFill/>
              </a:ln>
              <a:effectLst/>
            </c:spPr>
          </c:dPt>
          <c:dLbls>
            <c:delete val="1"/>
          </c:dLbls>
          <c:cat>
            <c:strRef>
              <c:f>Sheet1!$A$2:$A$3</c:f>
              <c:strCache>
                <c:ptCount val="2"/>
                <c:pt idx="0">
                  <c:v>数据</c:v>
                </c:pt>
                <c:pt idx="1">
                  <c:v>辅助</c:v>
                </c:pt>
              </c:strCache>
            </c:strRef>
          </c:cat>
          <c:val>
            <c:numRef>
              <c:f>Sheet1!$B$2:$B$3</c:f>
              <c:numCache>
                <c:formatCode>0%</c:formatCode>
                <c:ptCount val="2"/>
                <c:pt idx="0">
                  <c:v>0.6</c:v>
                </c:pt>
                <c:pt idx="1">
                  <c:v>0.4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w="19050">
              <a:noFill/>
            </a:ln>
          </c:spPr>
          <c:explosion val="0"/>
          <c:dPt>
            <c:idx val="0"/>
            <c:bubble3D val="0"/>
            <c:spPr>
              <a:solidFill>
                <a:schemeClr val="bg1"/>
              </a:solidFill>
              <a:ln w="19050">
                <a:noFill/>
              </a:ln>
              <a:effectLst/>
            </c:spPr>
          </c:dPt>
          <c:dPt>
            <c:idx val="1"/>
            <c:bubble3D val="0"/>
            <c:spPr>
              <a:solidFill>
                <a:schemeClr val="tx1">
                  <a:lumMod val="65000"/>
                  <a:lumOff val="35000"/>
                </a:schemeClr>
              </a:solidFill>
              <a:ln w="19050">
                <a:noFill/>
              </a:ln>
              <a:effectLst/>
            </c:spPr>
          </c:dPt>
          <c:dLbls>
            <c:delete val="1"/>
          </c:dLbls>
          <c:cat>
            <c:strRef>
              <c:f>Sheet1!$A$2:$A$3</c:f>
              <c:strCache>
                <c:ptCount val="2"/>
                <c:pt idx="0">
                  <c:v>数据</c:v>
                </c:pt>
                <c:pt idx="1">
                  <c:v>辅助</c:v>
                </c:pt>
              </c:strCache>
            </c:strRef>
          </c:cat>
          <c:val>
            <c:numRef>
              <c:f>Sheet1!$B$2:$B$3</c:f>
              <c:numCache>
                <c:formatCode>0%</c:formatCode>
                <c:ptCount val="2"/>
                <c:pt idx="0">
                  <c:v>0.39</c:v>
                </c:pt>
                <c:pt idx="1">
                  <c:v>0.61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explosion val="0"/>
          <c:dPt>
            <c:idx val="0"/>
            <c:bubble3D val="0"/>
            <c:spPr>
              <a:solidFill>
                <a:schemeClr val="bg1"/>
              </a:solidFill>
              <a:ln w="19050">
                <a:noFill/>
              </a:ln>
              <a:effectLst/>
            </c:spPr>
          </c:dPt>
          <c:dPt>
            <c:idx val="1"/>
            <c:bubble3D val="0"/>
            <c:spPr>
              <a:solidFill>
                <a:schemeClr val="bg1">
                  <a:alpha val="20000"/>
                </a:schemeClr>
              </a:solidFill>
              <a:ln w="19050">
                <a:noFill/>
              </a:ln>
              <a:effectLst/>
            </c:spPr>
          </c:dPt>
          <c:dLbls>
            <c:delete val="1"/>
          </c:dLbls>
          <c:cat>
            <c:strRef>
              <c:f>Sheet1!$A$2:$A$3</c:f>
              <c:strCache>
                <c:ptCount val="2"/>
                <c:pt idx="0">
                  <c:v>数据</c:v>
                </c:pt>
                <c:pt idx="1">
                  <c:v>辅助</c:v>
                </c:pt>
              </c:strCache>
            </c:strRef>
          </c:cat>
          <c:val>
            <c:numRef>
              <c:f>Sheet1!$B$2:$B$3</c:f>
              <c:numCache>
                <c:formatCode>0%</c:formatCode>
                <c:ptCount val="2"/>
                <c:pt idx="0">
                  <c:v>0.88</c:v>
                </c:pt>
                <c:pt idx="1">
                  <c:v>0.12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2 Marcador de posición de imagen"/>
          <p:cNvSpPr>
            <a:spLocks noGrp="1"/>
          </p:cNvSpPr>
          <p:nvPr>
            <p:ph type="pic" sz="quarter" idx="13" hasCustomPrompt="1"/>
          </p:nvPr>
        </p:nvSpPr>
        <p:spPr>
          <a:xfrm>
            <a:off x="3169570" y="2732830"/>
            <a:ext cx="1758255" cy="208255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8" name="2 Marcador de posición de imagen"/>
          <p:cNvSpPr>
            <a:spLocks noGrp="1"/>
          </p:cNvSpPr>
          <p:nvPr>
            <p:ph type="pic" sz="quarter" idx="15" hasCustomPrompt="1"/>
          </p:nvPr>
        </p:nvSpPr>
        <p:spPr>
          <a:xfrm>
            <a:off x="2060171" y="3774105"/>
            <a:ext cx="1988527" cy="215997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7" name="2 Marcador de posición de imagen"/>
          <p:cNvSpPr>
            <a:spLocks noGrp="1"/>
          </p:cNvSpPr>
          <p:nvPr>
            <p:ph type="pic" sz="quarter" idx="14" hasCustomPrompt="1"/>
          </p:nvPr>
        </p:nvSpPr>
        <p:spPr>
          <a:xfrm>
            <a:off x="1605840" y="1819459"/>
            <a:ext cx="1855124" cy="2024488"/>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strVal val="4/3*#ppt_w"/>
                                          </p:val>
                                        </p:tav>
                                        <p:tav tm="100000">
                                          <p:val>
                                            <p:strVal val="#ppt_w"/>
                                          </p:val>
                                        </p:tav>
                                      </p:tavLst>
                                    </p:anim>
                                    <p:anim calcmode="lin" valueType="num">
                                      <p:cBhvr>
                                        <p:cTn id="12" dur="50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3*#ppt_w"/>
                                          </p:val>
                                        </p:tav>
                                        <p:tav tm="100000">
                                          <p:val>
                                            <p:strVal val="#ppt_w"/>
                                          </p:val>
                                        </p:tav>
                                      </p:tavLst>
                                    </p:anim>
                                    <p:anim calcmode="lin" valueType="num">
                                      <p:cBhvr>
                                        <p:cTn id="16"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2 Marcador de posición de imagen"/>
          <p:cNvSpPr>
            <a:spLocks noGrp="1"/>
          </p:cNvSpPr>
          <p:nvPr>
            <p:ph type="pic" sz="quarter" idx="13" hasCustomPrompt="1"/>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2 Marcador de posición de imagen"/>
          <p:cNvSpPr>
            <a:spLocks noGrp="1"/>
          </p:cNvSpPr>
          <p:nvPr>
            <p:ph type="pic" sz="quarter" idx="13" hasCustomPrompt="1"/>
          </p:nvPr>
        </p:nvSpPr>
        <p:spPr>
          <a:xfrm>
            <a:off x="7116536" y="1104764"/>
            <a:ext cx="4070673" cy="4821474"/>
          </a:xfrm>
          <a:prstGeom prst="rect">
            <a:avLst/>
          </a:prstGeom>
          <a:solidFill>
            <a:schemeClr val="bg1">
              <a:lumMod val="85000"/>
              <a:alpha val="50000"/>
            </a:schemeClr>
          </a:solidFill>
          <a:ln w="381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png"/><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rotWithShape="1">
          <a:blip r:embed="rId7" cstate="print">
            <a:extLst>
              <a:ext uri="{28A0092B-C50C-407E-A947-70E740481C1C}">
                <a14:useLocalDpi xmlns:a14="http://schemas.microsoft.com/office/drawing/2010/main" val="0"/>
              </a:ext>
            </a:extLst>
          </a:blip>
          <a:srcRect t="79967" b="3058"/>
          <a:stretch>
            <a:fillRect/>
          </a:stretch>
        </p:blipFill>
        <p:spPr>
          <a:xfrm>
            <a:off x="0" y="3756119"/>
            <a:ext cx="12192000" cy="3101881"/>
          </a:xfrm>
          <a:prstGeom prst="rect">
            <a:avLst/>
          </a:prstGeom>
        </p:spPr>
      </p:pic>
      <p:sp>
        <p:nvSpPr>
          <p:cNvPr id="6" name="Freeform 5"/>
          <p:cNvSpPr/>
          <p:nvPr/>
        </p:nvSpPr>
        <p:spPr bwMode="auto">
          <a:xfrm>
            <a:off x="339622" y="192866"/>
            <a:ext cx="952149" cy="980963"/>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b="1">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wipe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png"/><Relationship Id="rId1"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image" Target="../media/image2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notesSlide" Target="../notesSlides/notesSlide4.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openxmlformats.org/officeDocument/2006/relationships/image" Target="../media/image6.png"/><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2.png"/><Relationship Id="rId3" Type="http://schemas.openxmlformats.org/officeDocument/2006/relationships/image" Target="../media/image5.png"/><Relationship Id="rId2" Type="http://schemas.openxmlformats.org/officeDocument/2006/relationships/image" Target="../media/image3.png"/><Relationship Id="rId10" Type="http://schemas.openxmlformats.org/officeDocument/2006/relationships/notesSlide" Target="../notesSlides/notesSlide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7.png"/><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hdphoto" Target="../media/image15.wdp"/><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52" name="图片 51"/>
          <p:cNvPicPr>
            <a:picLocks noChangeAspect="1"/>
          </p:cNvPicPr>
          <p:nvPr/>
        </p:nvPicPr>
        <p:blipFill rotWithShape="1">
          <a:blip r:embed="rId3" cstate="screen"/>
          <a:srcRect/>
          <a:stretch>
            <a:fillRect/>
          </a:stretch>
        </p:blipFill>
        <p:spPr>
          <a:xfrm>
            <a:off x="1066801" y="637852"/>
            <a:ext cx="1182914" cy="1589315"/>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79967"/>
          <a:stretch>
            <a:fillRect/>
          </a:stretch>
        </p:blipFill>
        <p:spPr>
          <a:xfrm>
            <a:off x="0" y="3197319"/>
            <a:ext cx="12192000" cy="3660681"/>
          </a:xfrm>
          <a:prstGeom prst="rect">
            <a:avLst/>
          </a:prstGeom>
        </p:spPr>
      </p:pic>
      <p:pic>
        <p:nvPicPr>
          <p:cNvPr id="14" name="图片 13"/>
          <p:cNvPicPr>
            <a:picLocks noChangeAspect="1"/>
          </p:cNvPicPr>
          <p:nvPr/>
        </p:nvPicPr>
        <p:blipFill>
          <a:blip r:embed="rId6">
            <a:biLevel thresh="75000"/>
          </a:blip>
          <a:stretch>
            <a:fillRect/>
          </a:stretch>
        </p:blipFill>
        <p:spPr>
          <a:xfrm>
            <a:off x="4025205" y="911325"/>
            <a:ext cx="2825880" cy="4302388"/>
          </a:xfrm>
          <a:prstGeom prst="rect">
            <a:avLst/>
          </a:prstGeom>
        </p:spPr>
      </p:pic>
      <p:sp>
        <p:nvSpPr>
          <p:cNvPr id="9" name="文本框 8"/>
          <p:cNvSpPr txBox="1"/>
          <p:nvPr/>
        </p:nvSpPr>
        <p:spPr>
          <a:xfrm>
            <a:off x="5279111" y="1206466"/>
            <a:ext cx="1107996" cy="3170099"/>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工作总结</a:t>
            </a:r>
            <a:endParaRPr lang="zh-CN" altLang="en-US" sz="6000" dirty="0">
              <a:latin typeface="演示秋鸿楷" panose="00000500000000000000" pitchFamily="2" charset="-122"/>
              <a:ea typeface="演示秋鸿楷" panose="00000500000000000000" pitchFamily="2" charset="-122"/>
              <a:cs typeface="+mn-ea"/>
              <a:sym typeface="+mn-lt"/>
            </a:endParaRPr>
          </a:p>
        </p:txBody>
      </p:sp>
      <p:sp>
        <p:nvSpPr>
          <p:cNvPr id="20" name="文本框 19"/>
          <p:cNvSpPr txBox="1"/>
          <p:nvPr/>
        </p:nvSpPr>
        <p:spPr>
          <a:xfrm>
            <a:off x="4878358" y="1850103"/>
            <a:ext cx="553998" cy="3117200"/>
          </a:xfrm>
          <a:prstGeom prst="rect">
            <a:avLst/>
          </a:prstGeom>
          <a:noFill/>
        </p:spPr>
        <p:txBody>
          <a:bodyPr vert="eaVert" wrap="none" rtlCol="0">
            <a:spAutoFit/>
          </a:bodyPr>
          <a:lstStyle/>
          <a:p>
            <a:r>
              <a:rPr lang="zh-CN" altLang="en-US" sz="2400" dirty="0">
                <a:latin typeface="演示秋鸿楷" panose="00000500000000000000" pitchFamily="2" charset="-122"/>
                <a:ea typeface="演示秋鸿楷" panose="00000500000000000000" pitchFamily="2" charset="-122"/>
              </a:rPr>
              <a:t>工作总结报告</a:t>
            </a:r>
            <a:r>
              <a:rPr lang="en-US" altLang="zh-CN" sz="2400" dirty="0">
                <a:latin typeface="演示秋鸿楷" panose="00000500000000000000" pitchFamily="2" charset="-122"/>
                <a:ea typeface="演示秋鸿楷" panose="00000500000000000000" pitchFamily="2" charset="-122"/>
              </a:rPr>
              <a:t>PPT</a:t>
            </a:r>
            <a:r>
              <a:rPr lang="zh-CN" altLang="en-US" sz="2400" dirty="0">
                <a:latin typeface="演示秋鸿楷" panose="00000500000000000000" pitchFamily="2" charset="-122"/>
                <a:ea typeface="演示秋鸿楷" panose="00000500000000000000" pitchFamily="2" charset="-122"/>
              </a:rPr>
              <a:t>模板</a:t>
            </a:r>
            <a:endParaRPr lang="zh-CN" altLang="en-US" sz="2400" dirty="0">
              <a:latin typeface="演示秋鸿楷" panose="00000500000000000000" pitchFamily="2" charset="-122"/>
              <a:ea typeface="演示秋鸿楷" panose="00000500000000000000" pitchFamily="2" charset="-122"/>
            </a:endParaRPr>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pic>
        <p:nvPicPr>
          <p:cNvPr id="35" name="图片 34"/>
          <p:cNvPicPr>
            <a:picLocks noChangeAspect="1"/>
          </p:cNvPicPr>
          <p:nvPr/>
        </p:nvPicPr>
        <p:blipFill>
          <a:blip r:embed="rId8"/>
          <a:stretch>
            <a:fillRect/>
          </a:stretch>
        </p:blipFill>
        <p:spPr>
          <a:xfrm>
            <a:off x="3473491" y="1864617"/>
            <a:ext cx="1328295" cy="691535"/>
          </a:xfrm>
          <a:prstGeom prst="rect">
            <a:avLst/>
          </a:prstGeom>
        </p:spPr>
      </p:pic>
      <p:grpSp>
        <p:nvGrpSpPr>
          <p:cNvPr id="38" name="组合 37"/>
          <p:cNvGrpSpPr/>
          <p:nvPr/>
        </p:nvGrpSpPr>
        <p:grpSpPr>
          <a:xfrm>
            <a:off x="6452940" y="2477144"/>
            <a:ext cx="398145" cy="1952879"/>
            <a:chOff x="8099956" y="2778769"/>
            <a:chExt cx="398145" cy="1952879"/>
          </a:xfrm>
        </p:grpSpPr>
        <p:sp>
          <p:nvSpPr>
            <p:cNvPr id="40" name="任意多边形: 形状 51"/>
            <p:cNvSpPr/>
            <p:nvPr/>
          </p:nvSpPr>
          <p:spPr>
            <a:xfrm rot="5235741">
              <a:off x="7321607" y="3561567"/>
              <a:ext cx="1952879" cy="38728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rgbClr val="C00000"/>
                </a:gs>
                <a:gs pos="100000">
                  <a:srgbClr val="FF0000"/>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99956" y="2933715"/>
              <a:ext cx="398145" cy="447675"/>
            </a:xfrm>
            <a:prstGeom prst="rect">
              <a:avLst/>
            </a:prstGeom>
            <a:noFill/>
          </p:spPr>
          <p:txBody>
            <a:bodyPr vert="eaVert" wrap="none" rtlCol="0">
              <a:spAutoFit/>
            </a:bodyPr>
            <a:lstStyle/>
            <a:p>
              <a:r>
                <a:rPr lang="en-US" sz="1400" dirty="0">
                  <a:solidFill>
                    <a:schemeClr val="bg1"/>
                  </a:solidFill>
                  <a:cs typeface="+mn-ea"/>
                  <a:sym typeface="+mn-lt"/>
                </a:rPr>
                <a:t>XXX</a:t>
              </a:r>
              <a:endParaRPr lang="en-US" sz="1400" dirty="0">
                <a:solidFill>
                  <a:schemeClr val="bg1"/>
                </a:solidFill>
                <a:cs typeface="+mn-ea"/>
                <a:sym typeface="+mn-lt"/>
              </a:endParaRPr>
            </a:p>
          </p:txBody>
        </p:sp>
      </p:grpSp>
    </p:spTree>
  </p:cSld>
  <p:clrMapOvr>
    <a:masterClrMapping/>
  </p:clrMapOvr>
  <p:transition>
    <p:wipe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1675" y="3758477"/>
            <a:ext cx="6368879" cy="1148362"/>
            <a:chOff x="478730" y="4153331"/>
            <a:chExt cx="6368879" cy="1148362"/>
          </a:xfrm>
        </p:grpSpPr>
        <p:sp>
          <p:nvSpPr>
            <p:cNvPr id="11" name="文本框 10"/>
            <p:cNvSpPr txBox="1"/>
            <p:nvPr/>
          </p:nvSpPr>
          <p:spPr>
            <a:xfrm>
              <a:off x="1882175" y="4655362"/>
              <a:ext cx="49654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endParaRPr lang="zh-CN" altLang="en-US" dirty="0">
                <a:solidFill>
                  <a:schemeClr val="tx1">
                    <a:lumMod val="95000"/>
                    <a:lumOff val="5000"/>
                  </a:schemeClr>
                </a:solidFill>
                <a:cs typeface="+mn-ea"/>
                <a:sym typeface="+mn-lt"/>
              </a:endParaRPr>
            </a:p>
          </p:txBody>
        </p:sp>
        <p:sp>
          <p:nvSpPr>
            <p:cNvPr id="12" name="文本框 11"/>
            <p:cNvSpPr txBox="1"/>
            <p:nvPr/>
          </p:nvSpPr>
          <p:spPr>
            <a:xfrm>
              <a:off x="1882175" y="4153331"/>
              <a:ext cx="2492398" cy="461665"/>
            </a:xfrm>
            <a:prstGeom prst="rect">
              <a:avLst/>
            </a:prstGeom>
            <a:noFill/>
          </p:spPr>
          <p:txBody>
            <a:bodyPr wrap="square" rtlCol="0">
              <a:spAutoFit/>
            </a:bodyPr>
            <a:lstStyle/>
            <a:p>
              <a:r>
                <a:rPr lang="zh-CN" altLang="en-US" sz="2400" dirty="0">
                  <a:cs typeface="+mn-ea"/>
                  <a:sym typeface="+mn-lt"/>
                </a:rPr>
                <a:t>添加标题文本</a:t>
              </a:r>
              <a:endParaRPr lang="zh-CN" altLang="en-US" sz="2400" dirty="0">
                <a:cs typeface="+mn-ea"/>
                <a:sym typeface="+mn-lt"/>
              </a:endParaRPr>
            </a:p>
          </p:txBody>
        </p:sp>
        <p:pic>
          <p:nvPicPr>
            <p:cNvPr id="14" name="图片 6"/>
            <p:cNvPicPr>
              <a:picLocks noChangeAspect="1" noChangeArrowheads="1"/>
            </p:cNvPicPr>
            <p:nvPr/>
          </p:nvPicPr>
          <p:blipFill>
            <a:blip r:embed="rId1"/>
            <a:srcRect/>
            <a:stretch>
              <a:fillRect/>
            </a:stretch>
          </p:blipFill>
          <p:spPr bwMode="auto">
            <a:xfrm>
              <a:off x="478730" y="418323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文本框 14"/>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6" name="矩形 15"/>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grpSp>
        <p:nvGrpSpPr>
          <p:cNvPr id="17" name="组合 16"/>
          <p:cNvGrpSpPr/>
          <p:nvPr/>
        </p:nvGrpSpPr>
        <p:grpSpPr>
          <a:xfrm>
            <a:off x="4951675" y="2023195"/>
            <a:ext cx="6368879" cy="1148362"/>
            <a:chOff x="478730" y="4153331"/>
            <a:chExt cx="6368879" cy="1148362"/>
          </a:xfrm>
        </p:grpSpPr>
        <p:sp>
          <p:nvSpPr>
            <p:cNvPr id="18" name="文本框 17"/>
            <p:cNvSpPr txBox="1"/>
            <p:nvPr/>
          </p:nvSpPr>
          <p:spPr>
            <a:xfrm>
              <a:off x="1882175" y="4655362"/>
              <a:ext cx="49654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endParaRPr lang="zh-CN" altLang="en-US" dirty="0">
                <a:solidFill>
                  <a:schemeClr val="tx1">
                    <a:lumMod val="95000"/>
                    <a:lumOff val="5000"/>
                  </a:schemeClr>
                </a:solidFill>
                <a:cs typeface="+mn-ea"/>
                <a:sym typeface="+mn-lt"/>
              </a:endParaRPr>
            </a:p>
          </p:txBody>
        </p:sp>
        <p:sp>
          <p:nvSpPr>
            <p:cNvPr id="19" name="文本框 18"/>
            <p:cNvSpPr txBox="1"/>
            <p:nvPr/>
          </p:nvSpPr>
          <p:spPr>
            <a:xfrm>
              <a:off x="1882175" y="4153331"/>
              <a:ext cx="2492398" cy="461665"/>
            </a:xfrm>
            <a:prstGeom prst="rect">
              <a:avLst/>
            </a:prstGeom>
            <a:noFill/>
          </p:spPr>
          <p:txBody>
            <a:bodyPr wrap="square" rtlCol="0">
              <a:spAutoFit/>
            </a:bodyPr>
            <a:lstStyle/>
            <a:p>
              <a:r>
                <a:rPr lang="zh-CN" altLang="en-US" sz="2400" dirty="0">
                  <a:cs typeface="+mn-ea"/>
                  <a:sym typeface="+mn-lt"/>
                </a:rPr>
                <a:t>添加标题文本</a:t>
              </a:r>
              <a:endParaRPr lang="zh-CN" altLang="en-US" sz="2400" dirty="0">
                <a:cs typeface="+mn-ea"/>
                <a:sym typeface="+mn-lt"/>
              </a:endParaRPr>
            </a:p>
          </p:txBody>
        </p:sp>
        <p:pic>
          <p:nvPicPr>
            <p:cNvPr id="20" name="图片 6"/>
            <p:cNvPicPr>
              <a:picLocks noChangeAspect="1" noChangeArrowheads="1"/>
            </p:cNvPicPr>
            <p:nvPr/>
          </p:nvPicPr>
          <p:blipFill>
            <a:blip r:embed="rId1"/>
            <a:srcRect/>
            <a:stretch>
              <a:fillRect/>
            </a:stretch>
          </p:blipFill>
          <p:spPr bwMode="auto">
            <a:xfrm>
              <a:off x="478730" y="418323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0590" y="1546161"/>
            <a:ext cx="3543300" cy="3489450"/>
          </a:xfrm>
          <a:prstGeom prst="rect">
            <a:avLst/>
          </a:prstGeom>
        </p:spPr>
      </p:pic>
    </p:spTree>
  </p:cSld>
  <p:clrMapOvr>
    <a:masterClrMapping/>
  </p:clrMapOvr>
  <p:transition>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3675" y="2532871"/>
            <a:ext cx="5054600" cy="2486258"/>
          </a:xfrm>
          <a:prstGeom prst="rect">
            <a:avLst/>
          </a:prstGeom>
          <a:noFill/>
        </p:spPr>
        <p:txBody>
          <a:bodyPr wrap="square" rtlCol="0">
            <a:spAutoFit/>
          </a:bodyPr>
          <a:lstStyle/>
          <a:p>
            <a:pPr>
              <a:lnSpc>
                <a:spcPct val="200000"/>
              </a:lnSpc>
            </a:pPr>
            <a:r>
              <a:rPr lang="zh-CN" altLang="en-US" sz="1600" dirty="0">
                <a:solidFill>
                  <a:schemeClr val="bg2">
                    <a:lumMod val="50000"/>
                  </a:schemeClr>
                </a:solidFill>
                <a:cs typeface="+mn-ea"/>
                <a:sym typeface="+mn-lt"/>
              </a:rPr>
              <a:t>此处添加详细文本描述，建议与标题相关并符合整体语言风格，语言描述尽量简洁生动。尽量将每页幻灯片的字数控制在</a:t>
            </a:r>
            <a:r>
              <a:rPr lang="en-US" altLang="zh-CN" sz="1600" dirty="0">
                <a:solidFill>
                  <a:schemeClr val="bg2">
                    <a:lumMod val="50000"/>
                  </a:schemeClr>
                </a:solidFill>
                <a:cs typeface="+mn-ea"/>
                <a:sym typeface="+mn-lt"/>
              </a:rPr>
              <a:t>200</a:t>
            </a:r>
            <a:r>
              <a:rPr lang="zh-CN" altLang="en-US" sz="1600" dirty="0">
                <a:solidFill>
                  <a:schemeClr val="bg2">
                    <a:lumMod val="50000"/>
                  </a:schemeClr>
                </a:solidFill>
                <a:cs typeface="+mn-ea"/>
                <a:sym typeface="+mn-lt"/>
              </a:rPr>
              <a:t>字以内，据统计每页幻灯片的最好控制在</a:t>
            </a:r>
            <a:r>
              <a:rPr lang="en-US" altLang="zh-CN" sz="1600" dirty="0">
                <a:solidFill>
                  <a:schemeClr val="bg2">
                    <a:lumMod val="50000"/>
                  </a:schemeClr>
                </a:solidFill>
                <a:cs typeface="+mn-ea"/>
                <a:sym typeface="+mn-lt"/>
              </a:rPr>
              <a:t>5</a:t>
            </a:r>
            <a:r>
              <a:rPr lang="zh-CN" altLang="en-US" sz="1600" dirty="0">
                <a:solidFill>
                  <a:schemeClr val="bg2">
                    <a:lumMod val="50000"/>
                  </a:schemeClr>
                </a:solidFill>
                <a:cs typeface="+mn-ea"/>
                <a:sym typeface="+mn-lt"/>
              </a:rPr>
              <a:t>分钟之内。此处添加详细文本描述，建议与标题相关并符合整体语言风格，语言描述尽量简洁生动。</a:t>
            </a:r>
            <a:endParaRPr lang="zh-CN" altLang="en-US" sz="1600" dirty="0">
              <a:solidFill>
                <a:schemeClr val="bg2">
                  <a:lumMod val="50000"/>
                </a:schemeClr>
              </a:solidFill>
              <a:cs typeface="+mn-ea"/>
              <a:sym typeface="+mn-lt"/>
            </a:endParaRPr>
          </a:p>
        </p:txBody>
      </p:sp>
      <p:sp>
        <p:nvSpPr>
          <p:cNvPr id="7" name="文本框 6"/>
          <p:cNvSpPr txBox="1"/>
          <p:nvPr/>
        </p:nvSpPr>
        <p:spPr>
          <a:xfrm>
            <a:off x="1806575" y="1662837"/>
            <a:ext cx="2962852"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添加标题文本</a:t>
            </a:r>
            <a:endParaRPr lang="zh-CN" altLang="en-US" sz="2800" dirty="0">
              <a:solidFill>
                <a:schemeClr val="tx1">
                  <a:lumMod val="75000"/>
                  <a:lumOff val="25000"/>
                </a:schemeClr>
              </a:solidFill>
              <a:cs typeface="+mn-ea"/>
              <a:sym typeface="+mn-lt"/>
            </a:endParaRPr>
          </a:p>
        </p:txBody>
      </p:sp>
      <p:sp>
        <p:nvSpPr>
          <p:cNvPr id="8" name="Freeform 5"/>
          <p:cNvSpPr/>
          <p:nvPr/>
        </p:nvSpPr>
        <p:spPr bwMode="auto">
          <a:xfrm flipH="1">
            <a:off x="1616075" y="1513243"/>
            <a:ext cx="812800" cy="749358"/>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19050" cap="flat">
            <a:solidFill>
              <a:schemeClr val="tx1">
                <a:lumMod val="50000"/>
                <a:lumOff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 name="文本框 8"/>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0" name="矩形 9"/>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pic>
        <p:nvPicPr>
          <p:cNvPr id="3" name="图片 2"/>
          <p:cNvPicPr>
            <a:picLocks noChangeAspect="1"/>
          </p:cNvPicPr>
          <p:nvPr/>
        </p:nvPicPr>
        <p:blipFill>
          <a:blip r:embed="rId1">
            <a:grayscl/>
            <a:extLst>
              <a:ext uri="{28A0092B-C50C-407E-A947-70E740481C1C}">
                <a14:useLocalDpi xmlns:a14="http://schemas.microsoft.com/office/drawing/2010/main" val="0"/>
              </a:ext>
            </a:extLst>
          </a:blip>
          <a:stretch>
            <a:fillRect/>
          </a:stretch>
        </p:blipFill>
        <p:spPr>
          <a:xfrm>
            <a:off x="7047549" y="1662837"/>
            <a:ext cx="3250794" cy="3250794"/>
          </a:xfrm>
          <a:prstGeom prst="rect">
            <a:avLst/>
          </a:prstGeom>
        </p:spPr>
      </p:pic>
    </p:spTree>
  </p:cSld>
  <p:clrMapOvr>
    <a:masterClrMapping/>
  </p:clrMapOvr>
  <p:transition>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rotWithShape="1">
          <a:blip r:embed="rId1" cstate="screen"/>
          <a:srcRect l="10945" t="8644" r="9024" b="11326"/>
          <a:stretch>
            <a:fillRect/>
          </a:stretch>
        </p:blipFill>
        <p:spPr>
          <a:xfrm>
            <a:off x="1469533" y="1605493"/>
            <a:ext cx="793750" cy="793750"/>
          </a:xfrm>
          <a:prstGeom prst="ellipse">
            <a:avLst/>
          </a:prstGeom>
        </p:spPr>
      </p:pic>
      <p:pic>
        <p:nvPicPr>
          <p:cNvPr id="40" name="图片 39"/>
          <p:cNvPicPr>
            <a:picLocks noChangeAspect="1"/>
          </p:cNvPicPr>
          <p:nvPr/>
        </p:nvPicPr>
        <p:blipFill rotWithShape="1">
          <a:blip r:embed="rId1" cstate="screen"/>
          <a:srcRect l="10945" t="8644" r="9024" b="11326"/>
          <a:stretch>
            <a:fillRect/>
          </a:stretch>
        </p:blipFill>
        <p:spPr>
          <a:xfrm>
            <a:off x="1469533" y="2928561"/>
            <a:ext cx="793750" cy="793750"/>
          </a:xfrm>
          <a:prstGeom prst="ellipse">
            <a:avLst/>
          </a:prstGeom>
        </p:spPr>
      </p:pic>
      <p:pic>
        <p:nvPicPr>
          <p:cNvPr id="41" name="图片 40"/>
          <p:cNvPicPr>
            <a:picLocks noChangeAspect="1"/>
          </p:cNvPicPr>
          <p:nvPr/>
        </p:nvPicPr>
        <p:blipFill rotWithShape="1">
          <a:blip r:embed="rId1" cstate="screen"/>
          <a:srcRect l="10945" t="8644" r="9024" b="11326"/>
          <a:stretch>
            <a:fillRect/>
          </a:stretch>
        </p:blipFill>
        <p:spPr>
          <a:xfrm>
            <a:off x="1469533" y="4303336"/>
            <a:ext cx="793750" cy="793750"/>
          </a:xfrm>
          <a:prstGeom prst="ellipse">
            <a:avLst/>
          </a:prstGeom>
        </p:spPr>
      </p:pic>
      <p:sp>
        <p:nvSpPr>
          <p:cNvPr id="14" name="文本框 13"/>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5" name="矩形 14"/>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grpSp>
        <p:nvGrpSpPr>
          <p:cNvPr id="17" name="组合 16"/>
          <p:cNvGrpSpPr/>
          <p:nvPr/>
        </p:nvGrpSpPr>
        <p:grpSpPr>
          <a:xfrm>
            <a:off x="2478501" y="2893973"/>
            <a:ext cx="5049778" cy="944088"/>
            <a:chOff x="6442567" y="1621550"/>
            <a:chExt cx="5049778" cy="944088"/>
          </a:xfrm>
        </p:grpSpPr>
        <p:sp>
          <p:nvSpPr>
            <p:cNvPr id="18" name="文本框 17"/>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19" name="文本框 18"/>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endParaRPr lang="zh-CN" altLang="en-US" sz="2400" dirty="0">
                <a:cs typeface="+mn-ea"/>
                <a:sym typeface="+mn-lt"/>
              </a:endParaRPr>
            </a:p>
          </p:txBody>
        </p:sp>
      </p:grpSp>
      <p:grpSp>
        <p:nvGrpSpPr>
          <p:cNvPr id="23" name="组合 22"/>
          <p:cNvGrpSpPr/>
          <p:nvPr/>
        </p:nvGrpSpPr>
        <p:grpSpPr>
          <a:xfrm>
            <a:off x="2478501" y="1605493"/>
            <a:ext cx="5049778" cy="944088"/>
            <a:chOff x="6442567" y="1621550"/>
            <a:chExt cx="5049778" cy="944088"/>
          </a:xfrm>
        </p:grpSpPr>
        <p:sp>
          <p:nvSpPr>
            <p:cNvPr id="24" name="文本框 23"/>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25" name="文本框 24"/>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endParaRPr lang="zh-CN" altLang="en-US" sz="2400" dirty="0">
                <a:cs typeface="+mn-ea"/>
                <a:sym typeface="+mn-lt"/>
              </a:endParaRPr>
            </a:p>
          </p:txBody>
        </p:sp>
      </p:grpSp>
      <p:grpSp>
        <p:nvGrpSpPr>
          <p:cNvPr id="26" name="组合 25"/>
          <p:cNvGrpSpPr/>
          <p:nvPr/>
        </p:nvGrpSpPr>
        <p:grpSpPr>
          <a:xfrm>
            <a:off x="2478501" y="4228167"/>
            <a:ext cx="5049778" cy="944088"/>
            <a:chOff x="6442567" y="1621550"/>
            <a:chExt cx="5049778" cy="944088"/>
          </a:xfrm>
        </p:grpSpPr>
        <p:sp>
          <p:nvSpPr>
            <p:cNvPr id="27" name="文本框 26"/>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28" name="文本框 27"/>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endParaRPr lang="zh-CN" altLang="en-US" sz="2400" dirty="0">
                <a:cs typeface="+mn-ea"/>
                <a:sym typeface="+mn-lt"/>
              </a:endParaRPr>
            </a:p>
          </p:txBody>
        </p:sp>
      </p:gr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5744" r="4778" b="7892"/>
          <a:stretch>
            <a:fillRect/>
          </a:stretch>
        </p:blipFill>
        <p:spPr>
          <a:xfrm>
            <a:off x="7981328" y="-1"/>
            <a:ext cx="4210672" cy="5922819"/>
          </a:xfrm>
          <a:prstGeom prst="rect">
            <a:avLst/>
          </a:prstGeom>
        </p:spPr>
      </p:pic>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grayscl/>
          </a:blip>
          <a:srcRect b="-2"/>
          <a:stretch>
            <a:fillRect/>
          </a:stretch>
        </p:blipFill>
        <p:spPr>
          <a:xfrm>
            <a:off x="7481454" y="3500908"/>
            <a:ext cx="4710545" cy="3357092"/>
          </a:xfrm>
          <a:prstGeom prst="rect">
            <a:avLst/>
          </a:prstGeom>
        </p:spPr>
      </p:pic>
      <p:sp>
        <p:nvSpPr>
          <p:cNvPr id="7" name="文本框 6"/>
          <p:cNvSpPr txBox="1"/>
          <p:nvPr/>
        </p:nvSpPr>
        <p:spPr>
          <a:xfrm>
            <a:off x="1707740" y="2023202"/>
            <a:ext cx="4616648" cy="3221182"/>
          </a:xfrm>
          <a:prstGeom prst="rect">
            <a:avLst/>
          </a:prstGeom>
          <a:noFill/>
        </p:spPr>
        <p:txBody>
          <a:bodyPr vert="eaVert" wrap="square" rtlCol="0">
            <a:spAutoFit/>
          </a:bodyPr>
          <a:lstStyle/>
          <a:p>
            <a:pPr>
              <a:lnSpc>
                <a:spcPct val="150000"/>
              </a:lnSpc>
            </a:pPr>
            <a:r>
              <a:rPr lang="zh-CN" altLang="en-US" sz="1600" dirty="0"/>
              <a:t>此处添加详细文本描述，建议与标题相关并符合整体语言风格，语言描述尽量简洁生动。尽量将每页幻灯片的字数控制在</a:t>
            </a:r>
            <a:r>
              <a:rPr lang="en-US" altLang="zh-CN" sz="1600" dirty="0"/>
              <a:t>200</a:t>
            </a:r>
            <a:r>
              <a:rPr lang="zh-CN" altLang="en-US" sz="1600" dirty="0"/>
              <a:t>字以内，据统计每页幻灯片的最好控制在</a:t>
            </a:r>
            <a:r>
              <a:rPr lang="en-US" altLang="zh-CN" sz="1600" dirty="0"/>
              <a:t>5</a:t>
            </a:r>
            <a:r>
              <a:rPr lang="zh-CN" altLang="en-US" sz="1600" dirty="0"/>
              <a:t>分钟之内。此处添加详细文本描述，建议与标题相关并符合整体语言风格，语言描述尽量简洁生动。</a:t>
            </a:r>
            <a:endParaRPr lang="zh-CN" altLang="en-US" sz="1600" dirty="0"/>
          </a:p>
          <a:p>
            <a:pPr>
              <a:lnSpc>
                <a:spcPct val="150000"/>
              </a:lnSpc>
            </a:pPr>
            <a:endParaRPr lang="zh-CN" altLang="en-US" sz="1600" dirty="0"/>
          </a:p>
        </p:txBody>
      </p:sp>
      <p:sp>
        <p:nvSpPr>
          <p:cNvPr id="21" name="文本框 20"/>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22" name="矩形 21"/>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371" y="952321"/>
            <a:ext cx="1625397" cy="4292063"/>
          </a:xfrm>
          <a:prstGeom prst="rect">
            <a:avLst/>
          </a:prstGeom>
        </p:spPr>
      </p:pic>
      <p:sp>
        <p:nvSpPr>
          <p:cNvPr id="24" name="文本框 23"/>
          <p:cNvSpPr txBox="1"/>
          <p:nvPr/>
        </p:nvSpPr>
        <p:spPr>
          <a:xfrm>
            <a:off x="7611757" y="1191101"/>
            <a:ext cx="3877985" cy="2309807"/>
          </a:xfrm>
          <a:prstGeom prst="rect">
            <a:avLst/>
          </a:prstGeom>
          <a:noFill/>
        </p:spPr>
        <p:txBody>
          <a:bodyPr vert="eaVert" wrap="square" rtlCol="0">
            <a:spAutoFit/>
          </a:bodyPr>
          <a:lstStyle/>
          <a:p>
            <a:pPr>
              <a:lnSpc>
                <a:spcPct val="150000"/>
              </a:lnSpc>
            </a:pPr>
            <a:r>
              <a:rPr lang="zh-CN" altLang="en-US" sz="1600" dirty="0"/>
              <a:t>此处添加详细文本描述，建议与标题相关并符合整体语言风格，语言描述尽量简洁生动。尽量将每页幻灯片的字数控制在</a:t>
            </a:r>
            <a:r>
              <a:rPr lang="en-US" altLang="zh-CN" sz="1600" dirty="0"/>
              <a:t>200</a:t>
            </a:r>
            <a:r>
              <a:rPr lang="zh-CN" altLang="en-US" sz="1600" dirty="0"/>
              <a:t>字以内，据统计每页幻灯片的最好控制在</a:t>
            </a:r>
            <a:r>
              <a:rPr lang="en-US" altLang="zh-CN" sz="1600" dirty="0"/>
              <a:t>5</a:t>
            </a:r>
            <a:r>
              <a:rPr lang="zh-CN" altLang="en-US" sz="1600" dirty="0"/>
              <a:t>分钟之内。</a:t>
            </a:r>
            <a:endParaRPr lang="zh-CN" altLang="en-US" sz="1600" dirty="0"/>
          </a:p>
        </p:txBody>
      </p:sp>
    </p:spTree>
  </p:cSld>
  <p:clrMapOvr>
    <a:masterClrMapping/>
  </p:clrMapOvr>
  <p:transition>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a:duotone>
              <a:prstClr val="black"/>
              <a:schemeClr val="accent3">
                <a:tint val="45000"/>
                <a:satMod val="400000"/>
              </a:schemeClr>
            </a:duotone>
          </a:blip>
          <a:stretch>
            <a:fillRect/>
          </a:stretch>
        </p:blipFill>
        <p:spPr>
          <a:xfrm>
            <a:off x="7551987" y="1912266"/>
            <a:ext cx="4464753" cy="4282713"/>
          </a:xfrm>
          <a:prstGeom prst="rect">
            <a:avLst/>
          </a:prstGeom>
        </p:spPr>
      </p:pic>
      <p:grpSp>
        <p:nvGrpSpPr>
          <p:cNvPr id="6" name="组合 5"/>
          <p:cNvGrpSpPr/>
          <p:nvPr/>
        </p:nvGrpSpPr>
        <p:grpSpPr>
          <a:xfrm>
            <a:off x="1534175" y="1511760"/>
            <a:ext cx="5718242" cy="923330"/>
            <a:chOff x="1534175" y="1511760"/>
            <a:chExt cx="5718242" cy="923330"/>
          </a:xfrm>
        </p:grpSpPr>
        <p:sp>
          <p:nvSpPr>
            <p:cNvPr id="30"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 name="组合 2"/>
            <p:cNvGrpSpPr/>
            <p:nvPr/>
          </p:nvGrpSpPr>
          <p:grpSpPr>
            <a:xfrm>
              <a:off x="1534175" y="1511760"/>
              <a:ext cx="4970726" cy="923330"/>
              <a:chOff x="1896125" y="1740360"/>
              <a:chExt cx="4970726" cy="923330"/>
            </a:xfrm>
          </p:grpSpPr>
          <p:sp>
            <p:nvSpPr>
              <p:cNvPr id="20"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21" name="文本框 20"/>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endParaRPr lang="zh-CN" altLang="en-US" sz="2000" dirty="0">
                  <a:solidFill>
                    <a:schemeClr val="tx1">
                      <a:lumMod val="65000"/>
                      <a:lumOff val="35000"/>
                    </a:schemeClr>
                  </a:solidFill>
                  <a:cs typeface="+mn-ea"/>
                  <a:sym typeface="+mn-lt"/>
                </a:endParaRPr>
              </a:p>
            </p:txBody>
          </p:sp>
        </p:grpSp>
      </p:grpSp>
      <p:sp>
        <p:nvSpPr>
          <p:cNvPr id="17" name="文本框 16"/>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8" name="矩形 17"/>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grpSp>
        <p:nvGrpSpPr>
          <p:cNvPr id="28" name="组合 27"/>
          <p:cNvGrpSpPr/>
          <p:nvPr/>
        </p:nvGrpSpPr>
        <p:grpSpPr>
          <a:xfrm>
            <a:off x="1861841" y="2831406"/>
            <a:ext cx="5718242" cy="923330"/>
            <a:chOff x="1534175" y="1511760"/>
            <a:chExt cx="5718242" cy="923330"/>
          </a:xfrm>
        </p:grpSpPr>
        <p:sp>
          <p:nvSpPr>
            <p:cNvPr id="29"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1" name="组合 30"/>
            <p:cNvGrpSpPr/>
            <p:nvPr/>
          </p:nvGrpSpPr>
          <p:grpSpPr>
            <a:xfrm>
              <a:off x="1534175" y="1511760"/>
              <a:ext cx="4970726" cy="923330"/>
              <a:chOff x="1896125" y="1740360"/>
              <a:chExt cx="4970726" cy="923330"/>
            </a:xfrm>
          </p:grpSpPr>
          <p:sp>
            <p:nvSpPr>
              <p:cNvPr id="33"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34" name="文本框 33"/>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endParaRPr lang="zh-CN" altLang="en-US" sz="2000" dirty="0">
                  <a:solidFill>
                    <a:schemeClr val="tx1">
                      <a:lumMod val="65000"/>
                      <a:lumOff val="35000"/>
                    </a:schemeClr>
                  </a:solidFill>
                  <a:cs typeface="+mn-ea"/>
                  <a:sym typeface="+mn-lt"/>
                </a:endParaRPr>
              </a:p>
            </p:txBody>
          </p:sp>
        </p:grpSp>
      </p:grpSp>
      <p:grpSp>
        <p:nvGrpSpPr>
          <p:cNvPr id="35" name="组合 34"/>
          <p:cNvGrpSpPr/>
          <p:nvPr/>
        </p:nvGrpSpPr>
        <p:grpSpPr>
          <a:xfrm>
            <a:off x="2734677" y="4130270"/>
            <a:ext cx="5718242" cy="923330"/>
            <a:chOff x="1534175" y="1511760"/>
            <a:chExt cx="5718242" cy="923330"/>
          </a:xfrm>
        </p:grpSpPr>
        <p:sp>
          <p:nvSpPr>
            <p:cNvPr id="36"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7" name="组合 36"/>
            <p:cNvGrpSpPr/>
            <p:nvPr/>
          </p:nvGrpSpPr>
          <p:grpSpPr>
            <a:xfrm>
              <a:off x="1534175" y="1511760"/>
              <a:ext cx="4970726" cy="923330"/>
              <a:chOff x="1896125" y="1740360"/>
              <a:chExt cx="4970726" cy="923330"/>
            </a:xfrm>
          </p:grpSpPr>
          <p:sp>
            <p:nvSpPr>
              <p:cNvPr id="38"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39" name="文本框 38"/>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endParaRPr lang="zh-CN" altLang="en-US" sz="2000" dirty="0">
                  <a:solidFill>
                    <a:schemeClr val="tx1">
                      <a:lumMod val="65000"/>
                      <a:lumOff val="35000"/>
                    </a:schemeClr>
                  </a:solidFill>
                  <a:cs typeface="+mn-ea"/>
                  <a:sym typeface="+mn-lt"/>
                </a:endParaRPr>
              </a:p>
            </p:txBody>
          </p:sp>
        </p:grpSp>
      </p:grpSp>
    </p:spTree>
  </p:cSld>
  <p:clrMapOvr>
    <a:masterClrMapping/>
  </p:clrMapOvr>
  <p:transition>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196217" y="1335109"/>
            <a:ext cx="7241060" cy="3659723"/>
          </a:xfrm>
          <a:prstGeom prst="rect">
            <a:avLst/>
          </a:prstGeom>
          <a:solidFill>
            <a:schemeClr val="bg1">
              <a:lumMod val="5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p:cNvPicPr>
            <a:picLocks noChangeAspect="1"/>
          </p:cNvPicPr>
          <p:nvPr/>
        </p:nvPicPr>
        <p:blipFill>
          <a:blip r:embed="rId1"/>
          <a:stretch>
            <a:fillRect/>
          </a:stretch>
        </p:blipFill>
        <p:spPr>
          <a:xfrm>
            <a:off x="1346448" y="1335109"/>
            <a:ext cx="2842384" cy="3659723"/>
          </a:xfrm>
          <a:prstGeom prst="rect">
            <a:avLst/>
          </a:prstGeom>
        </p:spPr>
      </p:pic>
      <p:pic>
        <p:nvPicPr>
          <p:cNvPr id="15" name="Picture 3"/>
          <p:cNvPicPr>
            <a:picLocks noChangeAspect="1" noChangeArrowheads="1"/>
          </p:cNvPicPr>
          <p:nvPr/>
        </p:nvPicPr>
        <p:blipFill>
          <a:blip r:embed="rId2" cstate="screen"/>
          <a:stretch>
            <a:fillRect/>
          </a:stretch>
        </p:blipFill>
        <p:spPr bwMode="auto">
          <a:xfrm flipH="1">
            <a:off x="8801616" y="1941650"/>
            <a:ext cx="3178286" cy="3178287"/>
          </a:xfrm>
          <a:prstGeom prst="rect">
            <a:avLst/>
          </a:prstGeom>
          <a:noFill/>
          <a:effectLst/>
        </p:spPr>
      </p:pic>
      <p:sp>
        <p:nvSpPr>
          <p:cNvPr id="19" name="文本框 18"/>
          <p:cNvSpPr txBox="1"/>
          <p:nvPr/>
        </p:nvSpPr>
        <p:spPr>
          <a:xfrm>
            <a:off x="4290132" y="1941650"/>
            <a:ext cx="5355312" cy="2688482"/>
          </a:xfrm>
          <a:prstGeom prst="rect">
            <a:avLst/>
          </a:prstGeom>
          <a:noFill/>
        </p:spPr>
        <p:txBody>
          <a:bodyPr vert="eaVert" wrap="square" rtlCol="0">
            <a:spAutoFit/>
          </a:bodyPr>
          <a:lstStyle/>
          <a:p>
            <a:pPr>
              <a:lnSpc>
                <a:spcPct val="200000"/>
              </a:lnSpc>
            </a:pPr>
            <a:r>
              <a:rPr lang="zh-CN" altLang="en-US" sz="1400" dirty="0">
                <a:cs typeface="+mn-ea"/>
                <a:sym typeface="+mn-lt"/>
              </a:rPr>
              <a:t>此处添加详细文本描述，建议与标题相关并符合整体语言风格，语言描述尽量简洁生动。尽量将每页幻灯片的字数控制在</a:t>
            </a:r>
            <a:r>
              <a:rPr lang="en-US" altLang="zh-CN" sz="1400" dirty="0">
                <a:cs typeface="+mn-ea"/>
                <a:sym typeface="+mn-lt"/>
              </a:rPr>
              <a:t>200</a:t>
            </a:r>
            <a:r>
              <a:rPr lang="zh-CN" altLang="en-US" sz="1400" dirty="0">
                <a:cs typeface="+mn-ea"/>
                <a:sym typeface="+mn-lt"/>
              </a:rPr>
              <a:t>字以内，据统计每页幻灯片的最好控制在</a:t>
            </a:r>
            <a:r>
              <a:rPr lang="en-US" altLang="zh-CN" sz="1400" dirty="0">
                <a:cs typeface="+mn-ea"/>
                <a:sym typeface="+mn-lt"/>
              </a:rPr>
              <a:t>5</a:t>
            </a:r>
            <a:r>
              <a:rPr lang="zh-CN" altLang="en-US" sz="1400" dirty="0">
                <a:cs typeface="+mn-ea"/>
                <a:sym typeface="+mn-lt"/>
              </a:rPr>
              <a:t>分钟之内。此处添加详细文本描述，建议与标题相关并符合整体语言风格，语言描述尽量简洁生动。</a:t>
            </a:r>
            <a:endParaRPr lang="zh-CN" altLang="en-US" sz="1400" dirty="0">
              <a:cs typeface="+mn-ea"/>
              <a:sym typeface="+mn-lt"/>
            </a:endParaRPr>
          </a:p>
          <a:p>
            <a:pPr>
              <a:lnSpc>
                <a:spcPct val="200000"/>
              </a:lnSpc>
            </a:pPr>
            <a:endParaRPr lang="zh-CN" altLang="en-US" sz="1400" dirty="0">
              <a:cs typeface="+mn-ea"/>
              <a:sym typeface="+mn-lt"/>
            </a:endParaRPr>
          </a:p>
        </p:txBody>
      </p:sp>
      <p:sp>
        <p:nvSpPr>
          <p:cNvPr id="20" name="文本框 19"/>
          <p:cNvSpPr txBox="1"/>
          <p:nvPr/>
        </p:nvSpPr>
        <p:spPr>
          <a:xfrm>
            <a:off x="9645444" y="2000401"/>
            <a:ext cx="461665" cy="2038865"/>
          </a:xfrm>
          <a:prstGeom prst="rect">
            <a:avLst/>
          </a:prstGeom>
          <a:noFill/>
        </p:spPr>
        <p:txBody>
          <a:bodyPr vert="eaVert" wrap="square" rtlCol="0">
            <a:spAutoFit/>
          </a:bodyPr>
          <a:lstStyle/>
          <a:p>
            <a:pPr algn="dist"/>
            <a:r>
              <a:rPr lang="zh-CN" altLang="en-US" b="1" dirty="0">
                <a:cs typeface="+mn-ea"/>
                <a:sym typeface="+mn-lt"/>
              </a:rPr>
              <a:t>输入标题内容</a:t>
            </a:r>
            <a:endParaRPr lang="zh-CN" altLang="en-US" b="1" dirty="0">
              <a:cs typeface="+mn-ea"/>
              <a:sym typeface="+mn-lt"/>
            </a:endParaRPr>
          </a:p>
        </p:txBody>
      </p:sp>
      <p:sp>
        <p:nvSpPr>
          <p:cNvPr id="9" name="文本框 8"/>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endParaRPr lang="zh-CN" altLang="en-US" sz="4000" b="1" dirty="0">
              <a:solidFill>
                <a:schemeClr val="bg1"/>
              </a:solidFill>
              <a:cs typeface="+mn-ea"/>
              <a:sym typeface="+mn-lt"/>
            </a:endParaRPr>
          </a:p>
        </p:txBody>
      </p:sp>
      <p:sp>
        <p:nvSpPr>
          <p:cNvPr id="10" name="矩形 9"/>
          <p:cNvSpPr/>
          <p:nvPr/>
        </p:nvSpPr>
        <p:spPr>
          <a:xfrm>
            <a:off x="1469533" y="310983"/>
            <a:ext cx="3775393" cy="523220"/>
          </a:xfrm>
          <a:prstGeom prst="rect">
            <a:avLst/>
          </a:prstGeom>
        </p:spPr>
        <p:txBody>
          <a:bodyPr wrap="none">
            <a:spAutoFit/>
          </a:bodyPr>
          <a:lstStyle/>
          <a:p>
            <a:r>
              <a:rPr lang="zh-CN" altLang="en-US" sz="2800" dirty="0">
                <a:cs typeface="+mn-ea"/>
                <a:sym typeface="+mn-lt"/>
              </a:rPr>
              <a:t>单击此处添加标题文本</a:t>
            </a:r>
            <a:endParaRPr lang="zh-CN" altLang="en-US" sz="2800" dirty="0">
              <a:cs typeface="+mn-ea"/>
              <a:sym typeface="+mn-lt"/>
            </a:endParaRPr>
          </a:p>
        </p:txBody>
      </p:sp>
    </p:spTree>
  </p:cSld>
  <p:clrMapOvr>
    <a:masterClrMapping/>
  </p:clrMapOvr>
  <p:transition>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113" y="1343025"/>
            <a:ext cx="571500" cy="542925"/>
          </a:xfrm>
          <a:prstGeom prst="rect">
            <a:avLst/>
          </a:prstGeom>
          <a:noFill/>
          <a:ln>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32136" r="34201" b="13351"/>
          <a:stretch>
            <a:fillRect/>
          </a:stretch>
        </p:blipFill>
        <p:spPr>
          <a:xfrm>
            <a:off x="1863970" y="1556238"/>
            <a:ext cx="2136531" cy="3666393"/>
          </a:xfrm>
          <a:prstGeom prst="rect">
            <a:avLst/>
          </a:prstGeom>
        </p:spPr>
      </p:pic>
      <p:sp>
        <p:nvSpPr>
          <p:cNvPr id="11" name="Freeform 188"/>
          <p:cNvSpPr>
            <a:spLocks noEditPoints="1"/>
          </p:cNvSpPr>
          <p:nvPr/>
        </p:nvSpPr>
        <p:spPr bwMode="auto">
          <a:xfrm rot="5400000">
            <a:off x="8165479" y="-78790"/>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文本框 11"/>
          <p:cNvSpPr txBox="1"/>
          <p:nvPr/>
        </p:nvSpPr>
        <p:spPr>
          <a:xfrm>
            <a:off x="5634253" y="3560961"/>
            <a:ext cx="5363265" cy="1060450"/>
          </a:xfrm>
          <a:prstGeom prst="rect">
            <a:avLst/>
          </a:prstGeom>
          <a:noFill/>
        </p:spPr>
        <p:txBody>
          <a:bodyPr wrap="square" rtlCol="0">
            <a:spAutoFit/>
          </a:bodyPr>
          <a:lstStyle/>
          <a:p>
            <a:pPr>
              <a:lnSpc>
                <a:spcPct val="150000"/>
              </a:lnSpc>
              <a:buNone/>
            </a:pPr>
            <a:r>
              <a:rPr lang="zh-CN" altLang="en-US" sz="1400" spc="300" dirty="0">
                <a:cs typeface="+mn-ea"/>
                <a:sym typeface="+mn-lt"/>
              </a:rPr>
              <a:t>点击添加文本信息点击添加文本信息点击添加文本信息点击添加文本信息点击添加文本信息点击添加文本信息点击添加文本信息 </a:t>
            </a:r>
            <a:endParaRPr lang="zh-CN" altLang="en-US" sz="1400" dirty="0">
              <a:cs typeface="+mn-ea"/>
              <a:sym typeface="+mn-lt"/>
            </a:endParaRPr>
          </a:p>
        </p:txBody>
      </p:sp>
      <p:sp>
        <p:nvSpPr>
          <p:cNvPr id="5" name="文本框 4"/>
          <p:cNvSpPr txBox="1"/>
          <p:nvPr/>
        </p:nvSpPr>
        <p:spPr>
          <a:xfrm>
            <a:off x="5634355" y="3052445"/>
            <a:ext cx="2741295" cy="583565"/>
          </a:xfrm>
          <a:prstGeom prst="rect">
            <a:avLst/>
          </a:prstGeom>
          <a:noFill/>
        </p:spPr>
        <p:txBody>
          <a:bodyPr wrap="square" rtlCol="0">
            <a:spAutoFit/>
          </a:bodyPr>
          <a:lstStyle/>
          <a:p>
            <a:pPr algn="dist"/>
            <a:r>
              <a:rPr lang="zh-CN" altLang="en-US" sz="3200" dirty="0">
                <a:cs typeface="+mn-ea"/>
                <a:sym typeface="+mn-lt"/>
              </a:rPr>
              <a:t>国风古韵</a:t>
            </a:r>
            <a:endParaRPr lang="zh-CN" altLang="en-US" sz="3200" dirty="0">
              <a:cs typeface="+mn-ea"/>
              <a:sym typeface="+mn-lt"/>
            </a:endParaRPr>
          </a:p>
        </p:txBody>
      </p:sp>
      <p:sp>
        <p:nvSpPr>
          <p:cNvPr id="14" name="Freeform 188"/>
          <p:cNvSpPr>
            <a:spLocks noEditPoints="1"/>
          </p:cNvSpPr>
          <p:nvPr/>
        </p:nvSpPr>
        <p:spPr bwMode="auto">
          <a:xfrm rot="5400000">
            <a:off x="8222748" y="2097517"/>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文本框 9"/>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endParaRPr lang="zh-CN" altLang="en-US" sz="4000" b="1" dirty="0">
              <a:solidFill>
                <a:schemeClr val="bg1"/>
              </a:solidFill>
              <a:cs typeface="+mn-ea"/>
              <a:sym typeface="+mn-lt"/>
            </a:endParaRPr>
          </a:p>
        </p:txBody>
      </p:sp>
      <p:sp>
        <p:nvSpPr>
          <p:cNvPr id="13" name="矩形 12"/>
          <p:cNvSpPr/>
          <p:nvPr/>
        </p:nvSpPr>
        <p:spPr>
          <a:xfrm>
            <a:off x="1469533" y="310983"/>
            <a:ext cx="3775393" cy="523220"/>
          </a:xfrm>
          <a:prstGeom prst="rect">
            <a:avLst/>
          </a:prstGeom>
        </p:spPr>
        <p:txBody>
          <a:bodyPr wrap="none">
            <a:spAutoFit/>
          </a:bodyPr>
          <a:lstStyle/>
          <a:p>
            <a:r>
              <a:rPr lang="zh-CN" altLang="en-US" sz="2800" dirty="0">
                <a:cs typeface="+mn-ea"/>
                <a:sym typeface="+mn-lt"/>
              </a:rPr>
              <a:t>单击此处添加标题文本</a:t>
            </a:r>
            <a:endParaRPr lang="zh-CN" altLang="en-US" sz="2800" dirty="0">
              <a:cs typeface="+mn-ea"/>
              <a:sym typeface="+mn-lt"/>
            </a:endParaRPr>
          </a:p>
        </p:txBody>
      </p:sp>
    </p:spTree>
  </p:cSld>
  <p:clrMapOvr>
    <a:masterClrMapping/>
  </p:clrMapOvr>
  <p:transition>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52" name="图片 51"/>
          <p:cNvPicPr>
            <a:picLocks noChangeAspect="1"/>
          </p:cNvPicPr>
          <p:nvPr/>
        </p:nvPicPr>
        <p:blipFill rotWithShape="1">
          <a:blip r:embed="rId3" cstate="screen"/>
          <a:srcRect/>
          <a:stretch>
            <a:fillRect/>
          </a:stretch>
        </p:blipFill>
        <p:spPr>
          <a:xfrm>
            <a:off x="1066801" y="637852"/>
            <a:ext cx="1182914" cy="1589315"/>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79967"/>
          <a:stretch>
            <a:fillRect/>
          </a:stretch>
        </p:blipFill>
        <p:spPr>
          <a:xfrm>
            <a:off x="0" y="3197319"/>
            <a:ext cx="12192000" cy="3660681"/>
          </a:xfrm>
          <a:prstGeom prst="rect">
            <a:avLst/>
          </a:prstGeom>
        </p:spPr>
      </p:pic>
      <p:pic>
        <p:nvPicPr>
          <p:cNvPr id="14" name="图片 13"/>
          <p:cNvPicPr>
            <a:picLocks noChangeAspect="1"/>
          </p:cNvPicPr>
          <p:nvPr/>
        </p:nvPicPr>
        <p:blipFill>
          <a:blip r:embed="rId6">
            <a:biLevel thresh="75000"/>
          </a:blip>
          <a:stretch>
            <a:fillRect/>
          </a:stretch>
        </p:blipFill>
        <p:spPr>
          <a:xfrm>
            <a:off x="4025205" y="911325"/>
            <a:ext cx="2825880" cy="4302388"/>
          </a:xfrm>
          <a:prstGeom prst="rect">
            <a:avLst/>
          </a:prstGeom>
        </p:spPr>
      </p:pic>
      <p:sp>
        <p:nvSpPr>
          <p:cNvPr id="9" name="文本框 8"/>
          <p:cNvSpPr txBox="1"/>
          <p:nvPr/>
        </p:nvSpPr>
        <p:spPr>
          <a:xfrm>
            <a:off x="5279111" y="1206466"/>
            <a:ext cx="1107996" cy="3170099"/>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谢谢观看</a:t>
            </a:r>
            <a:endParaRPr lang="zh-CN" altLang="en-US" sz="6000" dirty="0">
              <a:latin typeface="演示秋鸿楷" panose="00000500000000000000" pitchFamily="2" charset="-122"/>
              <a:ea typeface="演示秋鸿楷" panose="00000500000000000000" pitchFamily="2" charset="-122"/>
              <a:cs typeface="+mn-ea"/>
              <a:sym typeface="+mn-lt"/>
            </a:endParaRPr>
          </a:p>
        </p:txBody>
      </p:sp>
      <p:sp>
        <p:nvSpPr>
          <p:cNvPr id="20" name="文本框 19"/>
          <p:cNvSpPr txBox="1"/>
          <p:nvPr/>
        </p:nvSpPr>
        <p:spPr>
          <a:xfrm>
            <a:off x="4878358" y="1850103"/>
            <a:ext cx="553998" cy="3117200"/>
          </a:xfrm>
          <a:prstGeom prst="rect">
            <a:avLst/>
          </a:prstGeom>
          <a:noFill/>
        </p:spPr>
        <p:txBody>
          <a:bodyPr vert="eaVert" wrap="none" rtlCol="0">
            <a:spAutoFit/>
          </a:bodyPr>
          <a:lstStyle/>
          <a:p>
            <a:r>
              <a:rPr lang="zh-CN" altLang="en-US" sz="2400" dirty="0">
                <a:latin typeface="演示秋鸿楷" panose="00000500000000000000" pitchFamily="2" charset="-122"/>
                <a:ea typeface="演示秋鸿楷" panose="00000500000000000000" pitchFamily="2" charset="-122"/>
              </a:rPr>
              <a:t>工作总结报告</a:t>
            </a:r>
            <a:r>
              <a:rPr lang="en-US" altLang="zh-CN" sz="2400" dirty="0">
                <a:latin typeface="演示秋鸿楷" panose="00000500000000000000" pitchFamily="2" charset="-122"/>
                <a:ea typeface="演示秋鸿楷" panose="00000500000000000000" pitchFamily="2" charset="-122"/>
              </a:rPr>
              <a:t>PPT</a:t>
            </a:r>
            <a:r>
              <a:rPr lang="zh-CN" altLang="en-US" sz="2400" dirty="0">
                <a:latin typeface="演示秋鸿楷" panose="00000500000000000000" pitchFamily="2" charset="-122"/>
                <a:ea typeface="演示秋鸿楷" panose="00000500000000000000" pitchFamily="2" charset="-122"/>
              </a:rPr>
              <a:t>模板</a:t>
            </a:r>
            <a:endParaRPr lang="zh-CN" altLang="en-US" sz="2400" dirty="0">
              <a:latin typeface="演示秋鸿楷" panose="00000500000000000000" pitchFamily="2" charset="-122"/>
              <a:ea typeface="演示秋鸿楷" panose="00000500000000000000" pitchFamily="2" charset="-122"/>
            </a:endParaRPr>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pic>
        <p:nvPicPr>
          <p:cNvPr id="35" name="图片 34"/>
          <p:cNvPicPr>
            <a:picLocks noChangeAspect="1"/>
          </p:cNvPicPr>
          <p:nvPr/>
        </p:nvPicPr>
        <p:blipFill>
          <a:blip r:embed="rId8"/>
          <a:stretch>
            <a:fillRect/>
          </a:stretch>
        </p:blipFill>
        <p:spPr>
          <a:xfrm>
            <a:off x="3473491" y="1864617"/>
            <a:ext cx="1328295" cy="691535"/>
          </a:xfrm>
          <a:prstGeom prst="rect">
            <a:avLst/>
          </a:prstGeom>
        </p:spPr>
      </p:pic>
      <p:grpSp>
        <p:nvGrpSpPr>
          <p:cNvPr id="38" name="组合 37"/>
          <p:cNvGrpSpPr/>
          <p:nvPr/>
        </p:nvGrpSpPr>
        <p:grpSpPr>
          <a:xfrm>
            <a:off x="6452940" y="2477144"/>
            <a:ext cx="398145" cy="1952879"/>
            <a:chOff x="8099956" y="2778769"/>
            <a:chExt cx="398145" cy="1952879"/>
          </a:xfrm>
        </p:grpSpPr>
        <p:sp>
          <p:nvSpPr>
            <p:cNvPr id="40" name="任意多边形: 形状 51"/>
            <p:cNvSpPr/>
            <p:nvPr/>
          </p:nvSpPr>
          <p:spPr>
            <a:xfrm rot="5235741">
              <a:off x="7321607" y="3561567"/>
              <a:ext cx="1952879" cy="38728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rgbClr val="C00000"/>
                </a:gs>
                <a:gs pos="100000">
                  <a:srgbClr val="FF0000"/>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99956" y="2933715"/>
              <a:ext cx="398145" cy="447675"/>
            </a:xfrm>
            <a:prstGeom prst="rect">
              <a:avLst/>
            </a:prstGeom>
            <a:noFill/>
          </p:spPr>
          <p:txBody>
            <a:bodyPr vert="eaVert" wrap="none" rtlCol="0">
              <a:spAutoFit/>
            </a:bodyPr>
            <a:lstStyle/>
            <a:p>
              <a:r>
                <a:rPr lang="en-US" altLang="zh-CN" sz="1400" dirty="0">
                  <a:solidFill>
                    <a:schemeClr val="bg1"/>
                  </a:solidFill>
                  <a:cs typeface="+mn-ea"/>
                  <a:sym typeface="+mn-lt"/>
                </a:rPr>
                <a:t>XXX</a:t>
              </a:r>
              <a:endParaRPr lang="en-US" altLang="zh-CN" sz="1400" dirty="0">
                <a:solidFill>
                  <a:schemeClr val="bg1"/>
                </a:solidFill>
                <a:cs typeface="+mn-ea"/>
                <a:sym typeface="+mn-lt"/>
              </a:endParaRPr>
            </a:p>
          </p:txBody>
        </p:sp>
      </p:grpSp>
    </p:spTree>
  </p:cSld>
  <p:clrMapOvr>
    <a:masterClrMapping/>
  </p:clrMapOvr>
  <p:transition>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4" cstate="print">
            <a:extLst>
              <a:ext uri="{28A0092B-C50C-407E-A947-70E740481C1C}">
                <a14:useLocalDpi xmlns:a14="http://schemas.microsoft.com/office/drawing/2010/main" val="0"/>
              </a:ext>
            </a:extLst>
          </a:blip>
          <a:srcRect t="79967"/>
          <a:stretch>
            <a:fillRect/>
          </a:stretch>
        </p:blipFill>
        <p:spPr>
          <a:xfrm>
            <a:off x="0" y="3197319"/>
            <a:ext cx="12192000" cy="3660681"/>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grpSp>
        <p:nvGrpSpPr>
          <p:cNvPr id="4" name="组合 3"/>
          <p:cNvGrpSpPr/>
          <p:nvPr/>
        </p:nvGrpSpPr>
        <p:grpSpPr>
          <a:xfrm>
            <a:off x="460270" y="514163"/>
            <a:ext cx="2165078" cy="2168993"/>
            <a:chOff x="217316" y="440549"/>
            <a:chExt cx="2165078" cy="2168993"/>
          </a:xfrm>
        </p:grpSpPr>
        <p:pic>
          <p:nvPicPr>
            <p:cNvPr id="52" name="图片 51"/>
            <p:cNvPicPr>
              <a:picLocks noChangeAspect="1"/>
            </p:cNvPicPr>
            <p:nvPr/>
          </p:nvPicPr>
          <p:blipFill rotWithShape="1">
            <a:blip r:embed="rId6" cstate="screen"/>
            <a:srcRect/>
            <a:stretch>
              <a:fillRect/>
            </a:stretch>
          </p:blipFill>
          <p:spPr>
            <a:xfrm>
              <a:off x="1199480" y="475109"/>
              <a:ext cx="1182914" cy="1589315"/>
            </a:xfrm>
            <a:prstGeom prst="rect">
              <a:avLst/>
            </a:prstGeom>
          </p:spPr>
        </p:pic>
        <p:sp>
          <p:nvSpPr>
            <p:cNvPr id="9" name="文本框 8"/>
            <p:cNvSpPr txBox="1"/>
            <p:nvPr/>
          </p:nvSpPr>
          <p:spPr>
            <a:xfrm>
              <a:off x="697497" y="709437"/>
              <a:ext cx="1107996" cy="1631216"/>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目录</a:t>
              </a:r>
              <a:endParaRPr lang="zh-CN" altLang="en-US" sz="6000" dirty="0">
                <a:latin typeface="演示秋鸿楷" panose="00000500000000000000" pitchFamily="2" charset="-122"/>
                <a:ea typeface="演示秋鸿楷" panose="00000500000000000000" pitchFamily="2" charset="-122"/>
                <a:cs typeface="+mn-ea"/>
                <a:sym typeface="+mn-lt"/>
              </a:endParaRPr>
            </a:p>
          </p:txBody>
        </p:sp>
        <p:grpSp>
          <p:nvGrpSpPr>
            <p:cNvPr id="2" name="组合 1"/>
            <p:cNvGrpSpPr/>
            <p:nvPr/>
          </p:nvGrpSpPr>
          <p:grpSpPr>
            <a:xfrm>
              <a:off x="217316" y="440549"/>
              <a:ext cx="1702770" cy="2168993"/>
              <a:chOff x="546945" y="74177"/>
              <a:chExt cx="3377594" cy="4302388"/>
            </a:xfrm>
          </p:grpSpPr>
          <p:pic>
            <p:nvPicPr>
              <p:cNvPr id="14" name="图片 13"/>
              <p:cNvPicPr>
                <a:picLocks noChangeAspect="1"/>
              </p:cNvPicPr>
              <p:nvPr/>
            </p:nvPicPr>
            <p:blipFill>
              <a:blip r:embed="rId7">
                <a:biLevel thresh="75000"/>
              </a:blip>
              <a:stretch>
                <a:fillRect/>
              </a:stretch>
            </p:blipFill>
            <p:spPr>
              <a:xfrm>
                <a:off x="1098659" y="74177"/>
                <a:ext cx="2825880" cy="4302388"/>
              </a:xfrm>
              <a:prstGeom prst="rect">
                <a:avLst/>
              </a:prstGeom>
            </p:spPr>
          </p:pic>
          <p:pic>
            <p:nvPicPr>
              <p:cNvPr id="35" name="图片 34"/>
              <p:cNvPicPr>
                <a:picLocks noChangeAspect="1"/>
              </p:cNvPicPr>
              <p:nvPr/>
            </p:nvPicPr>
            <p:blipFill>
              <a:blip r:embed="rId8"/>
              <a:stretch>
                <a:fillRect/>
              </a:stretch>
            </p:blipFill>
            <p:spPr>
              <a:xfrm>
                <a:off x="546945" y="1027469"/>
                <a:ext cx="1328295" cy="691535"/>
              </a:xfrm>
              <a:prstGeom prst="rect">
                <a:avLst/>
              </a:prstGeom>
            </p:spPr>
          </p:pic>
        </p:grpSp>
      </p:grpSp>
      <p:grpSp>
        <p:nvGrpSpPr>
          <p:cNvPr id="3" name="组合 2"/>
          <p:cNvGrpSpPr/>
          <p:nvPr/>
        </p:nvGrpSpPr>
        <p:grpSpPr>
          <a:xfrm>
            <a:off x="3138116" y="1334420"/>
            <a:ext cx="509115" cy="3506922"/>
            <a:chOff x="2737732" y="1240793"/>
            <a:chExt cx="509115" cy="3506922"/>
          </a:xfrm>
        </p:grpSpPr>
        <p:grpSp>
          <p:nvGrpSpPr>
            <p:cNvPr id="38" name="组合 37"/>
            <p:cNvGrpSpPr/>
            <p:nvPr/>
          </p:nvGrpSpPr>
          <p:grpSpPr>
            <a:xfrm>
              <a:off x="2745356" y="1477184"/>
              <a:ext cx="501491" cy="3270531"/>
              <a:chOff x="8039450" y="2682606"/>
              <a:chExt cx="501491" cy="3270531"/>
            </a:xfrm>
          </p:grpSpPr>
          <p:sp>
            <p:nvSpPr>
              <p:cNvPr id="40" name="任意多边形: 形状 51"/>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39450"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16" name="组合 15"/>
            <p:cNvGrpSpPr/>
            <p:nvPr/>
          </p:nvGrpSpPr>
          <p:grpSpPr>
            <a:xfrm>
              <a:off x="2737732" y="1240793"/>
              <a:ext cx="430887" cy="434519"/>
              <a:chOff x="11165604" y="552138"/>
              <a:chExt cx="585614" cy="590550"/>
            </a:xfrm>
          </p:grpSpPr>
          <p:sp>
            <p:nvSpPr>
              <p:cNvPr id="1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18" name="文本框 17"/>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壹</a:t>
                </a:r>
                <a:endParaRPr lang="zh-CN" altLang="en-US" sz="1600" b="1" dirty="0">
                  <a:solidFill>
                    <a:schemeClr val="bg1"/>
                  </a:solidFill>
                  <a:cs typeface="+mn-ea"/>
                  <a:sym typeface="+mn-lt"/>
                </a:endParaRPr>
              </a:p>
            </p:txBody>
          </p:sp>
        </p:grpSp>
      </p:grpSp>
      <p:grpSp>
        <p:nvGrpSpPr>
          <p:cNvPr id="64" name="组合 63"/>
          <p:cNvGrpSpPr/>
          <p:nvPr/>
        </p:nvGrpSpPr>
        <p:grpSpPr>
          <a:xfrm>
            <a:off x="4263095" y="1334420"/>
            <a:ext cx="509115" cy="3506922"/>
            <a:chOff x="2737732" y="1240793"/>
            <a:chExt cx="509115" cy="3506922"/>
          </a:xfrm>
        </p:grpSpPr>
        <p:grpSp>
          <p:nvGrpSpPr>
            <p:cNvPr id="65" name="组合 64"/>
            <p:cNvGrpSpPr/>
            <p:nvPr/>
          </p:nvGrpSpPr>
          <p:grpSpPr>
            <a:xfrm>
              <a:off x="2745356" y="1477184"/>
              <a:ext cx="501491" cy="3270531"/>
              <a:chOff x="8039450" y="2682606"/>
              <a:chExt cx="501491" cy="3270531"/>
            </a:xfrm>
          </p:grpSpPr>
          <p:sp>
            <p:nvSpPr>
              <p:cNvPr id="69" name="任意多边形: 形状 51"/>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70" name="文本框 69"/>
              <p:cNvSpPr txBox="1"/>
              <p:nvPr/>
            </p:nvSpPr>
            <p:spPr>
              <a:xfrm>
                <a:off x="8039450"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66" name="组合 65"/>
            <p:cNvGrpSpPr/>
            <p:nvPr/>
          </p:nvGrpSpPr>
          <p:grpSpPr>
            <a:xfrm>
              <a:off x="2737732" y="1240793"/>
              <a:ext cx="430887" cy="434519"/>
              <a:chOff x="11165604" y="552138"/>
              <a:chExt cx="585614" cy="590550"/>
            </a:xfrm>
          </p:grpSpPr>
          <p:sp>
            <p:nvSpPr>
              <p:cNvPr id="6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68" name="文本框 67"/>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贰</a:t>
                </a:r>
                <a:endParaRPr lang="zh-CN" altLang="en-US" sz="1600" b="1" dirty="0">
                  <a:solidFill>
                    <a:schemeClr val="bg1"/>
                  </a:solidFill>
                  <a:cs typeface="+mn-ea"/>
                  <a:sym typeface="+mn-lt"/>
                </a:endParaRPr>
              </a:p>
            </p:txBody>
          </p:sp>
        </p:grpSp>
      </p:grpSp>
      <p:grpSp>
        <p:nvGrpSpPr>
          <p:cNvPr id="71" name="组合 70"/>
          <p:cNvGrpSpPr/>
          <p:nvPr/>
        </p:nvGrpSpPr>
        <p:grpSpPr>
          <a:xfrm>
            <a:off x="5388074" y="1334420"/>
            <a:ext cx="509115" cy="3506922"/>
            <a:chOff x="2737732" y="1240793"/>
            <a:chExt cx="509115" cy="3506922"/>
          </a:xfrm>
        </p:grpSpPr>
        <p:grpSp>
          <p:nvGrpSpPr>
            <p:cNvPr id="72" name="组合 71"/>
            <p:cNvGrpSpPr/>
            <p:nvPr/>
          </p:nvGrpSpPr>
          <p:grpSpPr>
            <a:xfrm>
              <a:off x="2759870" y="1477184"/>
              <a:ext cx="486977" cy="3270531"/>
              <a:chOff x="8053964" y="2682606"/>
              <a:chExt cx="486977" cy="3270531"/>
            </a:xfrm>
          </p:grpSpPr>
          <p:sp>
            <p:nvSpPr>
              <p:cNvPr id="76" name="任意多边形: 形状 51"/>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77" name="文本框 76"/>
              <p:cNvSpPr txBox="1"/>
              <p:nvPr/>
            </p:nvSpPr>
            <p:spPr>
              <a:xfrm>
                <a:off x="8053964"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73" name="组合 72"/>
            <p:cNvGrpSpPr/>
            <p:nvPr/>
          </p:nvGrpSpPr>
          <p:grpSpPr>
            <a:xfrm>
              <a:off x="2737732" y="1240793"/>
              <a:ext cx="430887" cy="434519"/>
              <a:chOff x="11165604" y="552138"/>
              <a:chExt cx="585614" cy="590550"/>
            </a:xfrm>
          </p:grpSpPr>
          <p:sp>
            <p:nvSpPr>
              <p:cNvPr id="74"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75" name="文本框 74"/>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叁</a:t>
                </a:r>
                <a:endParaRPr lang="zh-CN" altLang="en-US" sz="1600" b="1" dirty="0">
                  <a:solidFill>
                    <a:schemeClr val="bg1"/>
                  </a:solidFill>
                  <a:cs typeface="+mn-ea"/>
                  <a:sym typeface="+mn-lt"/>
                </a:endParaRPr>
              </a:p>
            </p:txBody>
          </p:sp>
        </p:grpSp>
      </p:grpSp>
      <p:grpSp>
        <p:nvGrpSpPr>
          <p:cNvPr id="78" name="组合 77"/>
          <p:cNvGrpSpPr/>
          <p:nvPr/>
        </p:nvGrpSpPr>
        <p:grpSpPr>
          <a:xfrm>
            <a:off x="6513053" y="1334420"/>
            <a:ext cx="509115" cy="3506922"/>
            <a:chOff x="2737732" y="1240793"/>
            <a:chExt cx="509115" cy="3506922"/>
          </a:xfrm>
        </p:grpSpPr>
        <p:grpSp>
          <p:nvGrpSpPr>
            <p:cNvPr id="79" name="组合 78"/>
            <p:cNvGrpSpPr/>
            <p:nvPr/>
          </p:nvGrpSpPr>
          <p:grpSpPr>
            <a:xfrm>
              <a:off x="2759870" y="1477184"/>
              <a:ext cx="486977" cy="3270531"/>
              <a:chOff x="8053964" y="2682606"/>
              <a:chExt cx="486977" cy="3270531"/>
            </a:xfrm>
          </p:grpSpPr>
          <p:sp>
            <p:nvSpPr>
              <p:cNvPr id="83" name="任意多边形: 形状 51"/>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84" name="文本框 83"/>
              <p:cNvSpPr txBox="1"/>
              <p:nvPr/>
            </p:nvSpPr>
            <p:spPr>
              <a:xfrm>
                <a:off x="8053964" y="2903652"/>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80" name="组合 79"/>
            <p:cNvGrpSpPr/>
            <p:nvPr/>
          </p:nvGrpSpPr>
          <p:grpSpPr>
            <a:xfrm>
              <a:off x="2737732" y="1240793"/>
              <a:ext cx="430887" cy="434519"/>
              <a:chOff x="11165604" y="552138"/>
              <a:chExt cx="585614" cy="590550"/>
            </a:xfrm>
          </p:grpSpPr>
          <p:sp>
            <p:nvSpPr>
              <p:cNvPr id="81"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82" name="文本框 81"/>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肆</a:t>
                </a:r>
                <a:endParaRPr lang="zh-CN" altLang="en-US" sz="1600" b="1" dirty="0">
                  <a:solidFill>
                    <a:schemeClr val="bg1"/>
                  </a:solidFill>
                  <a:cs typeface="+mn-ea"/>
                  <a:sym typeface="+mn-lt"/>
                </a:endParaRPr>
              </a:p>
            </p:txBody>
          </p:sp>
        </p:grpSp>
      </p:grpSp>
      <p:grpSp>
        <p:nvGrpSpPr>
          <p:cNvPr id="85" name="组合 84"/>
          <p:cNvGrpSpPr/>
          <p:nvPr/>
        </p:nvGrpSpPr>
        <p:grpSpPr>
          <a:xfrm>
            <a:off x="7638032" y="1334420"/>
            <a:ext cx="509115" cy="3506922"/>
            <a:chOff x="2737732" y="1240793"/>
            <a:chExt cx="509115" cy="3506922"/>
          </a:xfrm>
        </p:grpSpPr>
        <p:grpSp>
          <p:nvGrpSpPr>
            <p:cNvPr id="86" name="组合 85"/>
            <p:cNvGrpSpPr/>
            <p:nvPr/>
          </p:nvGrpSpPr>
          <p:grpSpPr>
            <a:xfrm>
              <a:off x="2745356" y="1477184"/>
              <a:ext cx="501491" cy="3270531"/>
              <a:chOff x="8039450" y="2682606"/>
              <a:chExt cx="501491" cy="3270531"/>
            </a:xfrm>
          </p:grpSpPr>
          <p:sp>
            <p:nvSpPr>
              <p:cNvPr id="90" name="任意多边形: 形状 51"/>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91" name="文本框 90"/>
              <p:cNvSpPr txBox="1"/>
              <p:nvPr/>
            </p:nvSpPr>
            <p:spPr>
              <a:xfrm>
                <a:off x="8039450" y="2903652"/>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87" name="组合 86"/>
            <p:cNvGrpSpPr/>
            <p:nvPr/>
          </p:nvGrpSpPr>
          <p:grpSpPr>
            <a:xfrm>
              <a:off x="2737732" y="1240793"/>
              <a:ext cx="430887" cy="434519"/>
              <a:chOff x="11165604" y="552138"/>
              <a:chExt cx="585614" cy="590550"/>
            </a:xfrm>
          </p:grpSpPr>
          <p:sp>
            <p:nvSpPr>
              <p:cNvPr id="88"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89" name="文本框 8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伍</a:t>
                </a:r>
                <a:endParaRPr lang="zh-CN" altLang="en-US" sz="1600" b="1" dirty="0">
                  <a:solidFill>
                    <a:schemeClr val="bg1"/>
                  </a:solidFill>
                  <a:cs typeface="+mn-ea"/>
                  <a:sym typeface="+mn-lt"/>
                </a:endParaRPr>
              </a:p>
            </p:txBody>
          </p:sp>
        </p:grpSp>
      </p:grpSp>
    </p:spTree>
  </p:cSld>
  <p:clrMapOvr>
    <a:masterClrMapping/>
  </p:clrMapOvr>
  <p:transition>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t="79967"/>
          <a:stretch>
            <a:fillRect/>
          </a:stretch>
        </p:blipFill>
        <p:spPr>
          <a:xfrm>
            <a:off x="0" y="3197319"/>
            <a:ext cx="12192000" cy="3660681"/>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grpSp>
        <p:nvGrpSpPr>
          <p:cNvPr id="16" name="组合 15"/>
          <p:cNvGrpSpPr/>
          <p:nvPr/>
        </p:nvGrpSpPr>
        <p:grpSpPr>
          <a:xfrm>
            <a:off x="5143851" y="1339494"/>
            <a:ext cx="1216475" cy="1253288"/>
            <a:chOff x="11175884" y="552138"/>
            <a:chExt cx="573204" cy="590550"/>
          </a:xfrm>
        </p:grpSpPr>
        <p:sp>
          <p:nvSpPr>
            <p:cNvPr id="1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800" b="1">
                <a:cs typeface="+mn-ea"/>
                <a:sym typeface="+mn-lt"/>
              </a:endParaRPr>
            </a:p>
          </p:txBody>
        </p:sp>
        <p:sp>
          <p:nvSpPr>
            <p:cNvPr id="18" name="文本框 17"/>
            <p:cNvSpPr txBox="1"/>
            <p:nvPr/>
          </p:nvSpPr>
          <p:spPr>
            <a:xfrm>
              <a:off x="11244949" y="552138"/>
              <a:ext cx="435074" cy="457200"/>
            </a:xfrm>
            <a:prstGeom prst="rect">
              <a:avLst/>
            </a:prstGeom>
            <a:noFill/>
          </p:spPr>
          <p:txBody>
            <a:bodyPr vert="eaVert" wrap="square" rtlCol="0">
              <a:spAutoFit/>
            </a:bodyPr>
            <a:lstStyle/>
            <a:p>
              <a:pPr algn="ctr"/>
              <a:r>
                <a:rPr lang="zh-CN" altLang="en-US" sz="4800" b="1" dirty="0">
                  <a:solidFill>
                    <a:schemeClr val="bg1"/>
                  </a:solidFill>
                  <a:cs typeface="+mn-ea"/>
                  <a:sym typeface="+mn-lt"/>
                </a:rPr>
                <a:t>壹</a:t>
              </a:r>
              <a:endParaRPr lang="zh-CN" altLang="en-US" sz="4800" b="1" dirty="0">
                <a:solidFill>
                  <a:schemeClr val="bg1"/>
                </a:solidFill>
                <a:cs typeface="+mn-ea"/>
                <a:sym typeface="+mn-lt"/>
              </a:endParaRPr>
            </a:p>
          </p:txBody>
        </p:sp>
      </p:grpSp>
      <p:sp>
        <p:nvSpPr>
          <p:cNvPr id="5" name="矩形 4"/>
          <p:cNvSpPr/>
          <p:nvPr/>
        </p:nvSpPr>
        <p:spPr>
          <a:xfrm>
            <a:off x="3907933" y="2714395"/>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endParaRPr lang="zh-CN" altLang="en-US" sz="2800" dirty="0">
              <a:latin typeface="演示秋鸿楷" panose="00000500000000000000" pitchFamily="2" charset="-122"/>
              <a:ea typeface="演示秋鸿楷" panose="00000500000000000000" pitchFamily="2" charset="-122"/>
            </a:endParaRPr>
          </a:p>
        </p:txBody>
      </p:sp>
      <p:sp>
        <p:nvSpPr>
          <p:cNvPr id="6" name="矩形 5"/>
          <p:cNvSpPr/>
          <p:nvPr/>
        </p:nvSpPr>
        <p:spPr>
          <a:xfrm>
            <a:off x="3033485" y="3359228"/>
            <a:ext cx="6096000" cy="646331"/>
          </a:xfrm>
          <a:prstGeom prst="rect">
            <a:avLst/>
          </a:prstGeom>
        </p:spPr>
        <p:txBody>
          <a:bodyPr>
            <a:spAutoFit/>
          </a:bodyPr>
          <a:lstStyle/>
          <a:p>
            <a:pPr algn="ctr"/>
            <a:r>
              <a:rPr lang="zh-CN" altLang="en-US" dirty="0">
                <a:latin typeface="演示秋鸿楷" panose="00000500000000000000" pitchFamily="2" charset="-122"/>
                <a:ea typeface="演示秋鸿楷" panose="00000500000000000000" pitchFamily="2" charset="-122"/>
              </a:rPr>
              <a:t>根据自己的需要添加适当的文字，此处添加详细文本描述，建议与标题相关尽量简洁... ...</a:t>
            </a:r>
            <a:endParaRPr lang="zh-CN" altLang="en-US" dirty="0">
              <a:latin typeface="演示秋鸿楷" panose="00000500000000000000" pitchFamily="2" charset="-122"/>
              <a:ea typeface="演示秋鸿楷" panose="00000500000000000000" pitchFamily="2" charset="-122"/>
            </a:endParaRPr>
          </a:p>
        </p:txBody>
      </p:sp>
      <p:sp>
        <p:nvSpPr>
          <p:cNvPr id="12" name="文本框 11"/>
          <p:cNvSpPr txBox="1"/>
          <p:nvPr/>
        </p:nvSpPr>
        <p:spPr>
          <a:xfrm>
            <a:off x="-338996" y="-8725212"/>
            <a:ext cx="6091084" cy="369332"/>
          </a:xfrm>
          <a:prstGeom prst="rect">
            <a:avLst/>
          </a:prstGeom>
          <a:noFill/>
        </p:spPr>
        <p:txBody>
          <a:bodyPr wrap="square">
            <a:spAutoFit/>
          </a:bodyPr>
          <a:lstStyle/>
          <a:p>
            <a:r>
              <a:rPr lang="en-US" altLang="zh-CN" dirty="0">
                <a:solidFill>
                  <a:srgbClr val="F0F0F0"/>
                </a:solidFill>
              </a:rPr>
              <a:t>51PPT</a:t>
            </a:r>
            <a:r>
              <a:rPr lang="zh-CN" altLang="en-US" dirty="0">
                <a:solidFill>
                  <a:srgbClr val="F0F0F0"/>
                </a:solidFill>
              </a:rPr>
              <a:t>模板网  </a:t>
            </a:r>
            <a:r>
              <a:rPr lang="en-US" altLang="zh-CN" dirty="0">
                <a:solidFill>
                  <a:srgbClr val="F0F0F0"/>
                </a:solidFill>
              </a:rPr>
              <a:t>www.51pptmoban.com</a:t>
            </a:r>
            <a:endParaRPr lang="zh-CN" altLang="en-US" dirty="0">
              <a:solidFill>
                <a:srgbClr val="F0F0F0"/>
              </a:solidFill>
            </a:endParaRPr>
          </a:p>
        </p:txBody>
      </p:sp>
    </p:spTree>
  </p:cSld>
  <p:clrMapOvr>
    <a:masterClrMapping/>
  </p:clrMapOvr>
  <p:transition>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p:cNvSpPr txBox="1"/>
          <p:nvPr/>
        </p:nvSpPr>
        <p:spPr>
          <a:xfrm>
            <a:off x="8382229" y="310983"/>
            <a:ext cx="3367479" cy="2215991"/>
          </a:xfrm>
          <a:prstGeom prst="rect">
            <a:avLst/>
          </a:prstGeom>
          <a:noFill/>
        </p:spPr>
        <p:txBody>
          <a:bodyPr wrap="square" rtlCol="0">
            <a:spAutoFit/>
          </a:bodyPr>
          <a:lstStyle/>
          <a:p>
            <a:pPr algn="ctr"/>
            <a:r>
              <a:rPr lang="zh-CN" altLang="en-US" sz="13800" dirty="0">
                <a:solidFill>
                  <a:schemeClr val="tx1">
                    <a:lumMod val="95000"/>
                    <a:lumOff val="5000"/>
                    <a:alpha val="29000"/>
                  </a:schemeClr>
                </a:solidFill>
                <a:latin typeface="演示秋鸿楷" panose="00000500000000000000" pitchFamily="2" charset="-122"/>
                <a:ea typeface="演示秋鸿楷" panose="00000500000000000000" pitchFamily="2" charset="-122"/>
                <a:cs typeface="+mn-ea"/>
                <a:sym typeface="+mn-lt"/>
              </a:rPr>
              <a:t>国</a:t>
            </a:r>
            <a:endParaRPr lang="zh-CN" altLang="en-US" sz="13800" dirty="0">
              <a:solidFill>
                <a:schemeClr val="tx1">
                  <a:lumMod val="95000"/>
                  <a:lumOff val="5000"/>
                  <a:alpha val="29000"/>
                </a:schemeClr>
              </a:solidFill>
              <a:latin typeface="演示秋鸿楷" panose="00000500000000000000" pitchFamily="2" charset="-122"/>
              <a:ea typeface="演示秋鸿楷" panose="00000500000000000000" pitchFamily="2" charset="-122"/>
              <a:cs typeface="+mn-ea"/>
              <a:sym typeface="+mn-lt"/>
            </a:endParaRPr>
          </a:p>
        </p:txBody>
      </p:sp>
      <p:sp>
        <p:nvSpPr>
          <p:cNvPr id="6" name="文本框 5"/>
          <p:cNvSpPr txBox="1"/>
          <p:nvPr/>
        </p:nvSpPr>
        <p:spPr>
          <a:xfrm>
            <a:off x="1469533" y="2047896"/>
            <a:ext cx="4493538" cy="2883535"/>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分钟之内。此处添加详细文本描述，建议与标题相关并符合整体语言风格，语言描述尽量简洁生动。</a:t>
            </a:r>
            <a:endParaRPr lang="zh-CN" altLang="en-US" sz="1400" kern="0" dirty="0">
              <a:latin typeface="华文楷体" panose="02010600040101010101" pitchFamily="2" charset="-122"/>
              <a:ea typeface="华文楷体" panose="02010600040101010101" pitchFamily="2" charset="-122"/>
              <a:cs typeface="+mn-ea"/>
              <a:sym typeface="+mn-lt"/>
            </a:endParaRPr>
          </a:p>
        </p:txBody>
      </p:sp>
      <p:sp>
        <p:nvSpPr>
          <p:cNvPr id="7" name="文本框 6"/>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endParaRPr lang="zh-CN" altLang="en-US" sz="4000" b="1" dirty="0">
              <a:solidFill>
                <a:schemeClr val="bg1"/>
              </a:solidFill>
              <a:cs typeface="+mn-ea"/>
              <a:sym typeface="+mn-lt"/>
            </a:endParaRPr>
          </a:p>
        </p:txBody>
      </p:sp>
      <p:sp>
        <p:nvSpPr>
          <p:cNvPr id="8" name="矩形 7"/>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endParaRPr lang="zh-CN" altLang="en-US" sz="2800" dirty="0">
              <a:latin typeface="演示秋鸿楷" panose="00000500000000000000" pitchFamily="2" charset="-122"/>
              <a:ea typeface="演示秋鸿楷" panose="00000500000000000000" pitchFamily="2" charset="-122"/>
            </a:endParaRPr>
          </a:p>
        </p:txBody>
      </p:sp>
      <p:sp>
        <p:nvSpPr>
          <p:cNvPr id="3" name="椭圆 2"/>
          <p:cNvSpPr/>
          <p:nvPr/>
        </p:nvSpPr>
        <p:spPr>
          <a:xfrm>
            <a:off x="6399438" y="1186530"/>
            <a:ext cx="3965583" cy="3965583"/>
          </a:xfrm>
          <a:prstGeom prst="ellipse">
            <a:avLst/>
          </a:prstGeom>
          <a:blipFill dpi="0" rotWithShape="1">
            <a:blip r:embed="rId1"/>
            <a:srcRect/>
            <a:tile tx="-6477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69968" y="2418918"/>
            <a:ext cx="6096000" cy="3046988"/>
          </a:xfrm>
          <a:prstGeom prst="rect">
            <a:avLst/>
          </a:prstGeom>
        </p:spPr>
        <p:txBody>
          <a:bodyPr>
            <a:spAutoFit/>
          </a:bodyPr>
          <a:lstStyle/>
          <a:p>
            <a:pPr algn="ctr"/>
            <a:endParaRPr lang="zh-CN" altLang="en-US" sz="9600" dirty="0">
              <a:solidFill>
                <a:schemeClr val="tx1">
                  <a:lumMod val="95000"/>
                  <a:lumOff val="5000"/>
                  <a:alpha val="30000"/>
                </a:schemeClr>
              </a:solidFill>
              <a:latin typeface="演示秋鸿楷" panose="00000500000000000000" pitchFamily="2" charset="-122"/>
              <a:ea typeface="演示秋鸿楷" panose="00000500000000000000" pitchFamily="2" charset="-122"/>
              <a:cs typeface="+mn-ea"/>
              <a:sym typeface="+mn-lt"/>
            </a:endParaRPr>
          </a:p>
          <a:p>
            <a:pPr algn="ctr"/>
            <a:r>
              <a:rPr lang="zh-CN" altLang="en-US" sz="9600" dirty="0">
                <a:solidFill>
                  <a:schemeClr val="tx1">
                    <a:lumMod val="95000"/>
                    <a:lumOff val="5000"/>
                    <a:alpha val="30000"/>
                  </a:schemeClr>
                </a:solidFill>
                <a:latin typeface="演示秋鸿楷" panose="00000500000000000000" pitchFamily="2" charset="-122"/>
                <a:ea typeface="演示秋鸿楷" panose="00000500000000000000" pitchFamily="2" charset="-122"/>
                <a:cs typeface="+mn-ea"/>
                <a:sym typeface="+mn-lt"/>
              </a:rPr>
              <a:t>风</a:t>
            </a:r>
            <a:endParaRPr lang="zh-CN" altLang="en-US" sz="9600" dirty="0">
              <a:solidFill>
                <a:schemeClr val="tx1">
                  <a:lumMod val="95000"/>
                  <a:lumOff val="5000"/>
                  <a:alpha val="30000"/>
                </a:schemeClr>
              </a:solidFill>
              <a:latin typeface="演示秋鸿楷" panose="00000500000000000000" pitchFamily="2" charset="-122"/>
              <a:ea typeface="演示秋鸿楷" panose="00000500000000000000" pitchFamily="2" charset="-122"/>
              <a:cs typeface="+mn-ea"/>
              <a:sym typeface="+mn-lt"/>
            </a:endParaRPr>
          </a:p>
        </p:txBody>
      </p:sp>
      <p:pic>
        <p:nvPicPr>
          <p:cNvPr id="12" name="图片 11"/>
          <p:cNvPicPr>
            <a:picLocks noChangeAspect="1"/>
          </p:cNvPicPr>
          <p:nvPr/>
        </p:nvPicPr>
        <p:blipFill>
          <a:blip r:embed="rId2">
            <a:biLevel thresh="75000"/>
          </a:blip>
          <a:stretch>
            <a:fillRect/>
          </a:stretch>
        </p:blipFill>
        <p:spPr>
          <a:xfrm>
            <a:off x="9327533" y="3917106"/>
            <a:ext cx="2074975" cy="1340434"/>
          </a:xfrm>
          <a:prstGeom prst="rect">
            <a:avLst/>
          </a:prstGeom>
        </p:spPr>
      </p:pic>
      <p:pic>
        <p:nvPicPr>
          <p:cNvPr id="13" name="图片 12"/>
          <p:cNvPicPr>
            <a:picLocks noChangeAspect="1"/>
          </p:cNvPicPr>
          <p:nvPr/>
        </p:nvPicPr>
        <p:blipFill>
          <a:blip r:embed="rId2">
            <a:biLevel thresh="75000"/>
          </a:blip>
          <a:stretch>
            <a:fillRect/>
          </a:stretch>
        </p:blipFill>
        <p:spPr>
          <a:xfrm>
            <a:off x="5572526" y="764691"/>
            <a:ext cx="2074975" cy="1340434"/>
          </a:xfrm>
          <a:prstGeom prst="rect">
            <a:avLst/>
          </a:prstGeom>
        </p:spPr>
      </p:pic>
    </p:spTree>
  </p:cSld>
  <p:clrMapOvr>
    <a:masterClrMapping/>
  </p:clrMapOvr>
  <p:transition>
    <p:wipe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99507" y="1384332"/>
            <a:ext cx="9316890" cy="3718495"/>
            <a:chOff x="1501165" y="1875507"/>
            <a:chExt cx="9316890" cy="3718495"/>
          </a:xfrm>
        </p:grpSpPr>
        <p:pic>
          <p:nvPicPr>
            <p:cNvPr id="4" name="图片 3"/>
            <p:cNvPicPr>
              <a:picLocks noChangeAspect="1"/>
            </p:cNvPicPr>
            <p:nvPr/>
          </p:nvPicPr>
          <p:blipFill>
            <a:blip r:embed="rId1"/>
            <a:stretch>
              <a:fillRect/>
            </a:stretch>
          </p:blipFill>
          <p:spPr>
            <a:xfrm>
              <a:off x="2653293" y="3434956"/>
              <a:ext cx="507678" cy="524055"/>
            </a:xfrm>
            <a:prstGeom prst="rect">
              <a:avLst/>
            </a:prstGeom>
          </p:spPr>
        </p:pic>
        <p:cxnSp>
          <p:nvCxnSpPr>
            <p:cNvPr id="5" name="直接连接符 4"/>
            <p:cNvCxnSpPr/>
            <p:nvPr/>
          </p:nvCxnSpPr>
          <p:spPr>
            <a:xfrm flipV="1">
              <a:off x="4374588" y="2831088"/>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74588" y="369698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74588" y="3985016"/>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501165" y="3048912"/>
              <a:ext cx="1152127" cy="1296144"/>
              <a:chOff x="1187624" y="2258908"/>
              <a:chExt cx="1152127" cy="1296144"/>
            </a:xfrm>
          </p:grpSpPr>
          <p:pic>
            <p:nvPicPr>
              <p:cNvPr id="23" name="图片 22"/>
              <p:cNvPicPr>
                <a:picLocks noChangeAspect="1"/>
              </p:cNvPicPr>
              <p:nvPr/>
            </p:nvPicPr>
            <p:blipFill>
              <a:blip r:embed="rId2"/>
              <a:stretch>
                <a:fillRect/>
              </a:stretch>
            </p:blipFill>
            <p:spPr>
              <a:xfrm>
                <a:off x="1187624" y="2258908"/>
                <a:ext cx="1152127" cy="1296144"/>
              </a:xfrm>
              <a:prstGeom prst="rect">
                <a:avLst/>
              </a:prstGeom>
            </p:spPr>
          </p:pic>
          <p:sp>
            <p:nvSpPr>
              <p:cNvPr id="24" name="TextBox 14"/>
              <p:cNvSpPr txBox="1"/>
              <p:nvPr/>
            </p:nvSpPr>
            <p:spPr>
              <a:xfrm>
                <a:off x="1363578" y="2491479"/>
                <a:ext cx="800219" cy="830997"/>
              </a:xfrm>
              <a:prstGeom prst="rect">
                <a:avLst/>
              </a:prstGeom>
              <a:noFill/>
            </p:spPr>
            <p:txBody>
              <a:bodyPr wrap="none" rtlCol="0">
                <a:spAutoFit/>
              </a:bodyPr>
              <a:lstStyle/>
              <a:p>
                <a:pPr algn="ctr"/>
                <a:r>
                  <a:rPr lang="zh-CN" altLang="en-US" sz="2400" b="1" dirty="0">
                    <a:solidFill>
                      <a:schemeClr val="tx1">
                        <a:lumMod val="65000"/>
                        <a:lumOff val="35000"/>
                      </a:schemeClr>
                    </a:solidFill>
                    <a:cs typeface="+mn-ea"/>
                    <a:sym typeface="+mn-lt"/>
                  </a:rPr>
                  <a:t>标题</a:t>
                </a:r>
                <a:endParaRPr lang="zh-CN" altLang="en-US" sz="2400" b="1" dirty="0">
                  <a:solidFill>
                    <a:schemeClr val="tx1">
                      <a:lumMod val="65000"/>
                      <a:lumOff val="35000"/>
                    </a:schemeClr>
                  </a:solidFill>
                  <a:cs typeface="+mn-ea"/>
                  <a:sym typeface="+mn-lt"/>
                </a:endParaRPr>
              </a:p>
              <a:p>
                <a:pPr algn="ctr"/>
                <a:r>
                  <a:rPr lang="zh-CN" altLang="en-US" sz="2400" b="1" dirty="0">
                    <a:solidFill>
                      <a:schemeClr val="tx1">
                        <a:lumMod val="65000"/>
                        <a:lumOff val="35000"/>
                      </a:schemeClr>
                    </a:solidFill>
                    <a:cs typeface="+mn-ea"/>
                    <a:sym typeface="+mn-lt"/>
                  </a:rPr>
                  <a:t>文字</a:t>
                </a:r>
                <a:endParaRPr lang="zh-CN" altLang="en-US" sz="2400" b="1" dirty="0">
                  <a:solidFill>
                    <a:schemeClr val="tx1">
                      <a:lumMod val="65000"/>
                      <a:lumOff val="35000"/>
                    </a:schemeClr>
                  </a:solidFill>
                  <a:cs typeface="+mn-ea"/>
                  <a:sym typeface="+mn-lt"/>
                </a:endParaRPr>
              </a:p>
            </p:txBody>
          </p:sp>
        </p:grpSp>
        <p:grpSp>
          <p:nvGrpSpPr>
            <p:cNvPr id="9" name="组合 8"/>
            <p:cNvGrpSpPr/>
            <p:nvPr/>
          </p:nvGrpSpPr>
          <p:grpSpPr>
            <a:xfrm>
              <a:off x="3229357" y="3048912"/>
              <a:ext cx="1152127" cy="1296144"/>
              <a:chOff x="2846201" y="2258908"/>
              <a:chExt cx="1152127" cy="1296144"/>
            </a:xfrm>
          </p:grpSpPr>
          <p:pic>
            <p:nvPicPr>
              <p:cNvPr id="21" name="图片 20"/>
              <p:cNvPicPr>
                <a:picLocks noChangeAspect="1"/>
              </p:cNvPicPr>
              <p:nvPr/>
            </p:nvPicPr>
            <p:blipFill>
              <a:blip r:embed="rId2"/>
              <a:stretch>
                <a:fillRect/>
              </a:stretch>
            </p:blipFill>
            <p:spPr>
              <a:xfrm>
                <a:off x="2846201" y="2258908"/>
                <a:ext cx="1152127" cy="1296144"/>
              </a:xfrm>
              <a:prstGeom prst="rect">
                <a:avLst/>
              </a:prstGeom>
            </p:spPr>
          </p:pic>
          <p:sp>
            <p:nvSpPr>
              <p:cNvPr id="22" name="TextBox 17"/>
              <p:cNvSpPr txBox="1"/>
              <p:nvPr/>
            </p:nvSpPr>
            <p:spPr>
              <a:xfrm>
                <a:off x="3073763" y="2522676"/>
                <a:ext cx="646332" cy="646331"/>
              </a:xfrm>
              <a:prstGeom prst="rect">
                <a:avLst/>
              </a:prstGeom>
              <a:noFill/>
            </p:spPr>
            <p:txBody>
              <a:bodyPr wrap="none" rtlCol="0">
                <a:spAutoFit/>
              </a:bodyPr>
              <a:lstStyle/>
              <a:p>
                <a:pPr algn="ctr"/>
                <a:r>
                  <a:rPr lang="zh-CN" altLang="en-US" b="1" dirty="0">
                    <a:solidFill>
                      <a:schemeClr val="tx1">
                        <a:lumMod val="95000"/>
                        <a:lumOff val="5000"/>
                      </a:schemeClr>
                    </a:solidFill>
                    <a:cs typeface="+mn-ea"/>
                    <a:sym typeface="+mn-lt"/>
                  </a:rPr>
                  <a:t>标题</a:t>
                </a:r>
                <a:endParaRPr lang="zh-CN" altLang="en-US" b="1" dirty="0">
                  <a:solidFill>
                    <a:schemeClr val="tx1">
                      <a:lumMod val="95000"/>
                      <a:lumOff val="5000"/>
                    </a:schemeClr>
                  </a:solidFill>
                  <a:cs typeface="+mn-ea"/>
                  <a:sym typeface="+mn-lt"/>
                </a:endParaRPr>
              </a:p>
              <a:p>
                <a:pPr algn="ctr"/>
                <a:r>
                  <a:rPr lang="zh-CN" altLang="en-US" b="1" dirty="0">
                    <a:solidFill>
                      <a:schemeClr val="tx1">
                        <a:lumMod val="95000"/>
                        <a:lumOff val="5000"/>
                      </a:schemeClr>
                    </a:solidFill>
                    <a:cs typeface="+mn-ea"/>
                    <a:sym typeface="+mn-lt"/>
                  </a:rPr>
                  <a:t>文字</a:t>
                </a:r>
                <a:endParaRPr lang="zh-CN" altLang="en-US" b="1" dirty="0">
                  <a:solidFill>
                    <a:schemeClr val="tx1">
                      <a:lumMod val="95000"/>
                      <a:lumOff val="5000"/>
                    </a:schemeClr>
                  </a:solidFill>
                  <a:cs typeface="+mn-ea"/>
                  <a:sym typeface="+mn-lt"/>
                </a:endParaRPr>
              </a:p>
            </p:txBody>
          </p:sp>
        </p:grpSp>
        <p:grpSp>
          <p:nvGrpSpPr>
            <p:cNvPr id="10" name="组合 9"/>
            <p:cNvGrpSpPr/>
            <p:nvPr/>
          </p:nvGrpSpPr>
          <p:grpSpPr>
            <a:xfrm>
              <a:off x="5054019" y="1875507"/>
              <a:ext cx="1264785" cy="1205126"/>
              <a:chOff x="4596462" y="1085503"/>
              <a:chExt cx="1264785" cy="1205126"/>
            </a:xfrm>
          </p:grpSpPr>
          <p:pic>
            <p:nvPicPr>
              <p:cNvPr id="19" name="图片 18"/>
              <p:cNvPicPr>
                <a:picLocks noChangeAspect="1"/>
              </p:cNvPicPr>
              <p:nvPr/>
            </p:nvPicPr>
            <p:blipFill>
              <a:blip r:embed="rId3" cstate="screen"/>
              <a:stretch>
                <a:fillRect/>
              </a:stretch>
            </p:blipFill>
            <p:spPr>
              <a:xfrm>
                <a:off x="4596462" y="1085503"/>
                <a:ext cx="1264785" cy="1205126"/>
              </a:xfrm>
              <a:prstGeom prst="rect">
                <a:avLst/>
              </a:prstGeom>
            </p:spPr>
          </p:pic>
          <p:sp>
            <p:nvSpPr>
              <p:cNvPr id="20" name="TextBox 20"/>
              <p:cNvSpPr txBox="1"/>
              <p:nvPr/>
            </p:nvSpPr>
            <p:spPr>
              <a:xfrm>
                <a:off x="4788024" y="1463494"/>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endParaRPr lang="zh-CN" altLang="en-US" b="1" dirty="0">
                  <a:solidFill>
                    <a:schemeClr val="bg1"/>
                  </a:solidFill>
                  <a:cs typeface="+mn-ea"/>
                  <a:sym typeface="+mn-lt"/>
                </a:endParaRPr>
              </a:p>
            </p:txBody>
          </p:sp>
        </p:grpSp>
        <p:grpSp>
          <p:nvGrpSpPr>
            <p:cNvPr id="11" name="组合 10"/>
            <p:cNvGrpSpPr/>
            <p:nvPr/>
          </p:nvGrpSpPr>
          <p:grpSpPr>
            <a:xfrm>
              <a:off x="5054019" y="3139930"/>
              <a:ext cx="1264785" cy="1205126"/>
              <a:chOff x="4596462" y="2349926"/>
              <a:chExt cx="1264785" cy="1205126"/>
            </a:xfrm>
          </p:grpSpPr>
          <p:pic>
            <p:nvPicPr>
              <p:cNvPr id="17" name="图片 16"/>
              <p:cNvPicPr>
                <a:picLocks noChangeAspect="1"/>
              </p:cNvPicPr>
              <p:nvPr/>
            </p:nvPicPr>
            <p:blipFill>
              <a:blip r:embed="rId3" cstate="screen"/>
              <a:stretch>
                <a:fillRect/>
              </a:stretch>
            </p:blipFill>
            <p:spPr>
              <a:xfrm>
                <a:off x="4596462" y="2349926"/>
                <a:ext cx="1264785" cy="1205126"/>
              </a:xfrm>
              <a:prstGeom prst="rect">
                <a:avLst/>
              </a:prstGeom>
            </p:spPr>
          </p:pic>
          <p:sp>
            <p:nvSpPr>
              <p:cNvPr id="18" name="TextBox 24"/>
              <p:cNvSpPr txBox="1"/>
              <p:nvPr/>
            </p:nvSpPr>
            <p:spPr>
              <a:xfrm>
                <a:off x="4782738" y="2725619"/>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endParaRPr lang="zh-CN" altLang="en-US" b="1" dirty="0">
                  <a:solidFill>
                    <a:schemeClr val="bg1"/>
                  </a:solidFill>
                  <a:cs typeface="+mn-ea"/>
                  <a:sym typeface="+mn-lt"/>
                </a:endParaRPr>
              </a:p>
            </p:txBody>
          </p:sp>
        </p:grpSp>
        <p:grpSp>
          <p:nvGrpSpPr>
            <p:cNvPr id="12" name="组合 11"/>
            <p:cNvGrpSpPr/>
            <p:nvPr/>
          </p:nvGrpSpPr>
          <p:grpSpPr>
            <a:xfrm>
              <a:off x="5054018" y="4388876"/>
              <a:ext cx="1264785" cy="1205126"/>
              <a:chOff x="4596461" y="3598872"/>
              <a:chExt cx="1264785" cy="1205126"/>
            </a:xfrm>
          </p:grpSpPr>
          <p:pic>
            <p:nvPicPr>
              <p:cNvPr id="15" name="图片 14"/>
              <p:cNvPicPr>
                <a:picLocks noChangeAspect="1"/>
              </p:cNvPicPr>
              <p:nvPr/>
            </p:nvPicPr>
            <p:blipFill>
              <a:blip r:embed="rId3" cstate="screen"/>
              <a:stretch>
                <a:fillRect/>
              </a:stretch>
            </p:blipFill>
            <p:spPr>
              <a:xfrm>
                <a:off x="4596461" y="3598872"/>
                <a:ext cx="1264785" cy="1205126"/>
              </a:xfrm>
              <a:prstGeom prst="rect">
                <a:avLst/>
              </a:prstGeom>
            </p:spPr>
          </p:pic>
          <p:sp>
            <p:nvSpPr>
              <p:cNvPr id="16" name="TextBox 27"/>
              <p:cNvSpPr txBox="1"/>
              <p:nvPr/>
            </p:nvSpPr>
            <p:spPr>
              <a:xfrm>
                <a:off x="4788024" y="3974565"/>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endParaRPr lang="zh-CN" altLang="en-US" b="1" dirty="0">
                  <a:solidFill>
                    <a:schemeClr val="bg1"/>
                  </a:solidFill>
                  <a:cs typeface="+mn-ea"/>
                  <a:sym typeface="+mn-lt"/>
                </a:endParaRPr>
              </a:p>
            </p:txBody>
          </p:sp>
        </p:grpSp>
        <p:sp>
          <p:nvSpPr>
            <p:cNvPr id="13" name="TextBox 28"/>
            <p:cNvSpPr txBox="1"/>
            <p:nvPr/>
          </p:nvSpPr>
          <p:spPr>
            <a:xfrm>
              <a:off x="6407224" y="2034435"/>
              <a:ext cx="4410831" cy="70583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endParaRPr lang="en-US" altLang="zh-CN" sz="1400" kern="0" dirty="0">
                <a:cs typeface="+mn-ea"/>
                <a:sym typeface="+mn-lt"/>
              </a:endParaRPr>
            </a:p>
          </p:txBody>
        </p:sp>
        <p:sp>
          <p:nvSpPr>
            <p:cNvPr id="14" name="TextBox 29"/>
            <p:cNvSpPr txBox="1"/>
            <p:nvPr/>
          </p:nvSpPr>
          <p:spPr>
            <a:xfrm>
              <a:off x="6407224" y="3253347"/>
              <a:ext cx="4410831" cy="70583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endParaRPr lang="zh-CN" altLang="en-US" sz="1400" dirty="0">
                <a:cs typeface="+mn-ea"/>
                <a:sym typeface="+mn-lt"/>
              </a:endParaRPr>
            </a:p>
          </p:txBody>
        </p:sp>
        <p:sp>
          <p:nvSpPr>
            <p:cNvPr id="25" name="TextBox 30"/>
            <p:cNvSpPr txBox="1"/>
            <p:nvPr/>
          </p:nvSpPr>
          <p:spPr>
            <a:xfrm>
              <a:off x="6407224" y="4547804"/>
              <a:ext cx="4410831" cy="73866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endParaRPr lang="zh-CN" altLang="en-US" sz="1400" dirty="0">
                <a:cs typeface="+mn-ea"/>
                <a:sym typeface="+mn-lt"/>
              </a:endParaRPr>
            </a:p>
          </p:txBody>
        </p:sp>
      </p:grpSp>
      <p:sp>
        <p:nvSpPr>
          <p:cNvPr id="30" name="文本框 29"/>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endParaRPr lang="zh-CN" altLang="en-US" sz="4000" b="1" dirty="0">
              <a:solidFill>
                <a:schemeClr val="bg1"/>
              </a:solidFill>
              <a:cs typeface="+mn-ea"/>
              <a:sym typeface="+mn-lt"/>
            </a:endParaRPr>
          </a:p>
        </p:txBody>
      </p:sp>
      <p:sp>
        <p:nvSpPr>
          <p:cNvPr id="31" name="矩形 30"/>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endParaRPr lang="zh-CN" altLang="en-US" sz="2800" dirty="0">
              <a:latin typeface="演示秋鸿楷" panose="00000500000000000000" pitchFamily="2" charset="-122"/>
              <a:ea typeface="演示秋鸿楷" panose="00000500000000000000" pitchFamily="2" charset="-122"/>
            </a:endParaRPr>
          </a:p>
        </p:txBody>
      </p:sp>
    </p:spTree>
  </p:cSld>
  <p:clrMapOvr>
    <a:masterClrMapping/>
  </p:clrMapOvr>
  <p:transition>
    <p:wipe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endParaRPr lang="zh-CN" altLang="en-US" sz="4000" b="1" dirty="0">
              <a:solidFill>
                <a:schemeClr val="bg1"/>
              </a:solidFill>
              <a:cs typeface="+mn-ea"/>
              <a:sym typeface="+mn-lt"/>
            </a:endParaRPr>
          </a:p>
        </p:txBody>
      </p:sp>
      <p:sp>
        <p:nvSpPr>
          <p:cNvPr id="13" name="矩形 12"/>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endParaRPr lang="zh-CN" altLang="en-US" sz="2800" dirty="0">
              <a:latin typeface="演示秋鸿楷" panose="00000500000000000000" pitchFamily="2" charset="-122"/>
              <a:ea typeface="演示秋鸿楷" panose="00000500000000000000" pitchFamily="2" charset="-122"/>
            </a:endParaRPr>
          </a:p>
        </p:txBody>
      </p:sp>
      <p:pic>
        <p:nvPicPr>
          <p:cNvPr id="3" name="图片 2"/>
          <p:cNvPicPr>
            <a:picLocks noChangeAspect="1"/>
          </p:cNvPicPr>
          <p:nvPr/>
        </p:nvPicPr>
        <p:blipFill>
          <a:blip r:embed="rId1" cstate="print">
            <a:biLevel thresh="50000"/>
            <a:extLst>
              <a:ext uri="{BEBA8EAE-BF5A-486C-A8C5-ECC9F3942E4B}">
                <a14:imgProps xmlns:a14="http://schemas.microsoft.com/office/drawing/2010/main">
                  <a14:imgLayer r:embed="rId2">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457990" y="1295398"/>
            <a:ext cx="5326743" cy="3995057"/>
          </a:xfrm>
          <a:prstGeom prst="rect">
            <a:avLst/>
          </a:prstGeom>
        </p:spPr>
      </p:pic>
      <p:sp>
        <p:nvSpPr>
          <p:cNvPr id="15" name="文本框 14"/>
          <p:cNvSpPr txBox="1"/>
          <p:nvPr/>
        </p:nvSpPr>
        <p:spPr>
          <a:xfrm>
            <a:off x="1469533" y="1670524"/>
            <a:ext cx="2339102" cy="3990047"/>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a:t>
            </a:r>
            <a:endParaRPr lang="zh-CN" altLang="en-US" sz="1400" kern="0" dirty="0">
              <a:latin typeface="华文楷体" panose="02010600040101010101" pitchFamily="2" charset="-122"/>
              <a:ea typeface="华文楷体" panose="02010600040101010101" pitchFamily="2" charset="-122"/>
              <a:cs typeface="+mn-ea"/>
              <a:sym typeface="+mn-lt"/>
            </a:endParaRPr>
          </a:p>
        </p:txBody>
      </p:sp>
      <p:sp>
        <p:nvSpPr>
          <p:cNvPr id="16" name="文本框 15"/>
          <p:cNvSpPr txBox="1"/>
          <p:nvPr/>
        </p:nvSpPr>
        <p:spPr>
          <a:xfrm>
            <a:off x="8770219" y="1670524"/>
            <a:ext cx="2339102" cy="3990047"/>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a:t>
            </a:r>
            <a:endParaRPr lang="zh-CN" altLang="en-US" sz="1400" kern="0" dirty="0">
              <a:latin typeface="华文楷体" panose="02010600040101010101" pitchFamily="2" charset="-122"/>
              <a:ea typeface="华文楷体" panose="02010600040101010101" pitchFamily="2" charset="-122"/>
              <a:cs typeface="+mn-ea"/>
              <a:sym typeface="+mn-lt"/>
            </a:endParaRPr>
          </a:p>
        </p:txBody>
      </p:sp>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570181" y="2909026"/>
            <a:ext cx="1823085" cy="631190"/>
          </a:xfrm>
          <a:prstGeom prst="rect">
            <a:avLst/>
          </a:prstGeom>
        </p:spPr>
      </p:pic>
      <p:pic>
        <p:nvPicPr>
          <p:cNvPr id="4" name="图片 3"/>
          <p:cNvPicPr>
            <a:picLocks noChangeAspect="1"/>
          </p:cNvPicPr>
          <p:nvPr/>
        </p:nvPicPr>
        <p:blipFill>
          <a:blip r:embed="rId1" cstate="screen"/>
          <a:stretch>
            <a:fillRect/>
          </a:stretch>
        </p:blipFill>
        <p:spPr>
          <a:xfrm>
            <a:off x="5244926" y="2909026"/>
            <a:ext cx="1823085" cy="631190"/>
          </a:xfrm>
          <a:prstGeom prst="rect">
            <a:avLst/>
          </a:prstGeom>
        </p:spPr>
      </p:pic>
      <p:pic>
        <p:nvPicPr>
          <p:cNvPr id="5" name="图片 4"/>
          <p:cNvPicPr>
            <a:picLocks noChangeAspect="1"/>
          </p:cNvPicPr>
          <p:nvPr/>
        </p:nvPicPr>
        <p:blipFill>
          <a:blip r:embed="rId1" cstate="screen"/>
          <a:stretch>
            <a:fillRect/>
          </a:stretch>
        </p:blipFill>
        <p:spPr>
          <a:xfrm>
            <a:off x="8303086" y="2909026"/>
            <a:ext cx="1823085" cy="631190"/>
          </a:xfrm>
          <a:prstGeom prst="rect">
            <a:avLst/>
          </a:prstGeom>
        </p:spPr>
      </p:pic>
      <p:grpSp>
        <p:nvGrpSpPr>
          <p:cNvPr id="6" name="组合 5"/>
          <p:cNvGrpSpPr/>
          <p:nvPr/>
        </p:nvGrpSpPr>
        <p:grpSpPr>
          <a:xfrm>
            <a:off x="4030171" y="1486626"/>
            <a:ext cx="4109720" cy="1113790"/>
            <a:chOff x="125" y="3182"/>
            <a:chExt cx="6472" cy="1754"/>
          </a:xfrm>
        </p:grpSpPr>
        <p:sp>
          <p:nvSpPr>
            <p:cNvPr id="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endParaRPr lang="zh-CN" altLang="en-US" sz="2000" b="1" kern="900" dirty="0">
                <a:solidFill>
                  <a:schemeClr val="tx1">
                    <a:lumMod val="95000"/>
                    <a:lumOff val="5000"/>
                  </a:schemeClr>
                </a:solidFill>
                <a:cs typeface="+mn-ea"/>
                <a:sym typeface="+mn-lt"/>
              </a:endParaRPr>
            </a:p>
          </p:txBody>
        </p:sp>
        <p:sp>
          <p:nvSpPr>
            <p:cNvPr id="8"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sp>
        <p:nvSpPr>
          <p:cNvPr id="23" name="文本框 22"/>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24" name="矩形 23"/>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endParaRPr lang="zh-CN" altLang="en-US" sz="2800" dirty="0">
              <a:latin typeface="演示秋鸿楷" panose="00000500000000000000" pitchFamily="2" charset="-122"/>
              <a:ea typeface="演示秋鸿楷" panose="00000500000000000000" pitchFamily="2" charset="-122"/>
            </a:endParaRPr>
          </a:p>
        </p:txBody>
      </p:sp>
      <p:grpSp>
        <p:nvGrpSpPr>
          <p:cNvPr id="25" name="组合 24"/>
          <p:cNvGrpSpPr/>
          <p:nvPr/>
        </p:nvGrpSpPr>
        <p:grpSpPr>
          <a:xfrm>
            <a:off x="7499085" y="3931376"/>
            <a:ext cx="4109720" cy="1113790"/>
            <a:chOff x="125" y="3182"/>
            <a:chExt cx="6472" cy="1754"/>
          </a:xfrm>
        </p:grpSpPr>
        <p:sp>
          <p:nvSpPr>
            <p:cNvPr id="2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endParaRPr lang="zh-CN" altLang="en-US" sz="2000" b="1" kern="900" dirty="0">
                <a:solidFill>
                  <a:schemeClr val="tx1">
                    <a:lumMod val="95000"/>
                    <a:lumOff val="5000"/>
                  </a:schemeClr>
                </a:solidFill>
                <a:cs typeface="+mn-ea"/>
                <a:sym typeface="+mn-lt"/>
              </a:endParaRPr>
            </a:p>
          </p:txBody>
        </p:sp>
        <p:sp>
          <p:nvSpPr>
            <p:cNvPr id="27"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grpSp>
        <p:nvGrpSpPr>
          <p:cNvPr id="28" name="组合 27"/>
          <p:cNvGrpSpPr/>
          <p:nvPr/>
        </p:nvGrpSpPr>
        <p:grpSpPr>
          <a:xfrm>
            <a:off x="736486" y="3931376"/>
            <a:ext cx="4109720" cy="1113790"/>
            <a:chOff x="125" y="3182"/>
            <a:chExt cx="6472" cy="1754"/>
          </a:xfrm>
        </p:grpSpPr>
        <p:sp>
          <p:nvSpPr>
            <p:cNvPr id="29"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endParaRPr lang="zh-CN" altLang="en-US" sz="2000" b="1" kern="900" dirty="0">
                <a:solidFill>
                  <a:schemeClr val="tx1">
                    <a:lumMod val="95000"/>
                    <a:lumOff val="5000"/>
                  </a:schemeClr>
                </a:solidFill>
                <a:cs typeface="+mn-ea"/>
                <a:sym typeface="+mn-lt"/>
              </a:endParaRPr>
            </a:p>
          </p:txBody>
        </p:sp>
        <p:sp>
          <p:nvSpPr>
            <p:cNvPr id="30"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spTree>
  </p:cSld>
  <p:clrMapOvr>
    <a:masterClrMapping/>
  </p:clrMapOvr>
  <p:transition>
    <p:wipe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17397" y="1784296"/>
            <a:ext cx="1375730" cy="1473376"/>
            <a:chOff x="5568253" y="4350562"/>
            <a:chExt cx="1375730" cy="1473376"/>
          </a:xfrm>
        </p:grpSpPr>
        <p:sp>
          <p:nvSpPr>
            <p:cNvPr id="34"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85000"/>
                <a:lumOff val="1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35" name="图表 34"/>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36" name="组合 35"/>
          <p:cNvGrpSpPr/>
          <p:nvPr/>
        </p:nvGrpSpPr>
        <p:grpSpPr>
          <a:xfrm>
            <a:off x="5058791" y="1725241"/>
            <a:ext cx="1376364" cy="1473376"/>
            <a:chOff x="5568254" y="4350562"/>
            <a:chExt cx="1376364" cy="1473376"/>
          </a:xfrm>
          <a:solidFill>
            <a:srgbClr val="D1C0B1"/>
          </a:solidFill>
        </p:grpSpPr>
        <p:sp>
          <p:nvSpPr>
            <p:cNvPr id="37"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95000"/>
                <a:lumOff val="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38" name="图表 37"/>
            <p:cNvGraphicFramePr/>
            <p:nvPr/>
          </p:nvGraphicFramePr>
          <p:xfrm>
            <a:off x="5724533" y="4536261"/>
            <a:ext cx="1220085" cy="122008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9" name="组合 38"/>
          <p:cNvGrpSpPr/>
          <p:nvPr/>
        </p:nvGrpSpPr>
        <p:grpSpPr>
          <a:xfrm>
            <a:off x="8300819" y="1784296"/>
            <a:ext cx="1375730" cy="1473376"/>
            <a:chOff x="5568253" y="4350562"/>
            <a:chExt cx="1375730" cy="1473376"/>
          </a:xfrm>
          <a:solidFill>
            <a:srgbClr val="C8B3A1"/>
          </a:solidFill>
        </p:grpSpPr>
        <p:sp>
          <p:nvSpPr>
            <p:cNvPr id="40"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95000"/>
                <a:lumOff val="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41" name="图表 40"/>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3"/>
            </a:graphicData>
          </a:graphic>
        </p:graphicFrame>
      </p:grpSp>
      <p:sp>
        <p:nvSpPr>
          <p:cNvPr id="5" name="文本框 4"/>
          <p:cNvSpPr txBox="1"/>
          <p:nvPr/>
        </p:nvSpPr>
        <p:spPr>
          <a:xfrm>
            <a:off x="2248210" y="2290149"/>
            <a:ext cx="944281" cy="461665"/>
          </a:xfrm>
          <a:prstGeom prst="rect">
            <a:avLst/>
          </a:prstGeom>
          <a:noFill/>
        </p:spPr>
        <p:txBody>
          <a:bodyPr wrap="square" rtlCol="0">
            <a:spAutoFit/>
          </a:bodyPr>
          <a:lstStyle/>
          <a:p>
            <a:r>
              <a:rPr lang="en-US" altLang="zh-CN" sz="2400" dirty="0">
                <a:solidFill>
                  <a:schemeClr val="bg1"/>
                </a:solidFill>
                <a:cs typeface="+mn-ea"/>
                <a:sym typeface="+mn-lt"/>
              </a:rPr>
              <a:t>60%</a:t>
            </a:r>
            <a:endParaRPr lang="zh-CN" altLang="en-US" sz="2400" dirty="0">
              <a:solidFill>
                <a:schemeClr val="bg1"/>
              </a:solidFill>
              <a:cs typeface="+mn-ea"/>
              <a:sym typeface="+mn-lt"/>
            </a:endParaRPr>
          </a:p>
        </p:txBody>
      </p:sp>
      <p:sp>
        <p:nvSpPr>
          <p:cNvPr id="42" name="文本框 41"/>
          <p:cNvSpPr txBox="1"/>
          <p:nvPr/>
        </p:nvSpPr>
        <p:spPr>
          <a:xfrm>
            <a:off x="5494761" y="2290148"/>
            <a:ext cx="939759" cy="461665"/>
          </a:xfrm>
          <a:prstGeom prst="rect">
            <a:avLst/>
          </a:prstGeom>
          <a:noFill/>
        </p:spPr>
        <p:txBody>
          <a:bodyPr wrap="square" rtlCol="0">
            <a:spAutoFit/>
          </a:bodyPr>
          <a:lstStyle/>
          <a:p>
            <a:r>
              <a:rPr lang="en-US" altLang="zh-CN" sz="2400" dirty="0">
                <a:solidFill>
                  <a:schemeClr val="bg1"/>
                </a:solidFill>
                <a:cs typeface="+mn-ea"/>
                <a:sym typeface="+mn-lt"/>
              </a:rPr>
              <a:t>39%</a:t>
            </a:r>
            <a:endParaRPr lang="zh-CN" altLang="en-US" sz="2400" dirty="0">
              <a:solidFill>
                <a:schemeClr val="bg1"/>
              </a:solidFill>
              <a:cs typeface="+mn-ea"/>
              <a:sym typeface="+mn-lt"/>
            </a:endParaRPr>
          </a:p>
        </p:txBody>
      </p:sp>
      <p:sp>
        <p:nvSpPr>
          <p:cNvPr id="43" name="文本框 42"/>
          <p:cNvSpPr txBox="1"/>
          <p:nvPr/>
        </p:nvSpPr>
        <p:spPr>
          <a:xfrm>
            <a:off x="8736790" y="2290147"/>
            <a:ext cx="939759" cy="461665"/>
          </a:xfrm>
          <a:prstGeom prst="rect">
            <a:avLst/>
          </a:prstGeom>
          <a:noFill/>
        </p:spPr>
        <p:txBody>
          <a:bodyPr wrap="square" rtlCol="0">
            <a:spAutoFit/>
          </a:bodyPr>
          <a:lstStyle/>
          <a:p>
            <a:r>
              <a:rPr lang="en-US" altLang="zh-CN" sz="2400" dirty="0">
                <a:solidFill>
                  <a:schemeClr val="bg1"/>
                </a:solidFill>
                <a:cs typeface="+mn-ea"/>
                <a:sym typeface="+mn-lt"/>
              </a:rPr>
              <a:t>88%</a:t>
            </a:r>
            <a:endParaRPr lang="zh-CN" altLang="en-US" sz="2400" dirty="0">
              <a:solidFill>
                <a:schemeClr val="bg1"/>
              </a:solidFill>
              <a:cs typeface="+mn-ea"/>
              <a:sym typeface="+mn-lt"/>
            </a:endParaRPr>
          </a:p>
        </p:txBody>
      </p:sp>
      <p:sp>
        <p:nvSpPr>
          <p:cNvPr id="18" name="文本框 17"/>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9" name="矩形 18"/>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grpSp>
        <p:nvGrpSpPr>
          <p:cNvPr id="20" name="组合 19"/>
          <p:cNvGrpSpPr/>
          <p:nvPr/>
        </p:nvGrpSpPr>
        <p:grpSpPr>
          <a:xfrm>
            <a:off x="1657724" y="3446055"/>
            <a:ext cx="1695076" cy="1113790"/>
            <a:chOff x="125" y="3182"/>
            <a:chExt cx="6472" cy="1754"/>
          </a:xfrm>
        </p:grpSpPr>
        <p:sp>
          <p:nvSpPr>
            <p:cNvPr id="21"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endParaRPr lang="zh-CN" altLang="en-US" sz="2000" b="1" kern="900" dirty="0">
                <a:solidFill>
                  <a:schemeClr val="tx1">
                    <a:lumMod val="95000"/>
                    <a:lumOff val="5000"/>
                  </a:schemeClr>
                </a:solidFill>
                <a:cs typeface="+mn-ea"/>
                <a:sym typeface="+mn-lt"/>
              </a:endParaRPr>
            </a:p>
          </p:txBody>
        </p:sp>
        <p:sp>
          <p:nvSpPr>
            <p:cNvPr id="22"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grpSp>
        <p:nvGrpSpPr>
          <p:cNvPr id="23" name="组合 22"/>
          <p:cNvGrpSpPr/>
          <p:nvPr/>
        </p:nvGrpSpPr>
        <p:grpSpPr>
          <a:xfrm>
            <a:off x="4899117" y="3446055"/>
            <a:ext cx="1695076" cy="1113790"/>
            <a:chOff x="125" y="3182"/>
            <a:chExt cx="6472" cy="1754"/>
          </a:xfrm>
        </p:grpSpPr>
        <p:sp>
          <p:nvSpPr>
            <p:cNvPr id="2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endParaRPr lang="zh-CN" altLang="en-US" sz="2000" b="1" kern="900" dirty="0">
                <a:solidFill>
                  <a:schemeClr val="tx1">
                    <a:lumMod val="95000"/>
                    <a:lumOff val="5000"/>
                  </a:schemeClr>
                </a:solidFill>
                <a:cs typeface="+mn-ea"/>
                <a:sym typeface="+mn-lt"/>
              </a:endParaRPr>
            </a:p>
          </p:txBody>
        </p:sp>
        <p:sp>
          <p:nvSpPr>
            <p:cNvPr id="25"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grpSp>
        <p:nvGrpSpPr>
          <p:cNvPr id="26" name="组合 25"/>
          <p:cNvGrpSpPr/>
          <p:nvPr/>
        </p:nvGrpSpPr>
        <p:grpSpPr>
          <a:xfrm>
            <a:off x="8141146" y="3446055"/>
            <a:ext cx="1695076" cy="1113790"/>
            <a:chOff x="125" y="3182"/>
            <a:chExt cx="6472" cy="1754"/>
          </a:xfrm>
        </p:grpSpPr>
        <p:sp>
          <p:nvSpPr>
            <p:cNvPr id="2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endParaRPr lang="zh-CN" altLang="en-US" sz="2000" b="1" kern="900" dirty="0">
                <a:solidFill>
                  <a:schemeClr val="tx1">
                    <a:lumMod val="95000"/>
                    <a:lumOff val="5000"/>
                  </a:schemeClr>
                </a:solidFill>
                <a:cs typeface="+mn-ea"/>
                <a:sym typeface="+mn-lt"/>
              </a:endParaRPr>
            </a:p>
          </p:txBody>
        </p:sp>
        <p:sp>
          <p:nvSpPr>
            <p:cNvPr id="29"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endParaRPr lang="en-US" altLang="zh-CN" sz="1200" dirty="0">
                <a:solidFill>
                  <a:schemeClr val="tx1">
                    <a:lumMod val="95000"/>
                    <a:lumOff val="5000"/>
                  </a:schemeClr>
                </a:solidFill>
                <a:cs typeface="+mn-ea"/>
                <a:sym typeface="+mn-lt"/>
              </a:endParaRPr>
            </a:p>
          </p:txBody>
        </p:sp>
      </p:grpSp>
    </p:spTree>
  </p:cSld>
  <p:clrMapOvr>
    <a:masterClrMapping/>
  </p:clrMapOvr>
  <p:transition>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0589" y="1902518"/>
            <a:ext cx="6152667" cy="2930739"/>
            <a:chOff x="6995885" y="1902518"/>
            <a:chExt cx="6152667" cy="2930739"/>
          </a:xfrm>
        </p:grpSpPr>
        <p:sp>
          <p:nvSpPr>
            <p:cNvPr id="6" name="矩形 5"/>
            <p:cNvSpPr/>
            <p:nvPr/>
          </p:nvSpPr>
          <p:spPr>
            <a:xfrm>
              <a:off x="6995885" y="1902518"/>
              <a:ext cx="6152667" cy="293073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142628" y="2252207"/>
              <a:ext cx="2677656" cy="2350168"/>
            </a:xfrm>
            <a:prstGeom prst="rect">
              <a:avLst/>
            </a:prstGeom>
            <a:noFill/>
          </p:spPr>
          <p:txBody>
            <a:bodyPr vert="eaVert" wrap="square" rtlCol="0">
              <a:spAutoFit/>
            </a:bodyPr>
            <a:lstStyle/>
            <a:p>
              <a:pPr>
                <a:lnSpc>
                  <a:spcPct val="150000"/>
                </a:lnSpc>
              </a:pPr>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endParaRPr lang="en-US" altLang="zh-CN" dirty="0">
                <a:solidFill>
                  <a:schemeClr val="tx1">
                    <a:lumMod val="95000"/>
                    <a:lumOff val="5000"/>
                  </a:schemeClr>
                </a:solidFill>
                <a:cs typeface="+mn-ea"/>
                <a:sym typeface="+mn-lt"/>
              </a:endParaRPr>
            </a:p>
          </p:txBody>
        </p:sp>
      </p:grpSp>
      <p:sp>
        <p:nvSpPr>
          <p:cNvPr id="10" name="文本框 9"/>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endPar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endParaRPr>
          </a:p>
        </p:txBody>
      </p:sp>
      <p:sp>
        <p:nvSpPr>
          <p:cNvPr id="11" name="矩形 10"/>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endParaRPr lang="zh-CN" altLang="en-US" sz="2800" dirty="0">
              <a:latin typeface="演示秋鸿楷" panose="00000500000000000000" pitchFamily="2" charset="-122"/>
              <a:ea typeface="演示秋鸿楷" panose="00000500000000000000" pitchFamily="2" charset="-122"/>
              <a:cs typeface="+mn-ea"/>
              <a:sym typeface="+mn-lt"/>
            </a:endParaRPr>
          </a:p>
        </p:txBody>
      </p:sp>
      <p:sp>
        <p:nvSpPr>
          <p:cNvPr id="13" name="圆角矩形 12"/>
          <p:cNvSpPr/>
          <p:nvPr/>
        </p:nvSpPr>
        <p:spPr>
          <a:xfrm>
            <a:off x="1220589" y="3244651"/>
            <a:ext cx="45719" cy="1425039"/>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327537" y="2069567"/>
            <a:ext cx="45719" cy="1425039"/>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87685" y="-1709"/>
            <a:ext cx="6858000" cy="6858000"/>
          </a:xfrm>
          <a:prstGeom prst="rect">
            <a:avLst/>
          </a:prstGeom>
        </p:spPr>
      </p:pic>
    </p:spTree>
  </p:cSld>
  <p:clrMapOvr>
    <a:masterClrMapping/>
  </p:clrMapOvr>
  <p:transition>
    <p:wipe dir="u"/>
  </p:transition>
</p:sld>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o150au5">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1998</Words>
  <Application>WPS 演示</Application>
  <PresentationFormat>宽屏</PresentationFormat>
  <Paragraphs>204</Paragraphs>
  <Slides>17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vt:lpstr>
      <vt:lpstr>宋体</vt:lpstr>
      <vt:lpstr>Wingdings</vt:lpstr>
      <vt:lpstr>演示秋鸿楷</vt:lpstr>
      <vt:lpstr>楷体_GB2312</vt:lpstr>
      <vt:lpstr>华文楷体</vt:lpstr>
      <vt:lpstr>微软雅黑</vt:lpstr>
      <vt:lpstr>Arial Unicode MS</vt:lpstr>
      <vt:lpstr>Calibri</vt:lpstr>
      <vt:lpstr>华文楷体</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古典雅致传统中国风工作总结ppt模板</dc:title>
  <dc:creator>51PPT模板网</dc:creator>
  <cp:keywords>www.51pptmoban.com</cp:keywords>
  <dc:description>www.51pptmoban.com</dc:description>
  <cp:lastModifiedBy>铭</cp:lastModifiedBy>
  <cp:revision>168</cp:revision>
  <dcterms:created xsi:type="dcterms:W3CDTF">2015-09-16T01:40:00Z</dcterms:created>
  <dcterms:modified xsi:type="dcterms:W3CDTF">2022-02-16T03:20:32Z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94366131DF6F49529BE63FEF57721657</vt:lpwstr>
  </property>
</Properties>
</file>